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190F78-6146-48D3-9282-DA5DCC19047F}">
  <a:tblStyle styleId="{A0190F78-6146-48D3-9282-DA5DCC1904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c1fb300a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c1fb300a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c340b4e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c340b4e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c1fb300a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c1fb300a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c295ee34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c295ee34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c1fb300a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c1fb300a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47a85b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47a85b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1fb300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1fb300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1fb300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1fb300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1fb300a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1fb300a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1fb300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1fb300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c1fb300a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c1fb300a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295ee3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295ee3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c295ee3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c295ee3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c295ee3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c295ee3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geeksforgeeks.org/file-globbing-linux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nu.org/software/emacs/manual/html_node/emacs/index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gnu.org/software/emacs/manual/html_node/emacs/index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X_Window_Syste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X_Window_Syste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sifdocs.cs.ucdavis.ed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inuxcommand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ECS 36B Discussion 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CSIF linux server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29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 your files: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  -cvf  hwtest.tar  Makefile  *.cpp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Unpack files: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 -xvf hwtest.tar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Submit your packed tar file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handin cs36b hwtest </a:t>
            </a:r>
            <a:r>
              <a:rPr b="1" lang="en"/>
              <a:t>hwtest</a:t>
            </a:r>
            <a:r>
              <a:rPr b="1" lang="en"/>
              <a:t>.tar</a:t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5849544" y="1540804"/>
            <a:ext cx="666900" cy="31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Your Code</a:t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 rot="5400000">
            <a:off x="5173954" y="1252597"/>
            <a:ext cx="310800" cy="1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 rot="10800000">
            <a:off x="6592750" y="1633187"/>
            <a:ext cx="310800" cy="1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4470209" y="864571"/>
            <a:ext cx="1740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file names</a:t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4840767" y="1540800"/>
            <a:ext cx="977700" cy="31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6827446" y="1518187"/>
            <a:ext cx="1283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globbing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0" y="4832700"/>
            <a:ext cx="4317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accent5"/>
                </a:solidFill>
                <a:hlinkClick r:id="rId3"/>
              </a:rPr>
              <a:t>https://www.geeksforgeeks.org/file-globbing-linux/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if code is in the folder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Check/Verify your s</a:t>
            </a:r>
            <a:r>
              <a:rPr lang="en"/>
              <a:t>ubmitted packed tar file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handin cs36b hwtest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(Opt) Text Editing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file with graphical user interface (</a:t>
            </a:r>
            <a:r>
              <a:rPr lang="en"/>
              <a:t>GUI)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emacs prime.cpp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 file within the terminal (“no window” mode)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emacs -nw prime.cpp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save and exit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c-x c-c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replace string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m-x replace-string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400"/>
              <a:t>Note: if you are using windows Cmder, you might want to open a tmux session first before using emacs</a:t>
            </a:r>
            <a:endParaRPr i="1" sz="1400"/>
          </a:p>
        </p:txBody>
      </p:sp>
      <p:sp>
        <p:nvSpPr>
          <p:cNvPr id="135" name="Google Shape;135;p24"/>
          <p:cNvSpPr txBox="1"/>
          <p:nvPr/>
        </p:nvSpPr>
        <p:spPr>
          <a:xfrm>
            <a:off x="0" y="4703625"/>
            <a:ext cx="72801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https://www.gnu.org/software/emacs/manual/html_node/emacs/index.html</a:t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2224026" y="3307225"/>
            <a:ext cx="229200" cy="31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4983975" y="3307225"/>
            <a:ext cx="16956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Key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4983975" y="3798775"/>
            <a:ext cx="38484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</a:t>
            </a:r>
            <a:r>
              <a:rPr lang="en"/>
              <a:t> Key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(Mac need to enable the meta key manually)</a:t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2221090" y="3798775"/>
            <a:ext cx="229200" cy="31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(Opt) Text Editing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0" y="4703625"/>
            <a:ext cx="72801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https://www.gnu.org/software/emacs/manual/html_node/emacs/index.html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(Opt) Graphical Display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see graphical display on the remote server, the </a:t>
            </a:r>
            <a:r>
              <a:rPr lang="en"/>
              <a:t>easiest way (if works) is to use X11 forwarding.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you need: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 server with X11 forwarding enabled (has already been done)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 laptop with X11 client installed (XMing, XQuartz)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ssh</a:t>
            </a:r>
            <a:r>
              <a:rPr lang="en">
                <a:solidFill>
                  <a:srgbClr val="FF0000"/>
                </a:solidFill>
              </a:rPr>
              <a:t> -X </a:t>
            </a:r>
            <a:r>
              <a:rPr lang="en"/>
              <a:t>&lt;kerberos&gt;@pc&lt;x&gt;.cs.ucdavis.edu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0" y="4770300"/>
            <a:ext cx="6624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https://en.wikipedia.org/wiki/X_Window_System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(Opt) Graphical Display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yourself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eog ~qwuad/public/modified.png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0" y="4770300"/>
            <a:ext cx="6624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https://en.wikipedia.org/wiki/X_Window_System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File </a:t>
            </a:r>
            <a:r>
              <a:rPr lang="en"/>
              <a:t>Manipulation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Compilation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Homework 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(Opt) Text </a:t>
            </a:r>
            <a:r>
              <a:rPr lang="en"/>
              <a:t>Editing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(Opt) </a:t>
            </a:r>
            <a:r>
              <a:rPr lang="en"/>
              <a:t>Graphical Display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Connection: How to Access</a:t>
            </a:r>
            <a:r>
              <a:rPr lang="en"/>
              <a:t> to the Server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Official Documentation: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http://csifdocs.cs.ucdavis.edu/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use the </a:t>
            </a:r>
            <a:r>
              <a:rPr b="1" lang="en"/>
              <a:t>ssh</a:t>
            </a:r>
            <a:r>
              <a:rPr lang="en"/>
              <a:t> tool to access the linux server remotely (from your laptop)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ssh stands for </a:t>
            </a:r>
            <a:r>
              <a:rPr i="1" lang="en"/>
              <a:t>Secure Shell</a:t>
            </a:r>
            <a:r>
              <a:rPr lang="en"/>
              <a:t>, which is a communication </a:t>
            </a:r>
            <a:r>
              <a:rPr lang="en"/>
              <a:t>protocol</a:t>
            </a:r>
            <a:r>
              <a:rPr lang="en"/>
              <a:t> (i.e. a rule)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Programs that implements the protocol: PuTTY (Windows Native), OpenSSH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Connection: Get a SSH Tool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Windows: PuTTY, Cmder (both use the PuTTY implementation for SSH)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Mac: Terminal.app, iTerm.app (native SSH implementation)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Linux: native terminal app (should be OpenSSH normally)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Command: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ssh &lt;kerberos&gt;@pc&lt;x&gt;.cs.ucdavis.edu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401200" y="3283725"/>
            <a:ext cx="34311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Server: </a:t>
            </a:r>
            <a:r>
              <a:rPr lang="en" sz="1800">
                <a:solidFill>
                  <a:schemeClr val="dk2"/>
                </a:solidFill>
              </a:rPr>
              <a:t>pc&lt;x&gt;.cs.ucdavis.edu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User: </a:t>
            </a:r>
            <a:r>
              <a:rPr lang="en" sz="1800">
                <a:solidFill>
                  <a:schemeClr val="dk2"/>
                </a:solidFill>
              </a:rPr>
              <a:t>&lt;kerberos&gt;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Port: 22 (default)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Manipulation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{A0190F78-6146-48D3-9282-DA5DCC19047F}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cat, more, less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mkdir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touch, any editor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 -r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Access Control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chmod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chmod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Google Shape;81;p17"/>
          <p:cNvSpPr txBox="1"/>
          <p:nvPr/>
        </p:nvSpPr>
        <p:spPr>
          <a:xfrm>
            <a:off x="0" y="4797900"/>
            <a:ext cx="3000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http://linuxcommand.org/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Compilation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mkdir test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/home/qwuad/public/prime.cpp ./test/prime.cpp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Compilation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mkdir test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cp /home/qwuad/public/prime.cpp ./test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Compilation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1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mkdir test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test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cp /home/qwuad/public/prime.cpp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2571750"/>
            <a:ext cx="8520600" cy="23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 &gt; Makefile &lt;&lt; EOF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prime.out: prime.cpp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g++ -o prime.out prime.cpp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clean: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rm -f prime.out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870450" y="2508825"/>
            <a:ext cx="294000" cy="50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 rot="-1988">
            <a:off x="1209669" y="2509565"/>
            <a:ext cx="2594100" cy="1482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770221" y="2364662"/>
            <a:ext cx="19950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redirect output to a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 </a:t>
            </a:r>
            <a:r>
              <a:rPr lang="en"/>
              <a:t>new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/>
              <a:t>append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Compilation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1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./prime.out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