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91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C3AA4-0D84-BD6B-A8C0-A3F003B51F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2315-38AC-73ED-7861-FDBAFE1470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F2F430-E56E-378C-791F-C66DD30D5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0DE18-1584-4C1C-B384-116EA161C53E}" type="datetimeFigureOut">
              <a:rPr lang="en-IN" smtClean="0"/>
              <a:t>16-10-2025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6A048-8617-8DD5-DB8A-F046DE04D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D5E79-8021-B5F6-DFCF-766BD9C52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3F895-1353-4A0B-A2C8-F55A0F5F94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8540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70301-A6C2-6660-9ACF-581E9ACEE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633156-FC3A-54BB-151A-18201D3390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113EF-31F7-6E57-4A05-2DB59288A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0DE18-1584-4C1C-B384-116EA161C53E}" type="datetimeFigureOut">
              <a:rPr lang="en-IN" smtClean="0"/>
              <a:t>16-10-2025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0C5EC-9DBF-C9B2-5C03-E095EC24C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DC07D3-7C47-C6D3-6D6F-A82A1D04A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3F895-1353-4A0B-A2C8-F55A0F5F94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2685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D21D82-876C-39CE-78E0-83D773B080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99B26E-4490-41EC-C796-5CDEEE98F3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366A1-C901-FC72-1F2A-B062D613E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0DE18-1584-4C1C-B384-116EA161C53E}" type="datetimeFigureOut">
              <a:rPr lang="en-IN" smtClean="0"/>
              <a:t>16-10-2025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12751-0F85-AE1F-EF8F-D21C89030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8F2D3-31B3-8EAE-9939-5517AA960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3F895-1353-4A0B-A2C8-F55A0F5F94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0312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4B65B-6601-5FD7-A40D-4B23C9428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01BE5-E91E-7443-2D51-AA3C3CE64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D9764-76E5-660E-F509-C35D39E61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0DE18-1584-4C1C-B384-116EA161C53E}" type="datetimeFigureOut">
              <a:rPr lang="en-IN" smtClean="0"/>
              <a:t>16-10-2025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6D6B0-E202-D4D3-0138-932FD039D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0E3E85-0585-187C-8796-D2748E287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3F895-1353-4A0B-A2C8-F55A0F5F94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9549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53501-33E1-260F-5A70-79E78903C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971B82-A2FE-46ED-4345-801B9131E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1BB306-A1F0-4DDB-8CA7-0C37E4593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0DE18-1584-4C1C-B384-116EA161C53E}" type="datetimeFigureOut">
              <a:rPr lang="en-IN" smtClean="0"/>
              <a:t>16-10-2025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2178E-A3CB-C806-373D-F869C5C07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C7E524-8C1B-D4EA-AB96-72B5F5E04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3F895-1353-4A0B-A2C8-F55A0F5F94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7918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5E4B8-44B3-5F17-D810-54B10888B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B8074-BBA2-5D3D-91AB-0A9D38E624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BAC347-1021-7381-1620-C3EC84DDA7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C5E95F-D368-4BB5-12F5-5F3D9C544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0DE18-1584-4C1C-B384-116EA161C53E}" type="datetimeFigureOut">
              <a:rPr lang="en-IN" smtClean="0"/>
              <a:t>16-10-2025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C66831-FD45-1168-2A57-B67169666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1D5156-7D5B-AB9D-B670-A1F0D8D54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3F895-1353-4A0B-A2C8-F55A0F5F94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0312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42883-CEDA-FFA4-58F5-921D71F1C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147A0B-AD05-371D-0E9D-F4D366CD4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9A72D5-82EA-7D03-BE93-246FF819FB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C8573D-52BC-9AB4-3C61-786EC00C79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E26BEA-31F6-18DA-2264-F178190389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650A9B-0019-2A00-024A-2A47210C5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0DE18-1584-4C1C-B384-116EA161C53E}" type="datetimeFigureOut">
              <a:rPr lang="en-IN" smtClean="0"/>
              <a:t>16-10-2025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6929C4-F725-F948-5E53-788BF14CF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2681E3-23D4-1B80-E5F5-ECA2C82A5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3F895-1353-4A0B-A2C8-F55A0F5F94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8106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3D4D2-DED8-6C40-D20B-6EA85A573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5E6B1D-213B-95B1-DB1B-1E430C2E7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0DE18-1584-4C1C-B384-116EA161C53E}" type="datetimeFigureOut">
              <a:rPr lang="en-IN" smtClean="0"/>
              <a:t>16-10-2025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E3AA18-3709-792F-EEE0-8A9DAB9EC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1A64BF-E889-9623-8362-4CFF961B3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3F895-1353-4A0B-A2C8-F55A0F5F94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0188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508223-9163-A597-22DC-2A03F993F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0DE18-1584-4C1C-B384-116EA161C53E}" type="datetimeFigureOut">
              <a:rPr lang="en-IN" smtClean="0"/>
              <a:t>16-10-2025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FDB4E0-0AE6-7329-1A0F-4E6E6A9DE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474991-745E-1450-6334-E1AC37E42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3F895-1353-4A0B-A2C8-F55A0F5F94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6405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8C9CC-1BD3-EE90-7F35-0E8058E53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6C271-B361-8BB0-D9D7-4E6C24510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47F35A-68E7-B778-6B46-3863209EA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FFBD1F-8E46-00A3-2B48-6F042A8E8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0DE18-1584-4C1C-B384-116EA161C53E}" type="datetimeFigureOut">
              <a:rPr lang="en-IN" smtClean="0"/>
              <a:t>16-10-2025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718966-A8AA-71A9-D203-D1FCA1BDC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1FDE65-9E68-8FD6-3A2C-914AB456D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3F895-1353-4A0B-A2C8-F55A0F5F94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0958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F31A4-2857-F44A-994E-3277541FD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95674D-E6FD-F29D-2017-356DA90851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70F48E-61F1-D45E-B084-412B1E697D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825E68-61BF-A179-E3B4-52788FF9D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0DE18-1584-4C1C-B384-116EA161C53E}" type="datetimeFigureOut">
              <a:rPr lang="en-IN" smtClean="0"/>
              <a:t>16-10-2025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9774FC-9442-C883-CE2E-28E476154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BEF544-AB9F-416D-BE9E-B34339D4A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3F895-1353-4A0B-A2C8-F55A0F5F94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2328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ED7AD4-1D92-8887-ECE8-7A3CCEC57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9BB5AF-5E32-0DF0-7664-6FC4DA6BCD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C2E701-CDB0-4254-8F1F-31EE4415E5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0DE18-1584-4C1C-B384-116EA161C53E}" type="datetimeFigureOut">
              <a:rPr lang="en-IN" smtClean="0"/>
              <a:t>16-10-2025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14352-27F1-2896-AD2F-A71954815E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E91CA-8ECA-1340-E71E-98668454B2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3F895-1353-4A0B-A2C8-F55A0F5F94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8876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rohan-ratan/" TargetMode="External"/><Relationship Id="rId2" Type="http://schemas.openxmlformats.org/officeDocument/2006/relationships/hyperlink" Target="mailto:rohanratan300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EF215-3C98-482F-CD92-7C7060A7DE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Flight Performance Analysis &amp; Delay Insights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1AE8D1-418A-5375-5376-F4FCE50FFB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Data – Driven Decision Making for Airlines and Airports</a:t>
            </a:r>
          </a:p>
          <a:p>
            <a:endParaRPr lang="en-IN" dirty="0"/>
          </a:p>
          <a:p>
            <a:r>
              <a:rPr lang="en-IN" dirty="0"/>
              <a:t>						By Rohan Ratan</a:t>
            </a:r>
          </a:p>
        </p:txBody>
      </p:sp>
    </p:spTree>
    <p:extLst>
      <p:ext uri="{BB962C8B-B14F-4D97-AF65-F5344CB8AC3E}">
        <p14:creationId xmlns:p14="http://schemas.microsoft.com/office/powerpoint/2010/main" val="3769348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9637C-69C0-8D2D-696A-7BDF19D8D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Actionable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2DF88-9480-C7F1-D9B0-446C481D8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 Optimize flight scheduling – adjust turnaround time for high – delay airlines.</a:t>
            </a:r>
          </a:p>
          <a:p>
            <a:r>
              <a:rPr lang="en-IN" dirty="0"/>
              <a:t>Improve weather handling systems – better forecasting &amp; contingency plans.</a:t>
            </a:r>
          </a:p>
          <a:p>
            <a:r>
              <a:rPr lang="en-IN" dirty="0"/>
              <a:t>Resource planning – allocate more staff during peak weekdays.</a:t>
            </a:r>
          </a:p>
          <a:p>
            <a:r>
              <a:rPr lang="en-IN" dirty="0"/>
              <a:t>Airport collaborations – Coordinate with top – performing airports for best practices.</a:t>
            </a:r>
          </a:p>
        </p:txBody>
      </p:sp>
    </p:spTree>
    <p:extLst>
      <p:ext uri="{BB962C8B-B14F-4D97-AF65-F5344CB8AC3E}">
        <p14:creationId xmlns:p14="http://schemas.microsoft.com/office/powerpoint/2010/main" val="3119801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E4E66-D813-23AC-FD0E-834D3EC04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5013E-8597-0585-75D3-B7139128F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Summary : </a:t>
            </a:r>
          </a:p>
          <a:p>
            <a:r>
              <a:rPr lang="en-IN" dirty="0"/>
              <a:t>Data revealed Strong seasonality and operational patterns.</a:t>
            </a:r>
          </a:p>
          <a:p>
            <a:r>
              <a:rPr lang="en-IN" dirty="0"/>
              <a:t>Airlines &amp; airports can make data – backed improvements.</a:t>
            </a:r>
          </a:p>
          <a:p>
            <a:r>
              <a:rPr lang="en-IN" dirty="0"/>
              <a:t>Tableau dashboard allows real – time performance monitoring.</a:t>
            </a:r>
          </a:p>
          <a:p>
            <a:pPr marL="0" indent="0">
              <a:buNone/>
            </a:pPr>
            <a:r>
              <a:rPr lang="en-IN" dirty="0"/>
              <a:t>Limitations :</a:t>
            </a:r>
          </a:p>
          <a:p>
            <a:r>
              <a:rPr lang="en-IN" dirty="0"/>
              <a:t>Missing Data in smaller airports.</a:t>
            </a:r>
          </a:p>
          <a:p>
            <a:r>
              <a:rPr lang="en-IN" dirty="0"/>
              <a:t>Assumed consistent reporting</a:t>
            </a:r>
          </a:p>
        </p:txBody>
      </p:sp>
    </p:spTree>
    <p:extLst>
      <p:ext uri="{BB962C8B-B14F-4D97-AF65-F5344CB8AC3E}">
        <p14:creationId xmlns:p14="http://schemas.microsoft.com/office/powerpoint/2010/main" val="710298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7748E-7364-DB12-9825-B46A5BB02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Tools &amp; skills demonstrated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01DC8-1C63-E4D0-7098-F7355C5F4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SQL ( PostgreSQL) : Data cleaning , KPI Calculation , EDA.</a:t>
            </a:r>
          </a:p>
          <a:p>
            <a:r>
              <a:rPr lang="en-IN" sz="3600" dirty="0"/>
              <a:t>Tableau : Dashboard Creation, Interactivity , KPI Cards.</a:t>
            </a:r>
          </a:p>
          <a:p>
            <a:r>
              <a:rPr lang="en-IN" sz="3600" dirty="0"/>
              <a:t>Data Storytelling : Insight Communication for business use.</a:t>
            </a:r>
          </a:p>
        </p:txBody>
      </p:sp>
    </p:spTree>
    <p:extLst>
      <p:ext uri="{BB962C8B-B14F-4D97-AF65-F5344CB8AC3E}">
        <p14:creationId xmlns:p14="http://schemas.microsoft.com/office/powerpoint/2010/main" val="2738663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DCC406-66D9-26CB-6C05-2D1EEB6E6A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sz="4800" dirty="0"/>
              <a:t>Thank You </a:t>
            </a:r>
            <a:br>
              <a:rPr lang="en-IN" sz="4800" dirty="0"/>
            </a:br>
            <a:r>
              <a:rPr lang="en-IN" sz="4800" dirty="0"/>
              <a:t> “</a:t>
            </a:r>
            <a:r>
              <a:rPr lang="en-IN" sz="4000" dirty="0"/>
              <a:t>Turing flight data into actionable insights”</a:t>
            </a:r>
            <a:br>
              <a:rPr lang="en-IN" sz="4000" dirty="0"/>
            </a:br>
            <a:endParaRPr lang="en-IN" sz="40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92F5344-04B7-FE7C-35A5-FD46FEE10A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325112"/>
            <a:ext cx="10058400" cy="1273508"/>
          </a:xfrm>
        </p:spPr>
        <p:txBody>
          <a:bodyPr>
            <a:normAutofit lnSpcReduction="10000"/>
          </a:bodyPr>
          <a:lstStyle/>
          <a:p>
            <a:pPr algn="l"/>
            <a:r>
              <a:rPr lang="en-IN" dirty="0"/>
              <a:t> By	   -   Rohan Ratan</a:t>
            </a:r>
          </a:p>
          <a:p>
            <a:pPr algn="l"/>
            <a:r>
              <a:rPr lang="en-IN" dirty="0"/>
              <a:t>Email 	   -   </a:t>
            </a:r>
            <a:r>
              <a:rPr lang="en-IN" dirty="0">
                <a:hlinkClick r:id="rId2"/>
              </a:rPr>
              <a:t>rohanratan300@gmail.com</a:t>
            </a:r>
            <a:r>
              <a:rPr lang="en-IN" dirty="0"/>
              <a:t>	</a:t>
            </a:r>
          </a:p>
          <a:p>
            <a:pPr algn="l"/>
            <a:r>
              <a:rPr lang="en-IN" dirty="0"/>
              <a:t>LinkedIn  -  </a:t>
            </a:r>
            <a:r>
              <a:rPr lang="en-IN" dirty="0">
                <a:hlinkClick r:id="rId3"/>
              </a:rPr>
              <a:t>https://www.linkedin.com/in/rohan-ratan/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6575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55561-B90D-20F8-6C74-9AA74675F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Overview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840C2-5868-0D1B-8C84-9C477397A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OBJECTIVE :</a:t>
            </a:r>
          </a:p>
          <a:p>
            <a:pPr marL="0" indent="0">
              <a:buNone/>
            </a:pPr>
            <a:r>
              <a:rPr lang="en-IN" dirty="0"/>
              <a:t>To analyze flight data for delay patterns cancellation reason, and on-time performance (OTP) – enabling stakeholders to improve operational efficiency.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KEY QUESTIONS :</a:t>
            </a:r>
          </a:p>
          <a:p>
            <a:r>
              <a:rPr lang="en-IN" dirty="0"/>
              <a:t>What are the main causes of delays and cancellations?</a:t>
            </a:r>
          </a:p>
          <a:p>
            <a:r>
              <a:rPr lang="en-IN" dirty="0"/>
              <a:t>Which airlines and airports perform best or worst?</a:t>
            </a:r>
          </a:p>
          <a:p>
            <a:r>
              <a:rPr lang="en-IN" dirty="0"/>
              <a:t>How do performance trends change over time?</a:t>
            </a:r>
          </a:p>
        </p:txBody>
      </p:sp>
    </p:spTree>
    <p:extLst>
      <p:ext uri="{BB962C8B-B14F-4D97-AF65-F5344CB8AC3E}">
        <p14:creationId xmlns:p14="http://schemas.microsoft.com/office/powerpoint/2010/main" val="787861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A0858-07BC-FDED-68A2-D43E59372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5A543-FAE8-C162-5366-7342D0728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0867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Data Source : Flights dataset with timestamps , airlines, airports and delay reasons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Steps: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Data cleaning (PostgreSQL)</a:t>
            </a:r>
          </a:p>
          <a:p>
            <a:pPr lvl="1"/>
            <a:r>
              <a:rPr lang="en-IN" dirty="0"/>
              <a:t>Removed nulls, converted data types, and joined tables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KPI calculation</a:t>
            </a:r>
          </a:p>
          <a:p>
            <a:pPr lvl="1"/>
            <a:r>
              <a:rPr lang="en-IN" dirty="0"/>
              <a:t>Total Flights, OTP rate, AVG Delay, Cancellation Rate.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Visualization (tableau)</a:t>
            </a:r>
          </a:p>
          <a:p>
            <a:pPr lvl="1"/>
            <a:r>
              <a:rPr lang="en-IN" dirty="0"/>
              <a:t>Interactive dashboards with filters and trend lines.	</a:t>
            </a:r>
          </a:p>
        </p:txBody>
      </p:sp>
    </p:spTree>
    <p:extLst>
      <p:ext uri="{BB962C8B-B14F-4D97-AF65-F5344CB8AC3E}">
        <p14:creationId xmlns:p14="http://schemas.microsoft.com/office/powerpoint/2010/main" val="1198154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A9A44-4EB8-6490-DD0A-B07640F06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Cleaning &amp;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A692A-3109-28AB-F976-F4AEDAD9A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Actions Taken:</a:t>
            </a:r>
            <a:endParaRPr lang="en-US" dirty="0"/>
          </a:p>
          <a:p>
            <a:pPr lvl="1"/>
            <a:r>
              <a:rPr lang="en-US" dirty="0"/>
              <a:t>Handled missing values (e.g., delays, cancellation reasons)</a:t>
            </a:r>
          </a:p>
          <a:p>
            <a:pPr lvl="1"/>
            <a:r>
              <a:rPr lang="en-US" dirty="0"/>
              <a:t>Converted data types: time → interval, text → varchar</a:t>
            </a:r>
          </a:p>
          <a:p>
            <a:pPr lvl="1"/>
            <a:r>
              <a:rPr lang="en-IN" dirty="0"/>
              <a:t>Created Flights_cleaned table.</a:t>
            </a:r>
          </a:p>
          <a:p>
            <a:pPr lvl="1"/>
            <a:r>
              <a:rPr lang="en-US" dirty="0"/>
              <a:t>Joined with airline and airport data for analysis.</a:t>
            </a:r>
          </a:p>
          <a:p>
            <a:pPr marL="0" indent="0">
              <a:buNone/>
            </a:pPr>
            <a:r>
              <a:rPr lang="en-IN" dirty="0"/>
              <a:t>SQL Functions Used:</a:t>
            </a:r>
          </a:p>
          <a:p>
            <a:pPr lvl="1"/>
            <a:r>
              <a:rPr lang="en-US" dirty="0"/>
              <a:t>EXTRACT(), CASE WHEN, COALESCE(), AVG(), ROUND(), GROUP BY</a:t>
            </a:r>
          </a:p>
          <a:p>
            <a:pPr marL="457200" lvl="1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7942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7DDFE-8F87-4428-D996-D2909DA7C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6604"/>
            <a:ext cx="10317480" cy="1060674"/>
          </a:xfrm>
        </p:spPr>
        <p:txBody>
          <a:bodyPr/>
          <a:lstStyle/>
          <a:p>
            <a:r>
              <a:rPr lang="en-IN" dirty="0"/>
              <a:t>KEY KPIs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AF6E325-D25B-28DD-8C98-7599E1BDEE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034804"/>
              </p:ext>
            </p:extLst>
          </p:nvPr>
        </p:nvGraphicFramePr>
        <p:xfrm>
          <a:off x="838200" y="2128058"/>
          <a:ext cx="10515600" cy="3724100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334899951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217919319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547053555"/>
                    </a:ext>
                  </a:extLst>
                </a:gridCol>
              </a:tblGrid>
              <a:tr h="74482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2167213"/>
                  </a:ext>
                </a:extLst>
              </a:tr>
              <a:tr h="74482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1394895"/>
                  </a:ext>
                </a:extLst>
              </a:tr>
              <a:tr h="74482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6206814"/>
                  </a:ext>
                </a:extLst>
              </a:tr>
              <a:tr h="74482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6340253"/>
                  </a:ext>
                </a:extLst>
              </a:tr>
              <a:tr h="74482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728001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9ED357F-4492-DF71-D8C5-DEC5E5B863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6873471"/>
              </p:ext>
            </p:extLst>
          </p:nvPr>
        </p:nvGraphicFramePr>
        <p:xfrm>
          <a:off x="838200" y="1347277"/>
          <a:ext cx="10317480" cy="2890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9160">
                  <a:extLst>
                    <a:ext uri="{9D8B030D-6E8A-4147-A177-3AD203B41FA5}">
                      <a16:colId xmlns:a16="http://schemas.microsoft.com/office/drawing/2014/main" val="504280732"/>
                    </a:ext>
                  </a:extLst>
                </a:gridCol>
                <a:gridCol w="3439160">
                  <a:extLst>
                    <a:ext uri="{9D8B030D-6E8A-4147-A177-3AD203B41FA5}">
                      <a16:colId xmlns:a16="http://schemas.microsoft.com/office/drawing/2014/main" val="3085810126"/>
                    </a:ext>
                  </a:extLst>
                </a:gridCol>
                <a:gridCol w="3439160">
                  <a:extLst>
                    <a:ext uri="{9D8B030D-6E8A-4147-A177-3AD203B41FA5}">
                      <a16:colId xmlns:a16="http://schemas.microsoft.com/office/drawing/2014/main" val="12276630"/>
                    </a:ext>
                  </a:extLst>
                </a:gridCol>
              </a:tblGrid>
              <a:tr h="54741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KPI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DEFINATIONS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INSIGHTS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908100"/>
                  </a:ext>
                </a:extLst>
              </a:tr>
              <a:tr h="54741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Total Flights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Count of all flights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5.8 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238798"/>
                  </a:ext>
                </a:extLst>
              </a:tr>
              <a:tr h="70116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OTP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% of flights arriving ≤ 15 mins delay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87 % OTP achieved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648346"/>
                  </a:ext>
                </a:extLst>
              </a:tr>
              <a:tr h="54741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AVG Delay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Mean arrival delay (mins)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~13 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6891888"/>
                  </a:ext>
                </a:extLst>
              </a:tr>
              <a:tr h="54741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Cancellation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% of cancelled flights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2.3 %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6666587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B4DA1CC7-DEB3-6C4B-D13F-DD44DA760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238099"/>
            <a:ext cx="10317480" cy="1488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291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1C2C1-AE0A-9084-1ED3-61A1E37C2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Airline Performance Dashboard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55B99D-C307-78FA-9EF7-BFAED23A05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087532" cy="4351338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Graphs Used :</a:t>
            </a:r>
          </a:p>
          <a:p>
            <a:r>
              <a:rPr lang="en-IN" dirty="0"/>
              <a:t>Bar Chart : OTP rate by Airline</a:t>
            </a:r>
          </a:p>
          <a:p>
            <a:r>
              <a:rPr lang="en-IN" dirty="0"/>
              <a:t>Lollipop Chart : AVG Delay by Airline (mins)</a:t>
            </a:r>
          </a:p>
          <a:p>
            <a:r>
              <a:rPr lang="en-IN" dirty="0"/>
              <a:t>Scatter plot : OTP vs AVG delay</a:t>
            </a:r>
          </a:p>
          <a:p>
            <a:r>
              <a:rPr lang="en-IN" dirty="0"/>
              <a:t>Bar Chart : Top 5 Airlines By OTP</a:t>
            </a:r>
          </a:p>
          <a:p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40EF242-3C4C-A428-642B-89B372C1866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85640" y="1825625"/>
            <a:ext cx="4868159" cy="3547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494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A99F874-1CE8-DE02-AA36-95E3CCE8A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Airport Performance Dashboard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DDE1B5D-ED82-712E-C11C-AFDE469244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4543" y="1825625"/>
            <a:ext cx="6805989" cy="4351338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Graphs Used :</a:t>
            </a:r>
          </a:p>
          <a:p>
            <a:r>
              <a:rPr lang="en-IN" dirty="0"/>
              <a:t> Map Chart : Airport map &amp; Route Map </a:t>
            </a:r>
          </a:p>
          <a:p>
            <a:r>
              <a:rPr lang="en-IN" dirty="0"/>
              <a:t>Bar Chart : Top &amp; Bottom 5 Airports (OTP)</a:t>
            </a:r>
          </a:p>
          <a:p>
            <a:pPr marL="0" indent="0">
              <a:buNone/>
            </a:pPr>
            <a:r>
              <a:rPr lang="en-IN" dirty="0"/>
              <a:t>Insights :</a:t>
            </a:r>
          </a:p>
          <a:p>
            <a:r>
              <a:rPr lang="en-IN" dirty="0"/>
              <a:t>Airport – wise , smaller regional Airports outperform high – Traffic hubs.</a:t>
            </a:r>
          </a:p>
          <a:p>
            <a:r>
              <a:rPr lang="en-IN" dirty="0"/>
              <a:t>Top 5 Airlines consistently maintain OTP &gt; 75 %.</a:t>
            </a:r>
          </a:p>
          <a:p>
            <a:endParaRPr lang="en-IN" dirty="0"/>
          </a:p>
          <a:p>
            <a:pPr lvl="1"/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BD16729-6C07-AAE3-45B0-95A0EEEFC3C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72140" y="1825625"/>
            <a:ext cx="5005633" cy="3693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400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876A6-2972-09B7-A4BF-49EF4D36C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Temporal Trends 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7C383-E99A-BCB9-B5C3-71766BF5E6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550229" cy="4351338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Graphs Used :</a:t>
            </a:r>
          </a:p>
          <a:p>
            <a:r>
              <a:rPr lang="en-IN" dirty="0"/>
              <a:t>Bar Graph : Monthly Trends &amp;</a:t>
            </a:r>
          </a:p>
          <a:p>
            <a:pPr marL="0" indent="0">
              <a:buNone/>
            </a:pPr>
            <a:r>
              <a:rPr lang="en-IN" dirty="0"/>
              <a:t>   Day of Week by Arrival delay</a:t>
            </a:r>
          </a:p>
          <a:p>
            <a:r>
              <a:rPr lang="en-IN" dirty="0"/>
              <a:t>Heat Map : Time of Day  by Arrival Delay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14962B2-1752-D8D6-9819-61FE0DFC9FD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51488" y="1690688"/>
            <a:ext cx="5802312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837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7892B95-66EA-EEE8-4DB7-018901398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Interactive Dashboard Overview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87F37A-20BD-EC76-D70B-5C3840827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Dashboard Pages 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dirty="0"/>
              <a:t>Overview – KPI’s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dirty="0"/>
              <a:t>Airline Performance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dirty="0"/>
              <a:t>Airport Performance ( Map)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dirty="0"/>
              <a:t>Temporal Trends</a:t>
            </a:r>
          </a:p>
          <a:p>
            <a:pPr marL="0" indent="0">
              <a:buNone/>
            </a:pPr>
            <a:r>
              <a:rPr lang="en-IN" dirty="0"/>
              <a:t>Filters / Slicers :</a:t>
            </a:r>
          </a:p>
          <a:p>
            <a:pPr lvl="1"/>
            <a:r>
              <a:rPr lang="en-IN" dirty="0"/>
              <a:t>Airlines</a:t>
            </a:r>
          </a:p>
          <a:p>
            <a:pPr lvl="1"/>
            <a:r>
              <a:rPr lang="en-IN" dirty="0" err="1"/>
              <a:t>Aiports</a:t>
            </a:r>
            <a:endParaRPr lang="en-IN" dirty="0"/>
          </a:p>
          <a:p>
            <a:pPr lvl="1"/>
            <a:r>
              <a:rPr lang="en-IN" dirty="0"/>
              <a:t>Month / Weekdays</a:t>
            </a:r>
          </a:p>
        </p:txBody>
      </p:sp>
    </p:spTree>
    <p:extLst>
      <p:ext uri="{BB962C8B-B14F-4D97-AF65-F5344CB8AC3E}">
        <p14:creationId xmlns:p14="http://schemas.microsoft.com/office/powerpoint/2010/main" val="4213300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240</TotalTime>
  <Words>564</Words>
  <Application>Microsoft Office PowerPoint</Application>
  <PresentationFormat>Widescreen</PresentationFormat>
  <Paragraphs>96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Flight Performance Analysis &amp; Delay Insights</vt:lpstr>
      <vt:lpstr>Project Overview</vt:lpstr>
      <vt:lpstr>Methodology</vt:lpstr>
      <vt:lpstr>Data Cleaning &amp; Preparation</vt:lpstr>
      <vt:lpstr>KEY KPIs</vt:lpstr>
      <vt:lpstr>Airline Performance Dashboard</vt:lpstr>
      <vt:lpstr>Airport Performance Dashboard</vt:lpstr>
      <vt:lpstr>Temporal Trends Dashboard</vt:lpstr>
      <vt:lpstr>Interactive Dashboard Overview</vt:lpstr>
      <vt:lpstr>Actionable Recommendations</vt:lpstr>
      <vt:lpstr>Conclusion</vt:lpstr>
      <vt:lpstr>Tools &amp; skills demonstrated</vt:lpstr>
      <vt:lpstr>Thank You   “Turing flight data into actionable insights”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gaming</dc:creator>
  <cp:lastModifiedBy>gaming</cp:lastModifiedBy>
  <cp:revision>3</cp:revision>
  <dcterms:created xsi:type="dcterms:W3CDTF">2025-10-16T10:24:35Z</dcterms:created>
  <dcterms:modified xsi:type="dcterms:W3CDTF">2025-10-16T17:11:16Z</dcterms:modified>
</cp:coreProperties>
</file>