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BF48-096E-2D4D-87C7-7972BDB9798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C9496-AD87-5B4E-BD6C-2A3E78CE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C9496-AD87-5B4E-BD6C-2A3E78CEF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F757-62AF-5276-E213-66C561594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INJECTIONS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57E3D-0667-2C48-0E21-A2CB569CC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 </a:t>
            </a:r>
            <a:r>
              <a:rPr lang="en-US" dirty="0" err="1"/>
              <a:t>rohan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8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CE6F-DF97-A546-10BC-C20986DB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/>
              <a:t>What is SQL injection?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BF1D-8B50-D957-BBB1-2DBB7AD3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US" dirty="0"/>
              <a:t>SQL injection is a code injection technique attackers use to gain unauthorized access to a database by injecting malicious SQL commands into web page inputs.</a:t>
            </a:r>
          </a:p>
          <a:p>
            <a:r>
              <a:rPr lang="en-US" dirty="0"/>
              <a:t>Attackers can extract sensitive information, modify database data, execute administration operations on the database (such as shutdown DBMS), recover the content of a given file present on the DBMS file system, and in some cases, issue commands to the operating system.</a:t>
            </a:r>
          </a:p>
          <a:p>
            <a:endParaRPr lang="en-US" dirty="0"/>
          </a:p>
        </p:txBody>
      </p:sp>
      <p:pic>
        <p:nvPicPr>
          <p:cNvPr id="5" name="Picture 4" descr="A diagram of a server and a cloud&#10;&#10;Description automatically generated">
            <a:extLst>
              <a:ext uri="{FF2B5EF4-FFF2-40B4-BE49-F238E27FC236}">
                <a16:creationId xmlns:a16="http://schemas.microsoft.com/office/drawing/2014/main" id="{46E42751-9415-6B9A-3128-5398A6B77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773175"/>
            <a:ext cx="5447070" cy="29822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23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7A39-C4E1-7100-2184-E53553FA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How attackers exploit SQL</a:t>
            </a:r>
            <a:br>
              <a:rPr lang="en-US" sz="3300"/>
            </a:b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E4D2-03F3-2F10-4063-CA99DACE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An attacker can inject SQL control characters and command keywords (e.g., single quote (‘), double quote (“), equal (=), comment (- -), etc.) to change the query structure. Using these control characters with common SQL commands (e.g., SELECT, FROM, DELETE, etc.) enables access or retrieval of data elements from a backend database server.</a:t>
            </a:r>
          </a:p>
        </p:txBody>
      </p:sp>
      <p:pic>
        <p:nvPicPr>
          <p:cNvPr id="5" name="Picture 4" descr="A diagram of a computer and a server&#10;&#10;Description automatically generated">
            <a:extLst>
              <a:ext uri="{FF2B5EF4-FFF2-40B4-BE49-F238E27FC236}">
                <a16:creationId xmlns:a16="http://schemas.microsoft.com/office/drawing/2014/main" id="{9B053666-DB6E-9FA5-5757-1ED762315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663977"/>
            <a:ext cx="6095593" cy="33678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62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CB75-C38F-1854-951B-8C0CF31C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to Prevent SQL Injection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2931-97E0-9A7B-EA08-6326780F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Prepared Statements (with Parameterized Queries): Ensure that SQL code is defined, and then pass each parameter to the query later.</a:t>
            </a:r>
          </a:p>
          <a:p>
            <a:r>
              <a:rPr lang="en-US" dirty="0"/>
              <a:t>Stored Procedures: Execute database commands directly within the database server, separating SQL code from data.</a:t>
            </a:r>
          </a:p>
          <a:p>
            <a:r>
              <a:rPr lang="en-US" dirty="0"/>
              <a:t>Input Validation: Validate and sanitize all user inputs to ensure they conform to expected formats.</a:t>
            </a:r>
          </a:p>
          <a:p>
            <a:r>
              <a:rPr lang="en-US" dirty="0"/>
              <a:t>Least Privilege: Limit the database user's permissions to only what is necessary for the application.</a:t>
            </a:r>
          </a:p>
          <a:p>
            <a:r>
              <a:rPr lang="en-US" dirty="0"/>
              <a:t>Use ORM (Object-Relational Mapping): Utilize frameworks that manage database queries to avoid manual SQL handling.</a:t>
            </a:r>
          </a:p>
          <a:p>
            <a:r>
              <a:rPr lang="en-US" dirty="0"/>
              <a:t>Regular Security Testing: Perform code reviews and penetration testing to identify and address vulnerabilities.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39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</TotalTime>
  <Words>276</Words>
  <Application>Microsoft Macintosh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Celestial</vt:lpstr>
      <vt:lpstr>SQL INJECTIONS</vt:lpstr>
      <vt:lpstr>What is SQL injection?</vt:lpstr>
      <vt:lpstr>How attackers exploit SQL </vt:lpstr>
      <vt:lpstr>Best Practices to Prevent SQL Injection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Dhanush Suresh</dc:creator>
  <cp:lastModifiedBy>Dhanush Suresh</cp:lastModifiedBy>
  <cp:revision>1</cp:revision>
  <dcterms:created xsi:type="dcterms:W3CDTF">2024-05-27T06:30:57Z</dcterms:created>
  <dcterms:modified xsi:type="dcterms:W3CDTF">2024-05-27T07:16:23Z</dcterms:modified>
</cp:coreProperties>
</file>