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Dosis Light"/>
      <p:regular r:id="rId31"/>
      <p:bold r:id="rId32"/>
    </p:embeddedFont>
    <p:embeddedFont>
      <p:font typeface="Dosis"/>
      <p:regular r:id="rId33"/>
      <p:bold r:id="rId34"/>
    </p:embeddedFont>
    <p:embeddedFont>
      <p:font typeface="Roboto"/>
      <p:regular r:id="rId35"/>
      <p:bold r:id="rId36"/>
      <p:italic r:id="rId37"/>
      <p:boldItalic r:id="rId38"/>
    </p:embeddedFont>
    <p:embeddedFont>
      <p:font typeface="Titillium Web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TitilliumWebLight-bold.fntdata"/><Relationship Id="rId20" Type="http://schemas.openxmlformats.org/officeDocument/2006/relationships/slide" Target="slides/slide16.xml"/><Relationship Id="rId42" Type="http://schemas.openxmlformats.org/officeDocument/2006/relationships/font" Target="fonts/TitilliumWebLight-boldItalic.fntdata"/><Relationship Id="rId41" Type="http://schemas.openxmlformats.org/officeDocument/2006/relationships/font" Target="fonts/TitilliumWebLight-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osisLight-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Dosis-regular.fntdata"/><Relationship Id="rId10" Type="http://schemas.openxmlformats.org/officeDocument/2006/relationships/slide" Target="slides/slide6.xml"/><Relationship Id="rId32" Type="http://schemas.openxmlformats.org/officeDocument/2006/relationships/font" Target="fonts/DosisLight-bold.fntdata"/><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font" Target="fonts/Dosis-bold.fntdata"/><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TitilliumWebLight-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2" name="Shape 3832"/>
        <p:cNvGrpSpPr/>
        <p:nvPr/>
      </p:nvGrpSpPr>
      <p:grpSpPr>
        <a:xfrm>
          <a:off x="0" y="0"/>
          <a:ext cx="0" cy="0"/>
          <a:chOff x="0" y="0"/>
          <a:chExt cx="0" cy="0"/>
        </a:xfrm>
      </p:grpSpPr>
      <p:sp>
        <p:nvSpPr>
          <p:cNvPr id="3833" name="Google Shape;383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4" name="Google Shape;38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6" name="Shape 3896"/>
        <p:cNvGrpSpPr/>
        <p:nvPr/>
      </p:nvGrpSpPr>
      <p:grpSpPr>
        <a:xfrm>
          <a:off x="0" y="0"/>
          <a:ext cx="0" cy="0"/>
          <a:chOff x="0" y="0"/>
          <a:chExt cx="0" cy="0"/>
        </a:xfrm>
      </p:grpSpPr>
      <p:sp>
        <p:nvSpPr>
          <p:cNvPr id="3897" name="Google Shape;3897;g1f46f702037_4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8" name="Google Shape;3898;g1f46f702037_4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4" name="Shape 3904"/>
        <p:cNvGrpSpPr/>
        <p:nvPr/>
      </p:nvGrpSpPr>
      <p:grpSpPr>
        <a:xfrm>
          <a:off x="0" y="0"/>
          <a:ext cx="0" cy="0"/>
          <a:chOff x="0" y="0"/>
          <a:chExt cx="0" cy="0"/>
        </a:xfrm>
      </p:grpSpPr>
      <p:sp>
        <p:nvSpPr>
          <p:cNvPr id="3905" name="Google Shape;3905;g1f46f702037_5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6" name="Google Shape;3906;g1f46f702037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2" name="Shape 3912"/>
        <p:cNvGrpSpPr/>
        <p:nvPr/>
      </p:nvGrpSpPr>
      <p:grpSpPr>
        <a:xfrm>
          <a:off x="0" y="0"/>
          <a:ext cx="0" cy="0"/>
          <a:chOff x="0" y="0"/>
          <a:chExt cx="0" cy="0"/>
        </a:xfrm>
      </p:grpSpPr>
      <p:sp>
        <p:nvSpPr>
          <p:cNvPr id="3913" name="Google Shape;3913;g241d39f4bbf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4" name="Google Shape;3914;g241d39f4bbf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9" name="Shape 3919"/>
        <p:cNvGrpSpPr/>
        <p:nvPr/>
      </p:nvGrpSpPr>
      <p:grpSpPr>
        <a:xfrm>
          <a:off x="0" y="0"/>
          <a:ext cx="0" cy="0"/>
          <a:chOff x="0" y="0"/>
          <a:chExt cx="0" cy="0"/>
        </a:xfrm>
      </p:grpSpPr>
      <p:sp>
        <p:nvSpPr>
          <p:cNvPr id="3920" name="Google Shape;3920;g241d39f4bbf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1" name="Google Shape;3921;g241d39f4bb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6" name="Shape 3926"/>
        <p:cNvGrpSpPr/>
        <p:nvPr/>
      </p:nvGrpSpPr>
      <p:grpSpPr>
        <a:xfrm>
          <a:off x="0" y="0"/>
          <a:ext cx="0" cy="0"/>
          <a:chOff x="0" y="0"/>
          <a:chExt cx="0" cy="0"/>
        </a:xfrm>
      </p:grpSpPr>
      <p:sp>
        <p:nvSpPr>
          <p:cNvPr id="3927" name="Google Shape;3927;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8" name="Google Shape;39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3" name="Shape 3933"/>
        <p:cNvGrpSpPr/>
        <p:nvPr/>
      </p:nvGrpSpPr>
      <p:grpSpPr>
        <a:xfrm>
          <a:off x="0" y="0"/>
          <a:ext cx="0" cy="0"/>
          <a:chOff x="0" y="0"/>
          <a:chExt cx="0" cy="0"/>
        </a:xfrm>
      </p:grpSpPr>
      <p:sp>
        <p:nvSpPr>
          <p:cNvPr id="3934" name="Google Shape;3934;g223029d7cce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5" name="Google Shape;3935;g223029d7cce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0" name="Shape 3940"/>
        <p:cNvGrpSpPr/>
        <p:nvPr/>
      </p:nvGrpSpPr>
      <p:grpSpPr>
        <a:xfrm>
          <a:off x="0" y="0"/>
          <a:ext cx="0" cy="0"/>
          <a:chOff x="0" y="0"/>
          <a:chExt cx="0" cy="0"/>
        </a:xfrm>
      </p:grpSpPr>
      <p:sp>
        <p:nvSpPr>
          <p:cNvPr id="3941" name="Google Shape;3941;g22302778d59_3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2" name="Google Shape;3942;g22302778d59_3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8" name="Shape 3948"/>
        <p:cNvGrpSpPr/>
        <p:nvPr/>
      </p:nvGrpSpPr>
      <p:grpSpPr>
        <a:xfrm>
          <a:off x="0" y="0"/>
          <a:ext cx="0" cy="0"/>
          <a:chOff x="0" y="0"/>
          <a:chExt cx="0" cy="0"/>
        </a:xfrm>
      </p:grpSpPr>
      <p:sp>
        <p:nvSpPr>
          <p:cNvPr id="3949" name="Google Shape;3949;g22302778d59_3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0" name="Google Shape;3950;g22302778d59_3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6" name="Shape 3956"/>
        <p:cNvGrpSpPr/>
        <p:nvPr/>
      </p:nvGrpSpPr>
      <p:grpSpPr>
        <a:xfrm>
          <a:off x="0" y="0"/>
          <a:ext cx="0" cy="0"/>
          <a:chOff x="0" y="0"/>
          <a:chExt cx="0" cy="0"/>
        </a:xfrm>
      </p:grpSpPr>
      <p:sp>
        <p:nvSpPr>
          <p:cNvPr id="3957" name="Google Shape;3957;g22302778d59_3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8" name="Google Shape;3958;g22302778d59_3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4" name="Shape 3964"/>
        <p:cNvGrpSpPr/>
        <p:nvPr/>
      </p:nvGrpSpPr>
      <p:grpSpPr>
        <a:xfrm>
          <a:off x="0" y="0"/>
          <a:ext cx="0" cy="0"/>
          <a:chOff x="0" y="0"/>
          <a:chExt cx="0" cy="0"/>
        </a:xfrm>
      </p:grpSpPr>
      <p:sp>
        <p:nvSpPr>
          <p:cNvPr id="3965" name="Google Shape;3965;g22302778d59_3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6" name="Google Shape;3966;g22302778d59_3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7" name="Shape 3837"/>
        <p:cNvGrpSpPr/>
        <p:nvPr/>
      </p:nvGrpSpPr>
      <p:grpSpPr>
        <a:xfrm>
          <a:off x="0" y="0"/>
          <a:ext cx="0" cy="0"/>
          <a:chOff x="0" y="0"/>
          <a:chExt cx="0" cy="0"/>
        </a:xfrm>
      </p:grpSpPr>
      <p:sp>
        <p:nvSpPr>
          <p:cNvPr id="3838" name="Google Shape;3838;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9" name="Google Shape;38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1" name="Shape 3971"/>
        <p:cNvGrpSpPr/>
        <p:nvPr/>
      </p:nvGrpSpPr>
      <p:grpSpPr>
        <a:xfrm>
          <a:off x="0" y="0"/>
          <a:ext cx="0" cy="0"/>
          <a:chOff x="0" y="0"/>
          <a:chExt cx="0" cy="0"/>
        </a:xfrm>
      </p:grpSpPr>
      <p:sp>
        <p:nvSpPr>
          <p:cNvPr id="3972" name="Google Shape;3972;g22302778d59_3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3" name="Google Shape;3973;g22302778d59_3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9" name="Shape 3979"/>
        <p:cNvGrpSpPr/>
        <p:nvPr/>
      </p:nvGrpSpPr>
      <p:grpSpPr>
        <a:xfrm>
          <a:off x="0" y="0"/>
          <a:ext cx="0" cy="0"/>
          <a:chOff x="0" y="0"/>
          <a:chExt cx="0" cy="0"/>
        </a:xfrm>
      </p:grpSpPr>
      <p:sp>
        <p:nvSpPr>
          <p:cNvPr id="3980" name="Google Shape;3980;g22302778d59_3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1" name="Google Shape;3981;g22302778d59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6" name="Shape 3986"/>
        <p:cNvGrpSpPr/>
        <p:nvPr/>
      </p:nvGrpSpPr>
      <p:grpSpPr>
        <a:xfrm>
          <a:off x="0" y="0"/>
          <a:ext cx="0" cy="0"/>
          <a:chOff x="0" y="0"/>
          <a:chExt cx="0" cy="0"/>
        </a:xfrm>
      </p:grpSpPr>
      <p:sp>
        <p:nvSpPr>
          <p:cNvPr id="3987" name="Google Shape;3987;g22302778d59_3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8" name="Google Shape;3988;g22302778d59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3" name="Shape 3993"/>
        <p:cNvGrpSpPr/>
        <p:nvPr/>
      </p:nvGrpSpPr>
      <p:grpSpPr>
        <a:xfrm>
          <a:off x="0" y="0"/>
          <a:ext cx="0" cy="0"/>
          <a:chOff x="0" y="0"/>
          <a:chExt cx="0" cy="0"/>
        </a:xfrm>
      </p:grpSpPr>
      <p:sp>
        <p:nvSpPr>
          <p:cNvPr id="3994" name="Google Shape;3994;g22302778d59_3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5" name="Google Shape;3995;g22302778d59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0" name="Shape 4000"/>
        <p:cNvGrpSpPr/>
        <p:nvPr/>
      </p:nvGrpSpPr>
      <p:grpSpPr>
        <a:xfrm>
          <a:off x="0" y="0"/>
          <a:ext cx="0" cy="0"/>
          <a:chOff x="0" y="0"/>
          <a:chExt cx="0" cy="0"/>
        </a:xfrm>
      </p:grpSpPr>
      <p:sp>
        <p:nvSpPr>
          <p:cNvPr id="4001" name="Google Shape;4001;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2" name="Google Shape;400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7" name="Shape 4007"/>
        <p:cNvGrpSpPr/>
        <p:nvPr/>
      </p:nvGrpSpPr>
      <p:grpSpPr>
        <a:xfrm>
          <a:off x="0" y="0"/>
          <a:ext cx="0" cy="0"/>
          <a:chOff x="0" y="0"/>
          <a:chExt cx="0" cy="0"/>
        </a:xfrm>
      </p:grpSpPr>
      <p:sp>
        <p:nvSpPr>
          <p:cNvPr id="4008" name="Google Shape;4008;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9" name="Google Shape;400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5" name="Shape 4015"/>
        <p:cNvGrpSpPr/>
        <p:nvPr/>
      </p:nvGrpSpPr>
      <p:grpSpPr>
        <a:xfrm>
          <a:off x="0" y="0"/>
          <a:ext cx="0" cy="0"/>
          <a:chOff x="0" y="0"/>
          <a:chExt cx="0" cy="0"/>
        </a:xfrm>
      </p:grpSpPr>
      <p:sp>
        <p:nvSpPr>
          <p:cNvPr id="4016" name="Google Shape;4016;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7" name="Google Shape;401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4" name="Shape 3844"/>
        <p:cNvGrpSpPr/>
        <p:nvPr/>
      </p:nvGrpSpPr>
      <p:grpSpPr>
        <a:xfrm>
          <a:off x="0" y="0"/>
          <a:ext cx="0" cy="0"/>
          <a:chOff x="0" y="0"/>
          <a:chExt cx="0" cy="0"/>
        </a:xfrm>
      </p:grpSpPr>
      <p:sp>
        <p:nvSpPr>
          <p:cNvPr id="3845" name="Google Shape;384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6" name="Google Shape;38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1" name="Shape 3851"/>
        <p:cNvGrpSpPr/>
        <p:nvPr/>
      </p:nvGrpSpPr>
      <p:grpSpPr>
        <a:xfrm>
          <a:off x="0" y="0"/>
          <a:ext cx="0" cy="0"/>
          <a:chOff x="0" y="0"/>
          <a:chExt cx="0" cy="0"/>
        </a:xfrm>
      </p:grpSpPr>
      <p:sp>
        <p:nvSpPr>
          <p:cNvPr id="3852" name="Google Shape;3852;g2434b011508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3" name="Google Shape;3853;g2434b01150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7" name="Shape 3857"/>
        <p:cNvGrpSpPr/>
        <p:nvPr/>
      </p:nvGrpSpPr>
      <p:grpSpPr>
        <a:xfrm>
          <a:off x="0" y="0"/>
          <a:ext cx="0" cy="0"/>
          <a:chOff x="0" y="0"/>
          <a:chExt cx="0" cy="0"/>
        </a:xfrm>
      </p:grpSpPr>
      <p:sp>
        <p:nvSpPr>
          <p:cNvPr id="3858" name="Google Shape;3858;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9" name="Google Shape;38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4" name="Shape 3864"/>
        <p:cNvGrpSpPr/>
        <p:nvPr/>
      </p:nvGrpSpPr>
      <p:grpSpPr>
        <a:xfrm>
          <a:off x="0" y="0"/>
          <a:ext cx="0" cy="0"/>
          <a:chOff x="0" y="0"/>
          <a:chExt cx="0" cy="0"/>
        </a:xfrm>
      </p:grpSpPr>
      <p:sp>
        <p:nvSpPr>
          <p:cNvPr id="3865" name="Google Shape;3865;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6" name="Google Shape;38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2" name="Shape 3872"/>
        <p:cNvGrpSpPr/>
        <p:nvPr/>
      </p:nvGrpSpPr>
      <p:grpSpPr>
        <a:xfrm>
          <a:off x="0" y="0"/>
          <a:ext cx="0" cy="0"/>
          <a:chOff x="0" y="0"/>
          <a:chExt cx="0" cy="0"/>
        </a:xfrm>
      </p:grpSpPr>
      <p:sp>
        <p:nvSpPr>
          <p:cNvPr id="3873" name="Google Shape;3873;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4" name="Google Shape;38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0" name="Shape 3880"/>
        <p:cNvGrpSpPr/>
        <p:nvPr/>
      </p:nvGrpSpPr>
      <p:grpSpPr>
        <a:xfrm>
          <a:off x="0" y="0"/>
          <a:ext cx="0" cy="0"/>
          <a:chOff x="0" y="0"/>
          <a:chExt cx="0" cy="0"/>
        </a:xfrm>
      </p:grpSpPr>
      <p:sp>
        <p:nvSpPr>
          <p:cNvPr id="3881" name="Google Shape;3881;g241d39f4bbf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2" name="Google Shape;3882;g241d39f4bbf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8" name="Shape 3888"/>
        <p:cNvGrpSpPr/>
        <p:nvPr/>
      </p:nvGrpSpPr>
      <p:grpSpPr>
        <a:xfrm>
          <a:off x="0" y="0"/>
          <a:ext cx="0" cy="0"/>
          <a:chOff x="0" y="0"/>
          <a:chExt cx="0" cy="0"/>
        </a:xfrm>
      </p:grpSpPr>
      <p:sp>
        <p:nvSpPr>
          <p:cNvPr id="3889" name="Google Shape;3889;g241d39f4bbf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0" name="Google Shape;3890;g241d39f4bbf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5"/>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62000" y="696425"/>
            <a:ext cx="53967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6000"/>
              <a:buNone/>
              <a:defRPr sz="6000">
                <a:solidFill>
                  <a:schemeClr val="accent2"/>
                </a:solidFill>
              </a:defRPr>
            </a:lvl1pPr>
            <a:lvl2pPr lvl="1" algn="l">
              <a:lnSpc>
                <a:spcPct val="100000"/>
              </a:lnSpc>
              <a:spcBef>
                <a:spcPts val="0"/>
              </a:spcBef>
              <a:spcAft>
                <a:spcPts val="0"/>
              </a:spcAft>
              <a:buClr>
                <a:schemeClr val="accent2"/>
              </a:buClr>
              <a:buSzPts val="6000"/>
              <a:buNone/>
              <a:defRPr sz="6000">
                <a:solidFill>
                  <a:schemeClr val="accent2"/>
                </a:solidFill>
              </a:defRPr>
            </a:lvl2pPr>
            <a:lvl3pPr lvl="2" algn="l">
              <a:lnSpc>
                <a:spcPct val="100000"/>
              </a:lnSpc>
              <a:spcBef>
                <a:spcPts val="0"/>
              </a:spcBef>
              <a:spcAft>
                <a:spcPts val="0"/>
              </a:spcAft>
              <a:buClr>
                <a:schemeClr val="accent2"/>
              </a:buClr>
              <a:buSzPts val="6000"/>
              <a:buNone/>
              <a:defRPr sz="6000">
                <a:solidFill>
                  <a:schemeClr val="accent2"/>
                </a:solidFill>
              </a:defRPr>
            </a:lvl3pPr>
            <a:lvl4pPr lvl="3" algn="l">
              <a:lnSpc>
                <a:spcPct val="100000"/>
              </a:lnSpc>
              <a:spcBef>
                <a:spcPts val="0"/>
              </a:spcBef>
              <a:spcAft>
                <a:spcPts val="0"/>
              </a:spcAft>
              <a:buClr>
                <a:schemeClr val="accent2"/>
              </a:buClr>
              <a:buSzPts val="6000"/>
              <a:buNone/>
              <a:defRPr sz="6000">
                <a:solidFill>
                  <a:schemeClr val="accent2"/>
                </a:solidFill>
              </a:defRPr>
            </a:lvl4pPr>
            <a:lvl5pPr lvl="4" algn="l">
              <a:lnSpc>
                <a:spcPct val="100000"/>
              </a:lnSpc>
              <a:spcBef>
                <a:spcPts val="0"/>
              </a:spcBef>
              <a:spcAft>
                <a:spcPts val="0"/>
              </a:spcAft>
              <a:buClr>
                <a:schemeClr val="accent2"/>
              </a:buClr>
              <a:buSzPts val="6000"/>
              <a:buNone/>
              <a:defRPr sz="6000">
                <a:solidFill>
                  <a:schemeClr val="accent2"/>
                </a:solidFill>
              </a:defRPr>
            </a:lvl5pPr>
            <a:lvl6pPr lvl="5" algn="l">
              <a:lnSpc>
                <a:spcPct val="100000"/>
              </a:lnSpc>
              <a:spcBef>
                <a:spcPts val="0"/>
              </a:spcBef>
              <a:spcAft>
                <a:spcPts val="0"/>
              </a:spcAft>
              <a:buClr>
                <a:schemeClr val="accent2"/>
              </a:buClr>
              <a:buSzPts val="6000"/>
              <a:buNone/>
              <a:defRPr sz="6000">
                <a:solidFill>
                  <a:schemeClr val="accent2"/>
                </a:solidFill>
              </a:defRPr>
            </a:lvl6pPr>
            <a:lvl7pPr lvl="6" algn="l">
              <a:lnSpc>
                <a:spcPct val="100000"/>
              </a:lnSpc>
              <a:spcBef>
                <a:spcPts val="0"/>
              </a:spcBef>
              <a:spcAft>
                <a:spcPts val="0"/>
              </a:spcAft>
              <a:buClr>
                <a:schemeClr val="accent2"/>
              </a:buClr>
              <a:buSzPts val="6000"/>
              <a:buNone/>
              <a:defRPr sz="6000">
                <a:solidFill>
                  <a:schemeClr val="accent2"/>
                </a:solidFill>
              </a:defRPr>
            </a:lvl7pPr>
            <a:lvl8pPr lvl="7" algn="l">
              <a:lnSpc>
                <a:spcPct val="100000"/>
              </a:lnSpc>
              <a:spcBef>
                <a:spcPts val="0"/>
              </a:spcBef>
              <a:spcAft>
                <a:spcPts val="0"/>
              </a:spcAft>
              <a:buClr>
                <a:schemeClr val="accent2"/>
              </a:buClr>
              <a:buSzPts val="6000"/>
              <a:buNone/>
              <a:defRPr sz="6000">
                <a:solidFill>
                  <a:schemeClr val="accent2"/>
                </a:solidFill>
              </a:defRPr>
            </a:lvl8pPr>
            <a:lvl9pPr lvl="8" algn="l">
              <a:lnSpc>
                <a:spcPct val="100000"/>
              </a:lnSpc>
              <a:spcBef>
                <a:spcPts val="0"/>
              </a:spcBef>
              <a:spcAft>
                <a:spcPts val="0"/>
              </a:spcAft>
              <a:buClr>
                <a:schemeClr val="accent2"/>
              </a:buClr>
              <a:buSzPts val="6000"/>
              <a:buNone/>
              <a:defRPr sz="6000">
                <a:solidFill>
                  <a:schemeClr val="accent2"/>
                </a:solidFill>
              </a:defRPr>
            </a:lvl9pPr>
          </a:lstStyle>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29" name="Shape 3229"/>
        <p:cNvGrpSpPr/>
        <p:nvPr/>
      </p:nvGrpSpPr>
      <p:grpSpPr>
        <a:xfrm>
          <a:off x="0" y="0"/>
          <a:ext cx="0" cy="0"/>
          <a:chOff x="0" y="0"/>
          <a:chExt cx="0" cy="0"/>
        </a:xfrm>
      </p:grpSpPr>
      <p:sp>
        <p:nvSpPr>
          <p:cNvPr id="3230" name="Google Shape;3230;p11"/>
          <p:cNvSpPr txBox="1"/>
          <p:nvPr>
            <p:ph idx="1" type="body"/>
          </p:nvPr>
        </p:nvSpPr>
        <p:spPr>
          <a:xfrm>
            <a:off x="624925" y="4177700"/>
            <a:ext cx="6759300" cy="5196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360"/>
              </a:spcBef>
              <a:spcAft>
                <a:spcPts val="0"/>
              </a:spcAft>
              <a:buSzPts val="1800"/>
              <a:buNone/>
              <a:defRPr sz="1800"/>
            </a:lvl1pPr>
          </a:lstStyle>
          <a:p/>
        </p:txBody>
      </p:sp>
      <p:sp>
        <p:nvSpPr>
          <p:cNvPr id="3231" name="Google Shape;3231;p1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9pPr>
          </a:lstStyle>
          <a:p>
            <a:pPr indent="0" lvl="0" marL="0" rtl="0" algn="l">
              <a:spcBef>
                <a:spcPts val="0"/>
              </a:spcBef>
              <a:spcAft>
                <a:spcPts val="0"/>
              </a:spcAft>
              <a:buNone/>
            </a:pPr>
            <a:fld id="{00000000-1234-1234-1234-123412341234}" type="slidenum">
              <a:rPr lang="en"/>
              <a:t>‹#›</a:t>
            </a:fld>
            <a:endParaRPr/>
          </a:p>
        </p:txBody>
      </p:sp>
      <p:grpSp>
        <p:nvGrpSpPr>
          <p:cNvPr id="3232" name="Google Shape;3232;p11"/>
          <p:cNvGrpSpPr/>
          <p:nvPr/>
        </p:nvGrpSpPr>
        <p:grpSpPr>
          <a:xfrm rot="10800000">
            <a:off x="8851487" y="28707"/>
            <a:ext cx="264012" cy="5086302"/>
            <a:chOff x="5307800" y="238125"/>
            <a:chExt cx="271925" cy="5238750"/>
          </a:xfrm>
        </p:grpSpPr>
        <p:sp>
          <p:nvSpPr>
            <p:cNvPr id="3233" name="Google Shape;3233;p1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1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1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1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1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1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1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1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1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1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1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1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1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1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1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1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1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1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1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1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1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1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1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1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1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1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1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1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1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1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1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1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1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1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1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1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1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1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1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1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1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1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1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1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1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1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1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1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1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1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1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1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1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1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1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1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1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0" name="Google Shape;3290;p11"/>
          <p:cNvGrpSpPr/>
          <p:nvPr/>
        </p:nvGrpSpPr>
        <p:grpSpPr>
          <a:xfrm rot="10800000">
            <a:off x="7828571" y="28707"/>
            <a:ext cx="1140783" cy="5086302"/>
            <a:chOff x="5458325" y="238125"/>
            <a:chExt cx="1174975" cy="5238750"/>
          </a:xfrm>
        </p:grpSpPr>
        <p:sp>
          <p:nvSpPr>
            <p:cNvPr id="3291" name="Google Shape;3291;p1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1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1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1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1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1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1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1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1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1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1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1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1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1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1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1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1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1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1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1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1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1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1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1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1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1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1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1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1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1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1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1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1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1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1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1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1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1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1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1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1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1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1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1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p1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1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1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1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1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1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1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1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1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1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1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1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1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1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1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1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1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Google Shape;3352;p1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3" name="Google Shape;3353;p11"/>
          <p:cNvGrpSpPr/>
          <p:nvPr/>
        </p:nvGrpSpPr>
        <p:grpSpPr>
          <a:xfrm rot="10800000">
            <a:off x="7682451" y="28707"/>
            <a:ext cx="994639" cy="4940182"/>
            <a:chOff x="5759350" y="388625"/>
            <a:chExt cx="1024450" cy="5088250"/>
          </a:xfrm>
        </p:grpSpPr>
        <p:sp>
          <p:nvSpPr>
            <p:cNvPr id="3354" name="Google Shape;3354;p1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1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1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1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1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1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1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1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1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1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p1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p1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1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1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1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1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p1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p1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1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1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p1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1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1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p1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p1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1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p1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1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1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1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1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1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p1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1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p1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p1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1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p1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p1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p1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1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p1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p1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p1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1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p1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p1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p1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Google Shape;3402;p1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p1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1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p1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1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1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p1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p1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p1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p1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1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p1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Google Shape;3414;p1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p1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p1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p1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p1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p1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p1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p1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p1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Google Shape;3423;p1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Google Shape;3424;p1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Google Shape;3425;p1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p1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p1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p1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p1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p1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p1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Google Shape;3432;p1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Google Shape;3433;p1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Google Shape;3434;p1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Google Shape;3435;p1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Google Shape;3436;p1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Google Shape;3437;p1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Google Shape;3438;p1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Google Shape;3439;p1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Google Shape;3440;p1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Google Shape;3441;p1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2" name="Google Shape;3442;p1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Google Shape;3443;p1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Google Shape;3444;p1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Google Shape;3445;p1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Google Shape;3446;p1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Google Shape;3447;p1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Google Shape;3448;p1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Google Shape;3449;p1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Google Shape;3450;p1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Google Shape;3451;p1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p1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p1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Google Shape;3454;p1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55" name="Google Shape;3455;p11"/>
          <p:cNvGrpSpPr/>
          <p:nvPr/>
        </p:nvGrpSpPr>
        <p:grpSpPr>
          <a:xfrm rot="10800000">
            <a:off x="7682451" y="28707"/>
            <a:ext cx="1140783" cy="5086302"/>
            <a:chOff x="5608825" y="238125"/>
            <a:chExt cx="1174975" cy="5238750"/>
          </a:xfrm>
        </p:grpSpPr>
        <p:sp>
          <p:nvSpPr>
            <p:cNvPr id="3456" name="Google Shape;3456;p1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p1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p1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p1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1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p1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1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p1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p1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p1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1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1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1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p1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p1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p1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1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p1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p1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Google Shape;3475;p1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Google Shape;3476;p1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p1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p1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p1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p1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Google Shape;3481;p1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p1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p1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p1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1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1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1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p1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1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p1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p1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1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1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p1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1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p1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1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p1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p1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p1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1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1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1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p1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Google Shape;3505;p1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solidFill>
          <a:schemeClr val="accent6"/>
        </a:solidFill>
      </p:bgPr>
    </p:bg>
    <p:spTree>
      <p:nvGrpSpPr>
        <p:cNvPr id="3506"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Google Shape;3530;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Google Shape;3531;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Google Shape;3532;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Google Shape;3534;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Google Shape;3536;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Google Shape;3553;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5" name="Google Shape;3555;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6" name="Google Shape;3556;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Google Shape;3557;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8" name="Google Shape;3558;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Google Shape;3560;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Google Shape;3572;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Google Shape;3575;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Google Shape;3576;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Google Shape;3579;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Google Shape;3580;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Google Shape;3581;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Google Shape;3583;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Google Shape;3586;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Google Shape;3645;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Google Shape;3679;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Google Shape;3680;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Google Shape;3683;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Google Shape;3694;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Google Shape;3695;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Google Shape;3696;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Google Shape;3709;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Google Shape;3722;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Google Shape;3724;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Google Shape;3725;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Google Shape;3730;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Google Shape;3740;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Google Shape;3744;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Google Shape;3753;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Google Shape;3754;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Google Shape;3756;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Google Shape;3757;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8" name="Google Shape;3758;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9" name="Google Shape;3759;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Google Shape;3760;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Google Shape;3763;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Google Shape;3764;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Google Shape;3765;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Google Shape;3766;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Google Shape;3767;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Google Shape;3768;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Google Shape;3770;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Google Shape;3771;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Google Shape;3774;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Google Shape;3777;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Google Shape;3779;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Google Shape;3783;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Google Shape;3795;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Google Shape;3798;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Google Shape;3799;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Google Shape;3803;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Google Shape;3806;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Google Shape;3807;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Google Shape;3811;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Google Shape;3813;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Google Shape;3814;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Google Shape;3815;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Google Shape;3818;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Google Shape;3819;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Google Shape;3825;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Google Shape;3827;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Google Shape;3828;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Google Shape;3829;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Google Shape;3830;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31" name="Google Shape;3831;p1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6" name="Shape 526"/>
        <p:cNvGrpSpPr/>
        <p:nvPr/>
      </p:nvGrpSpPr>
      <p:grpSpPr>
        <a:xfrm>
          <a:off x="0" y="0"/>
          <a:ext cx="0" cy="0"/>
          <a:chOff x="0" y="0"/>
          <a:chExt cx="0" cy="0"/>
        </a:xfrm>
      </p:grpSpPr>
      <p:sp>
        <p:nvSpPr>
          <p:cNvPr id="527" name="Google Shape;527;p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9pPr>
          </a:lstStyle>
          <a:p>
            <a:pPr indent="0" lvl="0" marL="0" rtl="0" algn="l">
              <a:spcBef>
                <a:spcPts val="0"/>
              </a:spcBef>
              <a:spcAft>
                <a:spcPts val="0"/>
              </a:spcAft>
              <a:buNone/>
            </a:pPr>
            <a:fld id="{00000000-1234-1234-1234-123412341234}" type="slidenum">
              <a:rPr lang="en"/>
              <a:t>‹#›</a:t>
            </a:fld>
            <a:endParaRPr/>
          </a:p>
        </p:txBody>
      </p:sp>
      <p:grpSp>
        <p:nvGrpSpPr>
          <p:cNvPr id="528" name="Google Shape;528;p3"/>
          <p:cNvGrpSpPr/>
          <p:nvPr/>
        </p:nvGrpSpPr>
        <p:grpSpPr>
          <a:xfrm rot="10800000">
            <a:off x="8851487" y="28707"/>
            <a:ext cx="264012" cy="5086302"/>
            <a:chOff x="5307800" y="238125"/>
            <a:chExt cx="271925" cy="5238750"/>
          </a:xfrm>
        </p:grpSpPr>
        <p:sp>
          <p:nvSpPr>
            <p:cNvPr id="529" name="Google Shape;529;p3"/>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6" name="Google Shape;586;p3"/>
          <p:cNvGrpSpPr/>
          <p:nvPr/>
        </p:nvGrpSpPr>
        <p:grpSpPr>
          <a:xfrm rot="10800000">
            <a:off x="7828571" y="28707"/>
            <a:ext cx="1140783" cy="5086302"/>
            <a:chOff x="5458325" y="238125"/>
            <a:chExt cx="1174975" cy="5238750"/>
          </a:xfrm>
        </p:grpSpPr>
        <p:sp>
          <p:nvSpPr>
            <p:cNvPr id="587" name="Google Shape;587;p3"/>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9" name="Google Shape;649;p3"/>
          <p:cNvGrpSpPr/>
          <p:nvPr/>
        </p:nvGrpSpPr>
        <p:grpSpPr>
          <a:xfrm rot="10800000">
            <a:off x="7682451" y="28707"/>
            <a:ext cx="994639" cy="4940182"/>
            <a:chOff x="5759350" y="388625"/>
            <a:chExt cx="1024450" cy="5088250"/>
          </a:xfrm>
        </p:grpSpPr>
        <p:sp>
          <p:nvSpPr>
            <p:cNvPr id="650" name="Google Shape;650;p3"/>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1" name="Google Shape;751;p3"/>
          <p:cNvGrpSpPr/>
          <p:nvPr/>
        </p:nvGrpSpPr>
        <p:grpSpPr>
          <a:xfrm rot="10800000">
            <a:off x="7682451" y="28707"/>
            <a:ext cx="1140783" cy="5086302"/>
            <a:chOff x="5608825" y="238125"/>
            <a:chExt cx="1174975" cy="5238750"/>
          </a:xfrm>
        </p:grpSpPr>
        <p:sp>
          <p:nvSpPr>
            <p:cNvPr id="752" name="Google Shape;752;p3"/>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02" name="Shape 802"/>
        <p:cNvGrpSpPr/>
        <p:nvPr/>
      </p:nvGrpSpPr>
      <p:grpSpPr>
        <a:xfrm>
          <a:off x="0" y="0"/>
          <a:ext cx="0" cy="0"/>
          <a:chOff x="0" y="0"/>
          <a:chExt cx="0" cy="0"/>
        </a:xfrm>
      </p:grpSpPr>
      <p:sp>
        <p:nvSpPr>
          <p:cNvPr id="803" name="Google Shape;803;p4"/>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04" name="Google Shape;804;p4"/>
          <p:cNvSpPr txBox="1"/>
          <p:nvPr>
            <p:ph idx="1" type="body"/>
          </p:nvPr>
        </p:nvSpPr>
        <p:spPr>
          <a:xfrm>
            <a:off x="718300" y="1762650"/>
            <a:ext cx="3242400" cy="308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805" name="Google Shape;805;p4"/>
          <p:cNvSpPr txBox="1"/>
          <p:nvPr>
            <p:ph idx="2" type="body"/>
          </p:nvPr>
        </p:nvSpPr>
        <p:spPr>
          <a:xfrm>
            <a:off x="4156071" y="1762650"/>
            <a:ext cx="3242400" cy="308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806" name="Google Shape;806;p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9pPr>
          </a:lstStyle>
          <a:p>
            <a:pPr indent="0" lvl="0" marL="0" rtl="0" algn="l">
              <a:spcBef>
                <a:spcPts val="0"/>
              </a:spcBef>
              <a:spcAft>
                <a:spcPts val="0"/>
              </a:spcAft>
              <a:buNone/>
            </a:pPr>
            <a:fld id="{00000000-1234-1234-1234-123412341234}" type="slidenum">
              <a:rPr lang="en"/>
              <a:t>‹#›</a:t>
            </a:fld>
            <a:endParaRPr/>
          </a:p>
        </p:txBody>
      </p:sp>
      <p:grpSp>
        <p:nvGrpSpPr>
          <p:cNvPr id="807" name="Google Shape;807;p4"/>
          <p:cNvGrpSpPr/>
          <p:nvPr/>
        </p:nvGrpSpPr>
        <p:grpSpPr>
          <a:xfrm rot="10800000">
            <a:off x="8851487" y="28707"/>
            <a:ext cx="264012" cy="5086302"/>
            <a:chOff x="5307800" y="238125"/>
            <a:chExt cx="271925" cy="5238750"/>
          </a:xfrm>
        </p:grpSpPr>
        <p:sp>
          <p:nvSpPr>
            <p:cNvPr id="808" name="Google Shape;808;p4"/>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4"/>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4"/>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4"/>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4"/>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4"/>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4"/>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4"/>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4"/>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4"/>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4"/>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4"/>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4"/>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4"/>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4"/>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4"/>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4"/>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4"/>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4"/>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4"/>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4"/>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4"/>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4"/>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5" name="Google Shape;865;p4"/>
          <p:cNvGrpSpPr/>
          <p:nvPr/>
        </p:nvGrpSpPr>
        <p:grpSpPr>
          <a:xfrm rot="10800000">
            <a:off x="7828571" y="28707"/>
            <a:ext cx="1140783" cy="5086302"/>
            <a:chOff x="5458325" y="238125"/>
            <a:chExt cx="1174975" cy="5238750"/>
          </a:xfrm>
        </p:grpSpPr>
        <p:sp>
          <p:nvSpPr>
            <p:cNvPr id="866" name="Google Shape;866;p4"/>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4"/>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4"/>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4"/>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4"/>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4"/>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4"/>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4"/>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4"/>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4"/>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4"/>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4"/>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4"/>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4"/>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4"/>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4"/>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4"/>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4"/>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4"/>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4"/>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4"/>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4"/>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4"/>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4"/>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4"/>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4"/>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4"/>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4"/>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4"/>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4"/>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4"/>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4"/>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4"/>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4"/>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4"/>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4"/>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4"/>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4"/>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4"/>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4"/>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4"/>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4"/>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4"/>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4"/>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4"/>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4"/>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4"/>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4"/>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4"/>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4"/>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4"/>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4"/>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4"/>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8" name="Google Shape;928;p4"/>
          <p:cNvGrpSpPr/>
          <p:nvPr/>
        </p:nvGrpSpPr>
        <p:grpSpPr>
          <a:xfrm rot="10800000">
            <a:off x="7682451" y="28707"/>
            <a:ext cx="994639" cy="4940182"/>
            <a:chOff x="5759350" y="388625"/>
            <a:chExt cx="1024450" cy="5088250"/>
          </a:xfrm>
        </p:grpSpPr>
        <p:sp>
          <p:nvSpPr>
            <p:cNvPr id="929" name="Google Shape;929;p4"/>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4"/>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4"/>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4"/>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4"/>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4"/>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4"/>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4"/>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4"/>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4"/>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4"/>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4"/>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4"/>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4"/>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4"/>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4"/>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4"/>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4"/>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4"/>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4"/>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4"/>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4"/>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4"/>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4"/>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4"/>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4"/>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4"/>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4"/>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4"/>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4"/>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4"/>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4"/>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4"/>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4"/>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4"/>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4"/>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4"/>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4"/>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4"/>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4"/>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4"/>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4"/>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4"/>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4"/>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4"/>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4"/>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4"/>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4"/>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4"/>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4"/>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4"/>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4"/>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4"/>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4"/>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4"/>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4"/>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4"/>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4"/>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4"/>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4"/>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4"/>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4"/>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4"/>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4"/>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4"/>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4"/>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4"/>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4"/>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4"/>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4"/>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4"/>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4"/>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4"/>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4"/>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4"/>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4"/>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4"/>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4"/>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4"/>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4"/>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4"/>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4"/>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4"/>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4"/>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4"/>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4"/>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4"/>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4"/>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4"/>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4"/>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4"/>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4"/>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4"/>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4"/>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4"/>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4"/>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4"/>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4"/>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0" name="Google Shape;1030;p4"/>
          <p:cNvGrpSpPr/>
          <p:nvPr/>
        </p:nvGrpSpPr>
        <p:grpSpPr>
          <a:xfrm rot="10800000">
            <a:off x="7682451" y="28707"/>
            <a:ext cx="1140783" cy="5086302"/>
            <a:chOff x="5608825" y="238125"/>
            <a:chExt cx="1174975" cy="5238750"/>
          </a:xfrm>
        </p:grpSpPr>
        <p:sp>
          <p:nvSpPr>
            <p:cNvPr id="1031" name="Google Shape;1031;p4"/>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4"/>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4"/>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4"/>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4"/>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4"/>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4"/>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4"/>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4"/>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4"/>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4"/>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4"/>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4"/>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4"/>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4"/>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4"/>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4"/>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4"/>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4"/>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4"/>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4"/>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4"/>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4"/>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4"/>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4"/>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4"/>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4"/>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4"/>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4"/>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4"/>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4"/>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4"/>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4"/>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4"/>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4"/>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4"/>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4"/>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4"/>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4"/>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4"/>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4"/>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4"/>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4"/>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4"/>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4"/>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4"/>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4"/>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4"/>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4"/>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4"/>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accent5"/>
        </a:solidFill>
      </p:bgPr>
    </p:bg>
    <p:spTree>
      <p:nvGrpSpPr>
        <p:cNvPr id="1081" name="Shape 1081"/>
        <p:cNvGrpSpPr/>
        <p:nvPr/>
      </p:nvGrpSpPr>
      <p:grpSpPr>
        <a:xfrm>
          <a:off x="0" y="0"/>
          <a:ext cx="0" cy="0"/>
          <a:chOff x="0" y="0"/>
          <a:chExt cx="0" cy="0"/>
        </a:xfrm>
      </p:grpSpPr>
      <p:grpSp>
        <p:nvGrpSpPr>
          <p:cNvPr id="1082" name="Google Shape;1082;p5"/>
          <p:cNvGrpSpPr/>
          <p:nvPr/>
        </p:nvGrpSpPr>
        <p:grpSpPr>
          <a:xfrm rot="10800000">
            <a:off x="8851487" y="28707"/>
            <a:ext cx="264012" cy="5086302"/>
            <a:chOff x="5307800" y="238125"/>
            <a:chExt cx="271925" cy="5238750"/>
          </a:xfrm>
        </p:grpSpPr>
        <p:sp>
          <p:nvSpPr>
            <p:cNvPr id="1083" name="Google Shape;1083;p5"/>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5"/>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5"/>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5"/>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5"/>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5"/>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5"/>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5"/>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5"/>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5"/>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5"/>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5"/>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5"/>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5"/>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5"/>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5"/>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5"/>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5"/>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5"/>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5"/>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5"/>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5"/>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5"/>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5"/>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5"/>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5"/>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5"/>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5"/>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5"/>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5"/>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5"/>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5"/>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5"/>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5"/>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5"/>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5"/>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5"/>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5"/>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5"/>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5"/>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5"/>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5"/>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5"/>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5"/>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5"/>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5"/>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5"/>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5"/>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5"/>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5"/>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5"/>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5"/>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5"/>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5"/>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5"/>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5"/>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5"/>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0" name="Google Shape;1140;p5"/>
          <p:cNvGrpSpPr/>
          <p:nvPr/>
        </p:nvGrpSpPr>
        <p:grpSpPr>
          <a:xfrm rot="10800000">
            <a:off x="7828571" y="28707"/>
            <a:ext cx="1140783" cy="5086302"/>
            <a:chOff x="5458325" y="238125"/>
            <a:chExt cx="1174975" cy="5238750"/>
          </a:xfrm>
        </p:grpSpPr>
        <p:sp>
          <p:nvSpPr>
            <p:cNvPr id="1141" name="Google Shape;1141;p5"/>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5"/>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5"/>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5"/>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5"/>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5"/>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5"/>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5"/>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5"/>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5"/>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5"/>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5"/>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5"/>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5"/>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5"/>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5"/>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5"/>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5"/>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5"/>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5"/>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5"/>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5"/>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5"/>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5"/>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5"/>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5"/>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5"/>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5"/>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5"/>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5"/>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5"/>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5"/>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5"/>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5"/>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5"/>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5"/>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5"/>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5"/>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5"/>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5"/>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5"/>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5"/>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5"/>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5"/>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5"/>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5"/>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5"/>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5"/>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5"/>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5"/>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5"/>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5"/>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5"/>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5"/>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5"/>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5"/>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5"/>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5"/>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5"/>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5"/>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5"/>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3" name="Google Shape;1203;p5"/>
          <p:cNvGrpSpPr/>
          <p:nvPr/>
        </p:nvGrpSpPr>
        <p:grpSpPr>
          <a:xfrm rot="10800000">
            <a:off x="7682451" y="28707"/>
            <a:ext cx="994639" cy="4940182"/>
            <a:chOff x="5759350" y="388625"/>
            <a:chExt cx="1024450" cy="5088250"/>
          </a:xfrm>
        </p:grpSpPr>
        <p:sp>
          <p:nvSpPr>
            <p:cNvPr id="1204" name="Google Shape;1204;p5"/>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5"/>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5"/>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5"/>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5"/>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5"/>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5"/>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5"/>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5"/>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5"/>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5"/>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5"/>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5"/>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5"/>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5"/>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5"/>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5"/>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5"/>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5"/>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5"/>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5"/>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5"/>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5"/>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5"/>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5"/>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5"/>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5"/>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5"/>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5"/>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5"/>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5"/>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5"/>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5"/>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5"/>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5"/>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5"/>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5"/>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5"/>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5"/>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5"/>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5"/>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5"/>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5"/>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5"/>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5"/>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5"/>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5"/>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5"/>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5"/>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5"/>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5"/>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5"/>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5"/>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5"/>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5"/>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5"/>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5"/>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5"/>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5"/>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5"/>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5"/>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5"/>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5"/>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5"/>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5"/>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5"/>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5"/>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5"/>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5"/>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5"/>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5"/>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5"/>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5"/>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5"/>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5"/>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5"/>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5"/>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5"/>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5"/>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5"/>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5"/>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5"/>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5"/>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5"/>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5"/>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5"/>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5"/>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5"/>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5"/>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5"/>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5"/>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5"/>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5"/>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5"/>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5"/>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5"/>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5"/>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5"/>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5"/>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5"/>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5"/>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5" name="Google Shape;1305;p5"/>
          <p:cNvGrpSpPr/>
          <p:nvPr/>
        </p:nvGrpSpPr>
        <p:grpSpPr>
          <a:xfrm rot="10800000">
            <a:off x="7682451" y="28707"/>
            <a:ext cx="1140783" cy="5086302"/>
            <a:chOff x="5608825" y="238125"/>
            <a:chExt cx="1174975" cy="5238750"/>
          </a:xfrm>
        </p:grpSpPr>
        <p:sp>
          <p:nvSpPr>
            <p:cNvPr id="1306" name="Google Shape;1306;p5"/>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5"/>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5"/>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5"/>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5"/>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5"/>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5"/>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5"/>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5"/>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5"/>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5"/>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5"/>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5"/>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5"/>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5"/>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5"/>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5"/>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5"/>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5"/>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5"/>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5"/>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5"/>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5"/>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5"/>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5"/>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5"/>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5"/>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5"/>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5"/>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5"/>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5"/>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5"/>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5"/>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5"/>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5"/>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5"/>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5"/>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5"/>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5"/>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5"/>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5"/>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5"/>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5"/>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5"/>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5"/>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5"/>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5"/>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5"/>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5"/>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5"/>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6" name="Google Shape;1356;p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Light"/>
                <a:ea typeface="Dosis Light"/>
                <a:cs typeface="Dosis Light"/>
                <a:sym typeface="Dosis 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Light"/>
                <a:ea typeface="Dosis Light"/>
                <a:cs typeface="Dosis Light"/>
                <a:sym typeface="Dosis 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Light"/>
                <a:ea typeface="Dosis Light"/>
                <a:cs typeface="Dosis Light"/>
                <a:sym typeface="Dosis 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Light"/>
                <a:ea typeface="Dosis Light"/>
                <a:cs typeface="Dosis Light"/>
                <a:sym typeface="Dosis 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Light"/>
                <a:ea typeface="Dosis Light"/>
                <a:cs typeface="Dosis Light"/>
                <a:sym typeface="Dosis 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Light"/>
                <a:ea typeface="Dosis Light"/>
                <a:cs typeface="Dosis Light"/>
                <a:sym typeface="Dosis 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Light"/>
                <a:ea typeface="Dosis Light"/>
                <a:cs typeface="Dosis Light"/>
                <a:sym typeface="Dosis 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Light"/>
                <a:ea typeface="Dosis Light"/>
                <a:cs typeface="Dosis Light"/>
                <a:sym typeface="Dosis 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Light"/>
                <a:ea typeface="Dosis Light"/>
                <a:cs typeface="Dosis Light"/>
                <a:sym typeface="Dosis 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57" name="Shape 1357"/>
        <p:cNvGrpSpPr/>
        <p:nvPr/>
      </p:nvGrpSpPr>
      <p:grpSpPr>
        <a:xfrm>
          <a:off x="0" y="0"/>
          <a:ext cx="0" cy="0"/>
          <a:chOff x="0" y="0"/>
          <a:chExt cx="0" cy="0"/>
        </a:xfrm>
      </p:grpSpPr>
      <p:sp>
        <p:nvSpPr>
          <p:cNvPr id="1358" name="Google Shape;1358;p6"/>
          <p:cNvSpPr txBox="1"/>
          <p:nvPr>
            <p:ph type="ctrTitle"/>
          </p:nvPr>
        </p:nvSpPr>
        <p:spPr>
          <a:xfrm>
            <a:off x="685800" y="2878750"/>
            <a:ext cx="52689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59" name="Google Shape;1359;p6"/>
          <p:cNvSpPr txBox="1"/>
          <p:nvPr>
            <p:ph idx="1" type="subTitle"/>
          </p:nvPr>
        </p:nvSpPr>
        <p:spPr>
          <a:xfrm>
            <a:off x="685800" y="3983055"/>
            <a:ext cx="52689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a:solidFill>
                  <a:schemeClr val="accent2"/>
                </a:solidFill>
              </a:defRPr>
            </a:lvl1pPr>
            <a:lvl2pPr lvl="1" algn="l">
              <a:lnSpc>
                <a:spcPct val="100000"/>
              </a:lnSpc>
              <a:spcBef>
                <a:spcPts val="0"/>
              </a:spcBef>
              <a:spcAft>
                <a:spcPts val="0"/>
              </a:spcAft>
              <a:buClr>
                <a:schemeClr val="accent2"/>
              </a:buClr>
              <a:buSzPts val="3000"/>
              <a:buNone/>
              <a:defRPr sz="3000">
                <a:solidFill>
                  <a:schemeClr val="accent2"/>
                </a:solidFill>
              </a:defRPr>
            </a:lvl2pPr>
            <a:lvl3pPr lvl="2" algn="l">
              <a:lnSpc>
                <a:spcPct val="100000"/>
              </a:lnSpc>
              <a:spcBef>
                <a:spcPts val="0"/>
              </a:spcBef>
              <a:spcAft>
                <a:spcPts val="0"/>
              </a:spcAft>
              <a:buClr>
                <a:schemeClr val="accent2"/>
              </a:buClr>
              <a:buSzPts val="3000"/>
              <a:buNone/>
              <a:defRPr sz="3000">
                <a:solidFill>
                  <a:schemeClr val="accent2"/>
                </a:solidFill>
              </a:defRPr>
            </a:lvl3pPr>
            <a:lvl4pPr lvl="3" algn="l">
              <a:lnSpc>
                <a:spcPct val="100000"/>
              </a:lnSpc>
              <a:spcBef>
                <a:spcPts val="0"/>
              </a:spcBef>
              <a:spcAft>
                <a:spcPts val="0"/>
              </a:spcAft>
              <a:buClr>
                <a:schemeClr val="accent2"/>
              </a:buClr>
              <a:buSzPts val="3000"/>
              <a:buNone/>
              <a:defRPr sz="3000">
                <a:solidFill>
                  <a:schemeClr val="accent2"/>
                </a:solidFill>
              </a:defRPr>
            </a:lvl4pPr>
            <a:lvl5pPr lvl="4" algn="l">
              <a:lnSpc>
                <a:spcPct val="100000"/>
              </a:lnSpc>
              <a:spcBef>
                <a:spcPts val="0"/>
              </a:spcBef>
              <a:spcAft>
                <a:spcPts val="0"/>
              </a:spcAft>
              <a:buClr>
                <a:schemeClr val="accent2"/>
              </a:buClr>
              <a:buSzPts val="3000"/>
              <a:buNone/>
              <a:defRPr sz="3000">
                <a:solidFill>
                  <a:schemeClr val="accent2"/>
                </a:solidFill>
              </a:defRPr>
            </a:lvl5pPr>
            <a:lvl6pPr lvl="5" algn="l">
              <a:lnSpc>
                <a:spcPct val="100000"/>
              </a:lnSpc>
              <a:spcBef>
                <a:spcPts val="0"/>
              </a:spcBef>
              <a:spcAft>
                <a:spcPts val="0"/>
              </a:spcAft>
              <a:buClr>
                <a:schemeClr val="accent2"/>
              </a:buClr>
              <a:buSzPts val="3000"/>
              <a:buNone/>
              <a:defRPr sz="3000">
                <a:solidFill>
                  <a:schemeClr val="accent2"/>
                </a:solidFill>
              </a:defRPr>
            </a:lvl6pPr>
            <a:lvl7pPr lvl="6" algn="l">
              <a:lnSpc>
                <a:spcPct val="100000"/>
              </a:lnSpc>
              <a:spcBef>
                <a:spcPts val="0"/>
              </a:spcBef>
              <a:spcAft>
                <a:spcPts val="0"/>
              </a:spcAft>
              <a:buClr>
                <a:schemeClr val="accent2"/>
              </a:buClr>
              <a:buSzPts val="3000"/>
              <a:buNone/>
              <a:defRPr sz="3000">
                <a:solidFill>
                  <a:schemeClr val="accent2"/>
                </a:solidFill>
              </a:defRPr>
            </a:lvl7pPr>
            <a:lvl8pPr lvl="7" algn="l">
              <a:lnSpc>
                <a:spcPct val="100000"/>
              </a:lnSpc>
              <a:spcBef>
                <a:spcPts val="0"/>
              </a:spcBef>
              <a:spcAft>
                <a:spcPts val="0"/>
              </a:spcAft>
              <a:buClr>
                <a:schemeClr val="accent2"/>
              </a:buClr>
              <a:buSzPts val="3000"/>
              <a:buNone/>
              <a:defRPr sz="3000">
                <a:solidFill>
                  <a:schemeClr val="accent2"/>
                </a:solidFill>
              </a:defRPr>
            </a:lvl8pPr>
            <a:lvl9pPr lvl="8" algn="l">
              <a:lnSpc>
                <a:spcPct val="100000"/>
              </a:lnSpc>
              <a:spcBef>
                <a:spcPts val="0"/>
              </a:spcBef>
              <a:spcAft>
                <a:spcPts val="0"/>
              </a:spcAft>
              <a:buClr>
                <a:schemeClr val="accent2"/>
              </a:buClr>
              <a:buSzPts val="3000"/>
              <a:buNone/>
              <a:defRPr sz="3000">
                <a:solidFill>
                  <a:schemeClr val="accent2"/>
                </a:solidFill>
              </a:defRPr>
            </a:lvl9pPr>
          </a:lstStyle>
          <a:p/>
        </p:txBody>
      </p:sp>
      <p:grpSp>
        <p:nvGrpSpPr>
          <p:cNvPr id="1360" name="Google Shape;1360;p6"/>
          <p:cNvGrpSpPr/>
          <p:nvPr/>
        </p:nvGrpSpPr>
        <p:grpSpPr>
          <a:xfrm rot="10800000">
            <a:off x="8705367" y="28698"/>
            <a:ext cx="410132" cy="5086302"/>
            <a:chOff x="836200" y="238125"/>
            <a:chExt cx="422425" cy="5238750"/>
          </a:xfrm>
        </p:grpSpPr>
        <p:sp>
          <p:nvSpPr>
            <p:cNvPr id="1361" name="Google Shape;1361;p6"/>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6"/>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6"/>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6"/>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6"/>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6"/>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6"/>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6"/>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6"/>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6"/>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6"/>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6"/>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6"/>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6"/>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6"/>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6"/>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6"/>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6"/>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6"/>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6"/>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6"/>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6"/>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6"/>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6"/>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6"/>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6"/>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6"/>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6"/>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6"/>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6"/>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6"/>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6"/>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6"/>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6"/>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6"/>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6"/>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6"/>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6"/>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6"/>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6"/>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6"/>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6"/>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6"/>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6"/>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6"/>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6"/>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6"/>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6"/>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6"/>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6"/>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6"/>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6"/>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6"/>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6"/>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6"/>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6"/>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6"/>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6"/>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6"/>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6"/>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6"/>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6"/>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6"/>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6"/>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6"/>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6"/>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6"/>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6"/>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6"/>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6"/>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6"/>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6"/>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6"/>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6"/>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6"/>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6"/>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6"/>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6"/>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6"/>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6"/>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1" name="Google Shape;1441;p6"/>
          <p:cNvGrpSpPr/>
          <p:nvPr/>
        </p:nvGrpSpPr>
        <p:grpSpPr>
          <a:xfrm rot="10800000">
            <a:off x="6659535" y="28698"/>
            <a:ext cx="2309844" cy="5086302"/>
            <a:chOff x="986700" y="238125"/>
            <a:chExt cx="2379075" cy="5238750"/>
          </a:xfrm>
        </p:grpSpPr>
        <p:sp>
          <p:nvSpPr>
            <p:cNvPr id="1442" name="Google Shape;1442;p6"/>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6"/>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6"/>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6"/>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6"/>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6"/>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6"/>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6"/>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6"/>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6"/>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6"/>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6"/>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6"/>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6"/>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6"/>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6"/>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6"/>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6"/>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6"/>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6"/>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6"/>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6"/>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6"/>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6"/>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6"/>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6"/>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6"/>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6"/>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6"/>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6"/>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6"/>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6"/>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6"/>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6"/>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6"/>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6"/>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6"/>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6"/>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6"/>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6"/>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6"/>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6"/>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6"/>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6"/>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6"/>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6"/>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6"/>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6"/>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6"/>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6"/>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6"/>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6"/>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6"/>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6"/>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6"/>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6"/>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6"/>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6"/>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6"/>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6"/>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6"/>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6"/>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6"/>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6"/>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6"/>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6"/>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6"/>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6"/>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6"/>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6"/>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6"/>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6"/>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6"/>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6"/>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6"/>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6"/>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6"/>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6"/>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6"/>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6"/>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6"/>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6"/>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6"/>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6"/>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6"/>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6"/>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6"/>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6"/>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6"/>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6"/>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6"/>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6"/>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6"/>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6"/>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6"/>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6"/>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6"/>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6"/>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6"/>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6"/>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6"/>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6"/>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6"/>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6"/>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6"/>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6"/>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6"/>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6"/>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6"/>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6"/>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6"/>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6"/>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6"/>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6"/>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6"/>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6"/>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6"/>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6"/>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6"/>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1" name="Google Shape;1561;p6"/>
          <p:cNvGrpSpPr/>
          <p:nvPr/>
        </p:nvGrpSpPr>
        <p:grpSpPr>
          <a:xfrm rot="10800000">
            <a:off x="6367294" y="28698"/>
            <a:ext cx="2017554" cy="5086302"/>
            <a:chOff x="1588750" y="238125"/>
            <a:chExt cx="2078025" cy="5238750"/>
          </a:xfrm>
        </p:grpSpPr>
        <p:sp>
          <p:nvSpPr>
            <p:cNvPr id="1562" name="Google Shape;1562;p6"/>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6"/>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6"/>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6"/>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6"/>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6"/>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6"/>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6"/>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6"/>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6"/>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6"/>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6"/>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6"/>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6"/>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6"/>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6"/>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6"/>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6"/>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6"/>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6"/>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6"/>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6"/>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6"/>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6"/>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6"/>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6"/>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6"/>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6"/>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6"/>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6"/>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6"/>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6"/>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6"/>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6"/>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6"/>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6"/>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6"/>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6"/>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6"/>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6"/>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6"/>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6"/>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6"/>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6"/>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6"/>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6"/>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6"/>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6"/>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6"/>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6"/>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6"/>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6"/>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6"/>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6"/>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6"/>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6"/>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6"/>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6"/>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6"/>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6"/>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6"/>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6"/>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6"/>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6"/>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6"/>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6"/>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6"/>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6"/>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6"/>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6"/>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6"/>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6"/>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6"/>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6"/>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6"/>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6"/>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6"/>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6"/>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6"/>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6"/>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6"/>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6"/>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6"/>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6"/>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6"/>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6"/>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6"/>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6"/>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6"/>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6"/>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6"/>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6"/>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6"/>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6"/>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6"/>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6"/>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6"/>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6"/>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6"/>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6"/>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6"/>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6"/>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6"/>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6"/>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6"/>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6"/>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6"/>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6"/>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6"/>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6"/>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6"/>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6"/>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6"/>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6"/>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6"/>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6"/>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6"/>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6"/>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6"/>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6"/>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6"/>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6"/>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6"/>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6"/>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6"/>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6"/>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6"/>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6"/>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6"/>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6"/>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6"/>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6"/>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6"/>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6"/>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6"/>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6"/>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6"/>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6"/>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6"/>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6"/>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6"/>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6"/>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6"/>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6"/>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6"/>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6"/>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6"/>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6"/>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6"/>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6"/>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6"/>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6"/>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6"/>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6"/>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6"/>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6"/>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6"/>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6"/>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6"/>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6"/>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6"/>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6"/>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6"/>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6"/>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6"/>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6"/>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6"/>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6"/>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6"/>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6"/>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6"/>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6"/>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6"/>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6"/>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6"/>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6"/>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6"/>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6"/>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6"/>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6"/>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6"/>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6"/>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6"/>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6"/>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6"/>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6"/>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6"/>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6"/>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6"/>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6"/>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6"/>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6"/>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6"/>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6"/>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6"/>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6"/>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6"/>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6"/>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6"/>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6"/>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6"/>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6"/>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6"/>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6"/>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6"/>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6"/>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6"/>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6"/>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6"/>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1" name="Google Shape;1771;p6"/>
          <p:cNvGrpSpPr/>
          <p:nvPr/>
        </p:nvGrpSpPr>
        <p:grpSpPr>
          <a:xfrm rot="10800000">
            <a:off x="6367294" y="28698"/>
            <a:ext cx="2309820" cy="5086302"/>
            <a:chOff x="1287725" y="238125"/>
            <a:chExt cx="2379050" cy="5238750"/>
          </a:xfrm>
        </p:grpSpPr>
        <p:sp>
          <p:nvSpPr>
            <p:cNvPr id="1772" name="Google Shape;1772;p6"/>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6"/>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6"/>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6"/>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6"/>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6"/>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6"/>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6"/>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6"/>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6"/>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6"/>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6"/>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6"/>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6"/>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6"/>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6"/>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6"/>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6"/>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6"/>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6"/>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6"/>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6"/>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6"/>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6"/>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6"/>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6"/>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6"/>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6"/>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6"/>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6"/>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6"/>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6"/>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6"/>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6"/>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6"/>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6"/>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6"/>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6"/>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6"/>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6"/>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6"/>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6"/>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6"/>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6"/>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6"/>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6"/>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6"/>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6"/>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6"/>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6"/>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6"/>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6"/>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6"/>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6"/>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6"/>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6"/>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6"/>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6"/>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6"/>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6"/>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6"/>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6"/>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6"/>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6"/>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6"/>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6"/>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6"/>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6"/>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6"/>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6"/>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6"/>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6"/>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6"/>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6"/>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6"/>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6"/>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6"/>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6"/>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6"/>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6"/>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6"/>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6"/>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6"/>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6"/>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6"/>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6"/>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6"/>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6"/>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6"/>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6"/>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6"/>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6"/>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6"/>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6"/>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6"/>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6"/>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6"/>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6"/>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6"/>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6"/>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6"/>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6"/>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6"/>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3"/>
        </a:solidFill>
      </p:bgPr>
    </p:bg>
    <p:spTree>
      <p:nvGrpSpPr>
        <p:cNvPr id="1875" name="Shape 1875"/>
        <p:cNvGrpSpPr/>
        <p:nvPr/>
      </p:nvGrpSpPr>
      <p:grpSpPr>
        <a:xfrm>
          <a:off x="0" y="0"/>
          <a:ext cx="0" cy="0"/>
          <a:chOff x="0" y="0"/>
          <a:chExt cx="0" cy="0"/>
        </a:xfrm>
      </p:grpSpPr>
      <p:sp>
        <p:nvSpPr>
          <p:cNvPr id="1876" name="Google Shape;1876;p7"/>
          <p:cNvSpPr txBox="1"/>
          <p:nvPr>
            <p:ph idx="1" type="body"/>
          </p:nvPr>
        </p:nvSpPr>
        <p:spPr>
          <a:xfrm>
            <a:off x="1278575" y="739550"/>
            <a:ext cx="4281000" cy="36924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Clr>
                <a:schemeClr val="lt1"/>
              </a:buClr>
              <a:buSzPts val="3000"/>
              <a:buChar char="▪"/>
              <a:defRPr i="1" sz="3000">
                <a:solidFill>
                  <a:schemeClr val="lt1"/>
                </a:solidFill>
              </a:defRPr>
            </a:lvl1pPr>
            <a:lvl2pPr indent="-419100" lvl="1" marL="914400" algn="l">
              <a:lnSpc>
                <a:spcPct val="100000"/>
              </a:lnSpc>
              <a:spcBef>
                <a:spcPts val="0"/>
              </a:spcBef>
              <a:spcAft>
                <a:spcPts val="0"/>
              </a:spcAft>
              <a:buClr>
                <a:schemeClr val="lt1"/>
              </a:buClr>
              <a:buSzPts val="3000"/>
              <a:buChar char="▫"/>
              <a:defRPr i="1" sz="3000">
                <a:solidFill>
                  <a:schemeClr val="lt1"/>
                </a:solidFill>
              </a:defRPr>
            </a:lvl2pPr>
            <a:lvl3pPr indent="-419100" lvl="2" marL="1371600" algn="l">
              <a:lnSpc>
                <a:spcPct val="100000"/>
              </a:lnSpc>
              <a:spcBef>
                <a:spcPts val="0"/>
              </a:spcBef>
              <a:spcAft>
                <a:spcPts val="0"/>
              </a:spcAft>
              <a:buClr>
                <a:schemeClr val="lt1"/>
              </a:buClr>
              <a:buSzPts val="3000"/>
              <a:buChar char="▫"/>
              <a:defRPr i="1" sz="3000">
                <a:solidFill>
                  <a:schemeClr val="lt1"/>
                </a:solidFill>
              </a:defRPr>
            </a:lvl3pPr>
            <a:lvl4pPr indent="-419100" lvl="3" marL="1828800" algn="l">
              <a:lnSpc>
                <a:spcPct val="100000"/>
              </a:lnSpc>
              <a:spcBef>
                <a:spcPts val="0"/>
              </a:spcBef>
              <a:spcAft>
                <a:spcPts val="0"/>
              </a:spcAft>
              <a:buClr>
                <a:schemeClr val="lt1"/>
              </a:buClr>
              <a:buSzPts val="3000"/>
              <a:buChar char="▫"/>
              <a:defRPr i="1" sz="3000">
                <a:solidFill>
                  <a:schemeClr val="lt1"/>
                </a:solidFill>
              </a:defRPr>
            </a:lvl4pPr>
            <a:lvl5pPr indent="-419100" lvl="4" marL="2286000" algn="l">
              <a:lnSpc>
                <a:spcPct val="100000"/>
              </a:lnSpc>
              <a:spcBef>
                <a:spcPts val="0"/>
              </a:spcBef>
              <a:spcAft>
                <a:spcPts val="0"/>
              </a:spcAft>
              <a:buClr>
                <a:schemeClr val="lt1"/>
              </a:buClr>
              <a:buSzPts val="3000"/>
              <a:buChar char="▫"/>
              <a:defRPr i="1" sz="3000">
                <a:solidFill>
                  <a:schemeClr val="lt1"/>
                </a:solidFill>
              </a:defRPr>
            </a:lvl5pPr>
            <a:lvl6pPr indent="-419100" lvl="5" marL="2743200" algn="l">
              <a:lnSpc>
                <a:spcPct val="100000"/>
              </a:lnSpc>
              <a:spcBef>
                <a:spcPts val="0"/>
              </a:spcBef>
              <a:spcAft>
                <a:spcPts val="0"/>
              </a:spcAft>
              <a:buClr>
                <a:schemeClr val="lt1"/>
              </a:buClr>
              <a:buSzPts val="3000"/>
              <a:buChar char="▫"/>
              <a:defRPr i="1" sz="3000">
                <a:solidFill>
                  <a:schemeClr val="lt1"/>
                </a:solidFill>
              </a:defRPr>
            </a:lvl6pPr>
            <a:lvl7pPr indent="-419100" lvl="6" marL="3200400" algn="l">
              <a:lnSpc>
                <a:spcPct val="100000"/>
              </a:lnSpc>
              <a:spcBef>
                <a:spcPts val="0"/>
              </a:spcBef>
              <a:spcAft>
                <a:spcPts val="0"/>
              </a:spcAft>
              <a:buClr>
                <a:schemeClr val="lt1"/>
              </a:buClr>
              <a:buSzPts val="3000"/>
              <a:buChar char="●"/>
              <a:defRPr i="1" sz="3000">
                <a:solidFill>
                  <a:schemeClr val="lt1"/>
                </a:solidFill>
              </a:defRPr>
            </a:lvl7pPr>
            <a:lvl8pPr indent="-419100" lvl="7" marL="3657600" algn="l">
              <a:lnSpc>
                <a:spcPct val="100000"/>
              </a:lnSpc>
              <a:spcBef>
                <a:spcPts val="0"/>
              </a:spcBef>
              <a:spcAft>
                <a:spcPts val="0"/>
              </a:spcAft>
              <a:buClr>
                <a:schemeClr val="lt1"/>
              </a:buClr>
              <a:buSzPts val="3000"/>
              <a:buChar char="○"/>
              <a:defRPr i="1" sz="3000">
                <a:solidFill>
                  <a:schemeClr val="lt1"/>
                </a:solidFill>
              </a:defRPr>
            </a:lvl8pPr>
            <a:lvl9pPr indent="-419100" lvl="8" marL="4114800" algn="l">
              <a:lnSpc>
                <a:spcPct val="100000"/>
              </a:lnSpc>
              <a:spcBef>
                <a:spcPts val="0"/>
              </a:spcBef>
              <a:spcAft>
                <a:spcPts val="0"/>
              </a:spcAft>
              <a:buClr>
                <a:schemeClr val="lt1"/>
              </a:buClr>
              <a:buSzPts val="3000"/>
              <a:buChar char="■"/>
              <a:defRPr i="1" sz="3000">
                <a:solidFill>
                  <a:schemeClr val="lt1"/>
                </a:solidFill>
              </a:defRPr>
            </a:lvl9pPr>
          </a:lstStyle>
          <a:p/>
        </p:txBody>
      </p:sp>
      <p:sp>
        <p:nvSpPr>
          <p:cNvPr id="1877" name="Google Shape;1877;p7"/>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0" i="0" lang="en" sz="12000" u="none" cap="none" strike="noStrike">
                <a:solidFill>
                  <a:schemeClr val="accent1"/>
                </a:solidFill>
                <a:latin typeface="Dosis"/>
                <a:ea typeface="Dosis"/>
                <a:cs typeface="Dosis"/>
                <a:sym typeface="Dosis"/>
              </a:rPr>
              <a:t>“</a:t>
            </a:r>
            <a:endParaRPr b="0" i="0" sz="12000" u="none" cap="none" strike="noStrike">
              <a:solidFill>
                <a:schemeClr val="accent1"/>
              </a:solidFill>
              <a:latin typeface="Dosis"/>
              <a:ea typeface="Dosis"/>
              <a:cs typeface="Dosis"/>
              <a:sym typeface="Dosis"/>
            </a:endParaRPr>
          </a:p>
        </p:txBody>
      </p:sp>
      <p:sp>
        <p:nvSpPr>
          <p:cNvPr id="1878" name="Google Shape;1878;p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Light"/>
                <a:ea typeface="Dosis Light"/>
                <a:cs typeface="Dosis Light"/>
                <a:sym typeface="Dosis 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Light"/>
                <a:ea typeface="Dosis Light"/>
                <a:cs typeface="Dosis Light"/>
                <a:sym typeface="Dosis 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Light"/>
                <a:ea typeface="Dosis Light"/>
                <a:cs typeface="Dosis Light"/>
                <a:sym typeface="Dosis 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Light"/>
                <a:ea typeface="Dosis Light"/>
                <a:cs typeface="Dosis Light"/>
                <a:sym typeface="Dosis 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Light"/>
                <a:ea typeface="Dosis Light"/>
                <a:cs typeface="Dosis Light"/>
                <a:sym typeface="Dosis 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Light"/>
                <a:ea typeface="Dosis Light"/>
                <a:cs typeface="Dosis Light"/>
                <a:sym typeface="Dosis 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Light"/>
                <a:ea typeface="Dosis Light"/>
                <a:cs typeface="Dosis Light"/>
                <a:sym typeface="Dosis 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Light"/>
                <a:ea typeface="Dosis Light"/>
                <a:cs typeface="Dosis Light"/>
                <a:sym typeface="Dosis 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Light"/>
                <a:ea typeface="Dosis Light"/>
                <a:cs typeface="Dosis Light"/>
                <a:sym typeface="Dosis Light"/>
              </a:defRPr>
            </a:lvl9pPr>
          </a:lstStyle>
          <a:p>
            <a:pPr indent="0" lvl="0" marL="0" rtl="0" algn="l">
              <a:spcBef>
                <a:spcPts val="0"/>
              </a:spcBef>
              <a:spcAft>
                <a:spcPts val="0"/>
              </a:spcAft>
              <a:buNone/>
            </a:pPr>
            <a:fld id="{00000000-1234-1234-1234-123412341234}" type="slidenum">
              <a:rPr lang="en"/>
              <a:t>‹#›</a:t>
            </a:fld>
            <a:endParaRPr/>
          </a:p>
        </p:txBody>
      </p:sp>
      <p:grpSp>
        <p:nvGrpSpPr>
          <p:cNvPr id="1879" name="Google Shape;1879;p7"/>
          <p:cNvGrpSpPr/>
          <p:nvPr/>
        </p:nvGrpSpPr>
        <p:grpSpPr>
          <a:xfrm rot="10800000">
            <a:off x="8705367" y="28698"/>
            <a:ext cx="410132" cy="5086302"/>
            <a:chOff x="836200" y="238125"/>
            <a:chExt cx="422425" cy="5238750"/>
          </a:xfrm>
        </p:grpSpPr>
        <p:sp>
          <p:nvSpPr>
            <p:cNvPr id="1880" name="Google Shape;1880;p7"/>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7"/>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7"/>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7"/>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7"/>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7"/>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7"/>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7"/>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7"/>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7"/>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7"/>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7"/>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7"/>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7"/>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7"/>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7"/>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7"/>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7"/>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7"/>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7"/>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7"/>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7"/>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7"/>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7"/>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7"/>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7"/>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7"/>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7"/>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7"/>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7"/>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7"/>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7"/>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7"/>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7"/>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7"/>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7"/>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7"/>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7"/>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7"/>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7"/>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7"/>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7"/>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7"/>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7"/>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7"/>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7"/>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7"/>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7"/>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7"/>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7"/>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7"/>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7"/>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7"/>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7"/>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7"/>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7"/>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7"/>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7"/>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7"/>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7"/>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7"/>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7"/>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7"/>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7"/>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7"/>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7"/>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7"/>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7"/>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7"/>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7"/>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7"/>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7"/>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7"/>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7"/>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7"/>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7"/>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7"/>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7"/>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7"/>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7"/>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0" name="Google Shape;1960;p7"/>
          <p:cNvGrpSpPr/>
          <p:nvPr/>
        </p:nvGrpSpPr>
        <p:grpSpPr>
          <a:xfrm rot="10800000">
            <a:off x="6659535" y="28698"/>
            <a:ext cx="2309844" cy="5086302"/>
            <a:chOff x="986700" y="238125"/>
            <a:chExt cx="2379075" cy="5238750"/>
          </a:xfrm>
        </p:grpSpPr>
        <p:sp>
          <p:nvSpPr>
            <p:cNvPr id="1961" name="Google Shape;1961;p7"/>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7"/>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7"/>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7"/>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7"/>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7"/>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7"/>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7"/>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7"/>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7"/>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7"/>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7"/>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7"/>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7"/>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7"/>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7"/>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7"/>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7"/>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7"/>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7"/>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7"/>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7"/>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7"/>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7"/>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7"/>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7"/>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7"/>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7"/>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7"/>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7"/>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7"/>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7"/>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7"/>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7"/>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7"/>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7"/>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7"/>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7"/>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7"/>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7"/>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7"/>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7"/>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7"/>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7"/>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7"/>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7"/>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7"/>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7"/>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7"/>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7"/>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7"/>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7"/>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7"/>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7"/>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7"/>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7"/>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7"/>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7"/>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7"/>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7"/>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7"/>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7"/>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7"/>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7"/>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7"/>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7"/>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7"/>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7"/>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7"/>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7"/>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7"/>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7"/>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7"/>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7"/>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7"/>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7"/>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7"/>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7"/>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7"/>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7"/>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7"/>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7"/>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7"/>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7"/>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7"/>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7"/>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7"/>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7"/>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7"/>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7"/>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7"/>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7"/>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7"/>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7"/>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7"/>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7"/>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7"/>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7"/>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7"/>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7"/>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7"/>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7"/>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7"/>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7"/>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7"/>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7"/>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7"/>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7"/>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7"/>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7"/>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7"/>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7"/>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7"/>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7"/>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7"/>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7"/>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7"/>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7"/>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7"/>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0" name="Google Shape;2080;p7"/>
          <p:cNvGrpSpPr/>
          <p:nvPr/>
        </p:nvGrpSpPr>
        <p:grpSpPr>
          <a:xfrm rot="10800000">
            <a:off x="6367294" y="28698"/>
            <a:ext cx="2017554" cy="5086302"/>
            <a:chOff x="1588750" y="238125"/>
            <a:chExt cx="2078025" cy="5238750"/>
          </a:xfrm>
        </p:grpSpPr>
        <p:sp>
          <p:nvSpPr>
            <p:cNvPr id="2081" name="Google Shape;2081;p7"/>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7"/>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7"/>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7"/>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7"/>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7"/>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7"/>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7"/>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7"/>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7"/>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7"/>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7"/>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7"/>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7"/>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7"/>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7"/>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7"/>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7"/>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7"/>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7"/>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7"/>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7"/>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7"/>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7"/>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7"/>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7"/>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7"/>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7"/>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7"/>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7"/>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7"/>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7"/>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7"/>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7"/>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7"/>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7"/>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7"/>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7"/>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7"/>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7"/>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7"/>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7"/>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7"/>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7"/>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7"/>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7"/>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7"/>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7"/>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7"/>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7"/>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7"/>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7"/>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7"/>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7"/>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7"/>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7"/>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7"/>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7"/>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7"/>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7"/>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7"/>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7"/>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7"/>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7"/>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7"/>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7"/>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7"/>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7"/>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7"/>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7"/>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7"/>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7"/>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7"/>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7"/>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7"/>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7"/>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7"/>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7"/>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7"/>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7"/>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7"/>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7"/>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7"/>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7"/>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7"/>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7"/>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7"/>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7"/>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7"/>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7"/>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7"/>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7"/>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7"/>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7"/>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7"/>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7"/>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7"/>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7"/>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7"/>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7"/>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7"/>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7"/>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7"/>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7"/>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7"/>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7"/>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7"/>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7"/>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7"/>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7"/>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7"/>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7"/>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7"/>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7"/>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7"/>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7"/>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7"/>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7"/>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7"/>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7"/>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7"/>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7"/>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7"/>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7"/>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7"/>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7"/>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7"/>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7"/>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7"/>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7"/>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7"/>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7"/>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7"/>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7"/>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7"/>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7"/>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7"/>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7"/>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7"/>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7"/>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7"/>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7"/>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7"/>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7"/>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7"/>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7"/>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7"/>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7"/>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7"/>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7"/>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7"/>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7"/>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7"/>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7"/>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7"/>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7"/>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7"/>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7"/>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7"/>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7"/>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7"/>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7"/>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7"/>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7"/>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7"/>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7"/>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7"/>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7"/>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7"/>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7"/>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7"/>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7"/>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7"/>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7"/>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7"/>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7"/>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7"/>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7"/>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7"/>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7"/>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7"/>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7"/>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7"/>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7"/>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7"/>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7"/>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7"/>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7"/>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7"/>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7"/>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7"/>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7"/>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7"/>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7"/>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7"/>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7"/>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7"/>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7"/>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7"/>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7"/>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7"/>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7"/>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7"/>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7"/>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7"/>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7"/>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7"/>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7"/>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7"/>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0" name="Google Shape;2290;p7"/>
          <p:cNvGrpSpPr/>
          <p:nvPr/>
        </p:nvGrpSpPr>
        <p:grpSpPr>
          <a:xfrm rot="10800000">
            <a:off x="6367294" y="28698"/>
            <a:ext cx="2309820" cy="5086302"/>
            <a:chOff x="1287725" y="238125"/>
            <a:chExt cx="2379050" cy="5238750"/>
          </a:xfrm>
        </p:grpSpPr>
        <p:sp>
          <p:nvSpPr>
            <p:cNvPr id="2291" name="Google Shape;2291;p7"/>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7"/>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7"/>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7"/>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7"/>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7"/>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7"/>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7"/>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7"/>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7"/>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7"/>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7"/>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7"/>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7"/>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7"/>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7"/>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7"/>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7"/>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7"/>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7"/>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7"/>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7"/>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7"/>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7"/>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7"/>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7"/>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7"/>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7"/>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7"/>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7"/>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7"/>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7"/>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7"/>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7"/>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7"/>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7"/>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7"/>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7"/>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7"/>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7"/>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7"/>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7"/>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7"/>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7"/>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7"/>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7"/>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7"/>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7"/>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7"/>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7"/>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7"/>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7"/>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7"/>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7"/>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7"/>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7"/>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7"/>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7"/>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7"/>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7"/>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7"/>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7"/>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7"/>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7"/>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7"/>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7"/>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7"/>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7"/>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7"/>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7"/>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7"/>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7"/>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7"/>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7"/>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7"/>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7"/>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7"/>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7"/>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7"/>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7"/>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7"/>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7"/>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7"/>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7"/>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7"/>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7"/>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7"/>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7"/>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7"/>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7"/>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7"/>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7"/>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7"/>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7"/>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7"/>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7"/>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7"/>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7"/>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7"/>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7"/>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7"/>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7"/>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7"/>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394" name="Shape 2394"/>
        <p:cNvGrpSpPr/>
        <p:nvPr/>
      </p:nvGrpSpPr>
      <p:grpSpPr>
        <a:xfrm>
          <a:off x="0" y="0"/>
          <a:ext cx="0" cy="0"/>
          <a:chOff x="0" y="0"/>
          <a:chExt cx="0" cy="0"/>
        </a:xfrm>
      </p:grpSpPr>
      <p:sp>
        <p:nvSpPr>
          <p:cNvPr id="2395" name="Google Shape;2395;p8"/>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396" name="Google Shape;2396;p8"/>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grpSp>
        <p:nvGrpSpPr>
          <p:cNvPr id="2397" name="Google Shape;2397;p8"/>
          <p:cNvGrpSpPr/>
          <p:nvPr/>
        </p:nvGrpSpPr>
        <p:grpSpPr>
          <a:xfrm rot="10800000">
            <a:off x="8851487" y="28707"/>
            <a:ext cx="264012" cy="5086302"/>
            <a:chOff x="5307800" y="238125"/>
            <a:chExt cx="271925" cy="5238750"/>
          </a:xfrm>
        </p:grpSpPr>
        <p:sp>
          <p:nvSpPr>
            <p:cNvPr id="2398" name="Google Shape;2398;p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5" name="Google Shape;2455;p8"/>
          <p:cNvGrpSpPr/>
          <p:nvPr/>
        </p:nvGrpSpPr>
        <p:grpSpPr>
          <a:xfrm rot="10800000">
            <a:off x="7828571" y="28707"/>
            <a:ext cx="1140783" cy="5086302"/>
            <a:chOff x="5458325" y="238125"/>
            <a:chExt cx="1174975" cy="5238750"/>
          </a:xfrm>
        </p:grpSpPr>
        <p:sp>
          <p:nvSpPr>
            <p:cNvPr id="2456" name="Google Shape;2456;p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8" name="Google Shape;2518;p8"/>
          <p:cNvGrpSpPr/>
          <p:nvPr/>
        </p:nvGrpSpPr>
        <p:grpSpPr>
          <a:xfrm rot="10800000">
            <a:off x="7682451" y="28707"/>
            <a:ext cx="994639" cy="4940182"/>
            <a:chOff x="5759350" y="388625"/>
            <a:chExt cx="1024450" cy="5088250"/>
          </a:xfrm>
        </p:grpSpPr>
        <p:sp>
          <p:nvSpPr>
            <p:cNvPr id="2519" name="Google Shape;2519;p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0" name="Google Shape;2620;p8"/>
          <p:cNvGrpSpPr/>
          <p:nvPr/>
        </p:nvGrpSpPr>
        <p:grpSpPr>
          <a:xfrm rot="10800000">
            <a:off x="7682451" y="28707"/>
            <a:ext cx="1140783" cy="5086302"/>
            <a:chOff x="5608825" y="238125"/>
            <a:chExt cx="1174975" cy="5238750"/>
          </a:xfrm>
        </p:grpSpPr>
        <p:sp>
          <p:nvSpPr>
            <p:cNvPr id="2621" name="Google Shape;2621;p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71" name="Google Shape;2671;p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672" name="Shape 2672"/>
        <p:cNvGrpSpPr/>
        <p:nvPr/>
      </p:nvGrpSpPr>
      <p:grpSpPr>
        <a:xfrm>
          <a:off x="0" y="0"/>
          <a:ext cx="0" cy="0"/>
          <a:chOff x="0" y="0"/>
          <a:chExt cx="0" cy="0"/>
        </a:xfrm>
      </p:grpSpPr>
      <p:sp>
        <p:nvSpPr>
          <p:cNvPr id="2673" name="Google Shape;2673;p9"/>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674" name="Google Shape;2674;p9"/>
          <p:cNvSpPr txBox="1"/>
          <p:nvPr>
            <p:ph idx="1" type="body"/>
          </p:nvPr>
        </p:nvSpPr>
        <p:spPr>
          <a:xfrm>
            <a:off x="718300"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675" name="Google Shape;2675;p9"/>
          <p:cNvSpPr txBox="1"/>
          <p:nvPr>
            <p:ph idx="2" type="body"/>
          </p:nvPr>
        </p:nvSpPr>
        <p:spPr>
          <a:xfrm>
            <a:off x="3009263"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676" name="Google Shape;2676;p9"/>
          <p:cNvSpPr txBox="1"/>
          <p:nvPr>
            <p:ph idx="3" type="body"/>
          </p:nvPr>
        </p:nvSpPr>
        <p:spPr>
          <a:xfrm>
            <a:off x="5300226"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677" name="Google Shape;2677;p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9pPr>
          </a:lstStyle>
          <a:p>
            <a:pPr indent="0" lvl="0" marL="0" rtl="0" algn="l">
              <a:spcBef>
                <a:spcPts val="0"/>
              </a:spcBef>
              <a:spcAft>
                <a:spcPts val="0"/>
              </a:spcAft>
              <a:buNone/>
            </a:pPr>
            <a:fld id="{00000000-1234-1234-1234-123412341234}" type="slidenum">
              <a:rPr lang="en"/>
              <a:t>‹#›</a:t>
            </a:fld>
            <a:endParaRPr/>
          </a:p>
        </p:txBody>
      </p:sp>
      <p:grpSp>
        <p:nvGrpSpPr>
          <p:cNvPr id="2678" name="Google Shape;2678;p9"/>
          <p:cNvGrpSpPr/>
          <p:nvPr/>
        </p:nvGrpSpPr>
        <p:grpSpPr>
          <a:xfrm rot="10800000">
            <a:off x="8851487" y="28707"/>
            <a:ext cx="264012" cy="5086302"/>
            <a:chOff x="5307800" y="238125"/>
            <a:chExt cx="271925" cy="5238750"/>
          </a:xfrm>
        </p:grpSpPr>
        <p:sp>
          <p:nvSpPr>
            <p:cNvPr id="2679" name="Google Shape;2679;p9"/>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9"/>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9"/>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9"/>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9"/>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9"/>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9"/>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9"/>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9"/>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9"/>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9"/>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9"/>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9"/>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9"/>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9"/>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9"/>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9"/>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9"/>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9"/>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9"/>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9"/>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9"/>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9"/>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9"/>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9"/>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9"/>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9"/>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9"/>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9"/>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9"/>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9"/>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9"/>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9"/>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9"/>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9"/>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9"/>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9"/>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9"/>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9"/>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9"/>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9"/>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9"/>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9"/>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9"/>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9"/>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9"/>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9"/>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9"/>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9"/>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9"/>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9"/>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9"/>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9"/>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9"/>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9"/>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9"/>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9"/>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6" name="Google Shape;2736;p9"/>
          <p:cNvGrpSpPr/>
          <p:nvPr/>
        </p:nvGrpSpPr>
        <p:grpSpPr>
          <a:xfrm rot="10800000">
            <a:off x="7828571" y="28707"/>
            <a:ext cx="1140783" cy="5086302"/>
            <a:chOff x="5458325" y="238125"/>
            <a:chExt cx="1174975" cy="5238750"/>
          </a:xfrm>
        </p:grpSpPr>
        <p:sp>
          <p:nvSpPr>
            <p:cNvPr id="2737" name="Google Shape;2737;p9"/>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9"/>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9"/>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9"/>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9"/>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9"/>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9"/>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9"/>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9"/>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9"/>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9"/>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9"/>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9"/>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9"/>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9"/>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9"/>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9"/>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9"/>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9"/>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9"/>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9"/>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9"/>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9"/>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9"/>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9"/>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9"/>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9"/>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9"/>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9"/>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9"/>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9"/>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9"/>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9"/>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9"/>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9"/>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9"/>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9"/>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9"/>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9"/>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9"/>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9"/>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9"/>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9"/>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9"/>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9"/>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9"/>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9"/>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9"/>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9"/>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9"/>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9"/>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9"/>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9"/>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9"/>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9"/>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9"/>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9"/>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9"/>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9"/>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9"/>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9"/>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9"/>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9" name="Google Shape;2799;p9"/>
          <p:cNvGrpSpPr/>
          <p:nvPr/>
        </p:nvGrpSpPr>
        <p:grpSpPr>
          <a:xfrm rot="10800000">
            <a:off x="7682451" y="28707"/>
            <a:ext cx="994639" cy="4940182"/>
            <a:chOff x="5759350" y="388625"/>
            <a:chExt cx="1024450" cy="5088250"/>
          </a:xfrm>
        </p:grpSpPr>
        <p:sp>
          <p:nvSpPr>
            <p:cNvPr id="2800" name="Google Shape;2800;p9"/>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9"/>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9"/>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9"/>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9"/>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9"/>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9"/>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9"/>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9"/>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9"/>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9"/>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9"/>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9"/>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9"/>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9"/>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9"/>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9"/>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9"/>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9"/>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9"/>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9"/>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9"/>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9"/>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9"/>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9"/>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9"/>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9"/>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9"/>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9"/>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9"/>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9"/>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9"/>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9"/>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9"/>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9"/>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9"/>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9"/>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9"/>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9"/>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9"/>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9"/>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9"/>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9"/>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9"/>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9"/>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9"/>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9"/>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9"/>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9"/>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9"/>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9"/>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9"/>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9"/>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9"/>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9"/>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9"/>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9"/>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9"/>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9"/>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9"/>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9"/>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9"/>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9"/>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9"/>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9"/>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9"/>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9"/>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9"/>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9"/>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9"/>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9"/>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9"/>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9"/>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9"/>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9"/>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9"/>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9"/>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9"/>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9"/>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9"/>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9"/>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9"/>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9"/>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9"/>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9"/>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9"/>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9"/>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9"/>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9"/>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9"/>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9"/>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9"/>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9"/>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9"/>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9"/>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9"/>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9"/>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9"/>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9"/>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9"/>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9"/>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1" name="Google Shape;2901;p9"/>
          <p:cNvGrpSpPr/>
          <p:nvPr/>
        </p:nvGrpSpPr>
        <p:grpSpPr>
          <a:xfrm rot="10800000">
            <a:off x="7682451" y="28707"/>
            <a:ext cx="1140783" cy="5086302"/>
            <a:chOff x="5608825" y="238125"/>
            <a:chExt cx="1174975" cy="5238750"/>
          </a:xfrm>
        </p:grpSpPr>
        <p:sp>
          <p:nvSpPr>
            <p:cNvPr id="2902" name="Google Shape;2902;p9"/>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9"/>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9"/>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9"/>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9"/>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9"/>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9"/>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9"/>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9"/>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9"/>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9"/>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9"/>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9"/>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9"/>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9"/>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9"/>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9"/>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9"/>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9"/>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9"/>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9"/>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9"/>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9"/>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9"/>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9"/>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9"/>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9"/>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9"/>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9"/>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9"/>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9"/>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9"/>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9"/>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9"/>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9"/>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9"/>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9"/>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9"/>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9"/>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9"/>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9"/>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9"/>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9"/>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9"/>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9"/>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9"/>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9"/>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9"/>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9"/>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9"/>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52" name="Shape 2952"/>
        <p:cNvGrpSpPr/>
        <p:nvPr/>
      </p:nvGrpSpPr>
      <p:grpSpPr>
        <a:xfrm>
          <a:off x="0" y="0"/>
          <a:ext cx="0" cy="0"/>
          <a:chOff x="0" y="0"/>
          <a:chExt cx="0" cy="0"/>
        </a:xfrm>
      </p:grpSpPr>
      <p:sp>
        <p:nvSpPr>
          <p:cNvPr id="2953" name="Google Shape;2953;p10"/>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954" name="Google Shape;2954;p1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9pPr>
          </a:lstStyle>
          <a:p>
            <a:pPr indent="0" lvl="0" marL="0" rtl="0" algn="l">
              <a:spcBef>
                <a:spcPts val="0"/>
              </a:spcBef>
              <a:spcAft>
                <a:spcPts val="0"/>
              </a:spcAft>
              <a:buNone/>
            </a:pPr>
            <a:fld id="{00000000-1234-1234-1234-123412341234}" type="slidenum">
              <a:rPr lang="en"/>
              <a:t>‹#›</a:t>
            </a:fld>
            <a:endParaRPr/>
          </a:p>
        </p:txBody>
      </p:sp>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1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1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1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1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1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1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1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1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1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1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1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1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1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1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1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1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1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1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1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1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1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1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1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1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1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1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1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1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1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1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1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1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1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1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1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1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1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1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1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1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1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1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1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1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1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1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1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1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1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1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1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1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1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1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1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1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1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1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1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1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1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1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1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1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1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1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1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1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1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1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1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1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1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1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1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1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1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1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1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1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1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1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1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1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1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1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1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1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1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1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1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1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1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1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1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1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1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1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1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1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1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1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1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1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1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1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1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1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1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1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1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1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1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1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1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1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1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1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1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1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1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1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1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1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1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1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1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1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1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1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1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1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1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1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1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1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1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1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1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1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1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1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1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1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1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1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1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1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1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1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1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1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1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1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1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1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1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1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1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1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1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1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1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1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1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1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1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1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1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1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1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1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1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1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1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1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1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1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1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1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1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1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1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1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1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1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1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1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1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p1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1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p1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1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1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1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1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1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1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1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1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1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1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1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1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1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1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1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1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1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1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p1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1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1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1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1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1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1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1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1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1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1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p1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p1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1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1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p1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1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1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1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1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1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1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1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1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1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1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1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1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1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1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1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1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1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1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1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p1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1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1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1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1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1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1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1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1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1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1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1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1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1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1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1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1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1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1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1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1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3600"/>
              <a:buFont typeface="Dosis Light"/>
              <a:buNone/>
              <a:defRPr b="0" i="0" sz="3600" u="none" cap="none" strike="noStrike">
                <a:solidFill>
                  <a:schemeClr val="dk2"/>
                </a:solidFill>
                <a:latin typeface="Dosis Light"/>
                <a:ea typeface="Dosis Light"/>
                <a:cs typeface="Dosis Light"/>
                <a:sym typeface="Dosis Light"/>
              </a:defRPr>
            </a:lvl1pPr>
            <a:lvl2pPr lvl="1" marR="0" rtl="0" algn="l">
              <a:lnSpc>
                <a:spcPct val="100000"/>
              </a:lnSpc>
              <a:spcBef>
                <a:spcPts val="0"/>
              </a:spcBef>
              <a:spcAft>
                <a:spcPts val="0"/>
              </a:spcAft>
              <a:buClr>
                <a:schemeClr val="dk2"/>
              </a:buClr>
              <a:buSzPts val="3600"/>
              <a:buFont typeface="Dosis Light"/>
              <a:buNone/>
              <a:defRPr b="0" i="0" sz="3600" u="none" cap="none" strike="noStrike">
                <a:solidFill>
                  <a:schemeClr val="dk2"/>
                </a:solidFill>
                <a:latin typeface="Dosis Light"/>
                <a:ea typeface="Dosis Light"/>
                <a:cs typeface="Dosis Light"/>
                <a:sym typeface="Dosis Light"/>
              </a:defRPr>
            </a:lvl2pPr>
            <a:lvl3pPr lvl="2" marR="0" rtl="0" algn="l">
              <a:lnSpc>
                <a:spcPct val="100000"/>
              </a:lnSpc>
              <a:spcBef>
                <a:spcPts val="0"/>
              </a:spcBef>
              <a:spcAft>
                <a:spcPts val="0"/>
              </a:spcAft>
              <a:buClr>
                <a:schemeClr val="dk2"/>
              </a:buClr>
              <a:buSzPts val="3600"/>
              <a:buFont typeface="Dosis Light"/>
              <a:buNone/>
              <a:defRPr b="0" i="0" sz="3600" u="none" cap="none" strike="noStrike">
                <a:solidFill>
                  <a:schemeClr val="dk2"/>
                </a:solidFill>
                <a:latin typeface="Dosis Light"/>
                <a:ea typeface="Dosis Light"/>
                <a:cs typeface="Dosis Light"/>
                <a:sym typeface="Dosis Light"/>
              </a:defRPr>
            </a:lvl3pPr>
            <a:lvl4pPr lvl="3" marR="0" rtl="0" algn="l">
              <a:lnSpc>
                <a:spcPct val="100000"/>
              </a:lnSpc>
              <a:spcBef>
                <a:spcPts val="0"/>
              </a:spcBef>
              <a:spcAft>
                <a:spcPts val="0"/>
              </a:spcAft>
              <a:buClr>
                <a:schemeClr val="dk2"/>
              </a:buClr>
              <a:buSzPts val="3600"/>
              <a:buFont typeface="Dosis Light"/>
              <a:buNone/>
              <a:defRPr b="0" i="0" sz="3600" u="none" cap="none" strike="noStrike">
                <a:solidFill>
                  <a:schemeClr val="dk2"/>
                </a:solidFill>
                <a:latin typeface="Dosis Light"/>
                <a:ea typeface="Dosis Light"/>
                <a:cs typeface="Dosis Light"/>
                <a:sym typeface="Dosis Light"/>
              </a:defRPr>
            </a:lvl4pPr>
            <a:lvl5pPr lvl="4" marR="0" rtl="0" algn="l">
              <a:lnSpc>
                <a:spcPct val="100000"/>
              </a:lnSpc>
              <a:spcBef>
                <a:spcPts val="0"/>
              </a:spcBef>
              <a:spcAft>
                <a:spcPts val="0"/>
              </a:spcAft>
              <a:buClr>
                <a:schemeClr val="dk2"/>
              </a:buClr>
              <a:buSzPts val="3600"/>
              <a:buFont typeface="Dosis Light"/>
              <a:buNone/>
              <a:defRPr b="0" i="0" sz="3600" u="none" cap="none" strike="noStrike">
                <a:solidFill>
                  <a:schemeClr val="dk2"/>
                </a:solidFill>
                <a:latin typeface="Dosis Light"/>
                <a:ea typeface="Dosis Light"/>
                <a:cs typeface="Dosis Light"/>
                <a:sym typeface="Dosis Light"/>
              </a:defRPr>
            </a:lvl5pPr>
            <a:lvl6pPr lvl="5" marR="0" rtl="0" algn="l">
              <a:lnSpc>
                <a:spcPct val="100000"/>
              </a:lnSpc>
              <a:spcBef>
                <a:spcPts val="0"/>
              </a:spcBef>
              <a:spcAft>
                <a:spcPts val="0"/>
              </a:spcAft>
              <a:buClr>
                <a:schemeClr val="dk2"/>
              </a:buClr>
              <a:buSzPts val="3600"/>
              <a:buFont typeface="Dosis Light"/>
              <a:buNone/>
              <a:defRPr b="0" i="0" sz="3600" u="none" cap="none" strike="noStrike">
                <a:solidFill>
                  <a:schemeClr val="dk2"/>
                </a:solidFill>
                <a:latin typeface="Dosis Light"/>
                <a:ea typeface="Dosis Light"/>
                <a:cs typeface="Dosis Light"/>
                <a:sym typeface="Dosis Light"/>
              </a:defRPr>
            </a:lvl6pPr>
            <a:lvl7pPr lvl="6" marR="0" rtl="0" algn="l">
              <a:lnSpc>
                <a:spcPct val="100000"/>
              </a:lnSpc>
              <a:spcBef>
                <a:spcPts val="0"/>
              </a:spcBef>
              <a:spcAft>
                <a:spcPts val="0"/>
              </a:spcAft>
              <a:buClr>
                <a:schemeClr val="dk2"/>
              </a:buClr>
              <a:buSzPts val="3600"/>
              <a:buFont typeface="Dosis Light"/>
              <a:buNone/>
              <a:defRPr b="0" i="0" sz="3600" u="none" cap="none" strike="noStrike">
                <a:solidFill>
                  <a:schemeClr val="dk2"/>
                </a:solidFill>
                <a:latin typeface="Dosis Light"/>
                <a:ea typeface="Dosis Light"/>
                <a:cs typeface="Dosis Light"/>
                <a:sym typeface="Dosis Light"/>
              </a:defRPr>
            </a:lvl7pPr>
            <a:lvl8pPr lvl="7" marR="0" rtl="0" algn="l">
              <a:lnSpc>
                <a:spcPct val="100000"/>
              </a:lnSpc>
              <a:spcBef>
                <a:spcPts val="0"/>
              </a:spcBef>
              <a:spcAft>
                <a:spcPts val="0"/>
              </a:spcAft>
              <a:buClr>
                <a:schemeClr val="dk2"/>
              </a:buClr>
              <a:buSzPts val="3600"/>
              <a:buFont typeface="Dosis Light"/>
              <a:buNone/>
              <a:defRPr b="0" i="0" sz="3600" u="none" cap="none" strike="noStrike">
                <a:solidFill>
                  <a:schemeClr val="dk2"/>
                </a:solidFill>
                <a:latin typeface="Dosis Light"/>
                <a:ea typeface="Dosis Light"/>
                <a:cs typeface="Dosis Light"/>
                <a:sym typeface="Dosis Light"/>
              </a:defRPr>
            </a:lvl8pPr>
            <a:lvl9pPr lvl="8" marR="0" rtl="0" algn="l">
              <a:lnSpc>
                <a:spcPct val="100000"/>
              </a:lnSpc>
              <a:spcBef>
                <a:spcPts val="0"/>
              </a:spcBef>
              <a:spcAft>
                <a:spcPts val="0"/>
              </a:spcAft>
              <a:buClr>
                <a:schemeClr val="dk2"/>
              </a:buClr>
              <a:buSzPts val="3600"/>
              <a:buFont typeface="Dosis Light"/>
              <a:buNone/>
              <a:defRPr b="0" i="0" sz="3600" u="none" cap="none" strike="noStrike">
                <a:solidFill>
                  <a:schemeClr val="dk2"/>
                </a:solidFill>
                <a:latin typeface="Dosis Light"/>
                <a:ea typeface="Dosis Light"/>
                <a:cs typeface="Dosis Light"/>
                <a:sym typeface="Dosis Light"/>
              </a:defRPr>
            </a:lvl9pPr>
          </a:lstStyle>
          <a:p/>
        </p:txBody>
      </p:sp>
      <p:sp>
        <p:nvSpPr>
          <p:cNvPr id="7" name="Google Shape;7;p1"/>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Light"/>
                <a:ea typeface="Dosis Light"/>
                <a:cs typeface="Dosis Light"/>
                <a:sym typeface="Dosis 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aggle.com/datasets/adityajn105/flickr8k" TargetMode="External"/><Relationship Id="rId4" Type="http://schemas.openxmlformats.org/officeDocument/2006/relationships/hyperlink" Target="https://image-net.org/download.ph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document/d/1CmVlJgLIJ784DRI9IAeEKAwJ8lu_zu6r9YuiPZ8pLl4/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5" name="Shape 3835"/>
        <p:cNvGrpSpPr/>
        <p:nvPr/>
      </p:nvGrpSpPr>
      <p:grpSpPr>
        <a:xfrm>
          <a:off x="0" y="0"/>
          <a:ext cx="0" cy="0"/>
          <a:chOff x="0" y="0"/>
          <a:chExt cx="0" cy="0"/>
        </a:xfrm>
      </p:grpSpPr>
      <p:sp>
        <p:nvSpPr>
          <p:cNvPr id="3836" name="Google Shape;3836;p13"/>
          <p:cNvSpPr txBox="1"/>
          <p:nvPr>
            <p:ph type="ctrTitle"/>
          </p:nvPr>
        </p:nvSpPr>
        <p:spPr>
          <a:xfrm>
            <a:off x="285750" y="96900"/>
            <a:ext cx="6072300" cy="49497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2400" u="sng">
                <a:latin typeface="Dosis"/>
                <a:ea typeface="Dosis"/>
                <a:cs typeface="Dosis"/>
                <a:sym typeface="Dosis"/>
              </a:rPr>
              <a:t>Deep Learning</a:t>
            </a:r>
            <a:endParaRPr b="1" sz="2800" u="sng">
              <a:latin typeface="Dosis"/>
              <a:ea typeface="Dosis"/>
              <a:cs typeface="Dosis"/>
              <a:sym typeface="Dosis"/>
            </a:endParaRPr>
          </a:p>
          <a:p>
            <a:pPr indent="0" lvl="0" marL="0" rtl="0" algn="ctr">
              <a:lnSpc>
                <a:spcPct val="100000"/>
              </a:lnSpc>
              <a:spcBef>
                <a:spcPts val="0"/>
              </a:spcBef>
              <a:spcAft>
                <a:spcPts val="0"/>
              </a:spcAft>
              <a:buSzPts val="6000"/>
              <a:buNone/>
            </a:pPr>
            <a:r>
              <a:rPr b="1" lang="en" sz="2500">
                <a:latin typeface="Dosis"/>
                <a:ea typeface="Dosis"/>
                <a:cs typeface="Dosis"/>
                <a:sym typeface="Dosis"/>
              </a:rPr>
              <a:t>“Image Caption Generator using Deep Learning Techniques”</a:t>
            </a:r>
            <a:endParaRPr sz="2000"/>
          </a:p>
          <a:p>
            <a:pPr indent="0" lvl="0" marL="0" rtl="0" algn="ctr">
              <a:lnSpc>
                <a:spcPct val="100000"/>
              </a:lnSpc>
              <a:spcBef>
                <a:spcPts val="0"/>
              </a:spcBef>
              <a:spcAft>
                <a:spcPts val="0"/>
              </a:spcAft>
              <a:buSzPts val="6000"/>
              <a:buNone/>
            </a:pPr>
            <a:r>
              <a:t/>
            </a:r>
            <a:endParaRPr sz="2000"/>
          </a:p>
          <a:p>
            <a:pPr indent="0" lvl="0" marL="0" rtl="0" algn="l">
              <a:lnSpc>
                <a:spcPct val="100000"/>
              </a:lnSpc>
              <a:spcBef>
                <a:spcPts val="0"/>
              </a:spcBef>
              <a:spcAft>
                <a:spcPts val="0"/>
              </a:spcAft>
              <a:buSzPts val="6000"/>
              <a:buNone/>
            </a:pPr>
            <a:r>
              <a:rPr b="1" lang="en" sz="1600">
                <a:latin typeface="Dosis"/>
                <a:ea typeface="Dosis"/>
                <a:cs typeface="Dosis"/>
                <a:sym typeface="Dosis"/>
              </a:rPr>
              <a:t>Presented By - </a:t>
            </a:r>
            <a:endParaRPr b="1" sz="1600">
              <a:latin typeface="Dosis"/>
              <a:ea typeface="Dosis"/>
              <a:cs typeface="Dosis"/>
              <a:sym typeface="Dosis"/>
            </a:endParaRPr>
          </a:p>
          <a:p>
            <a:pPr indent="0" lvl="0" marL="0" rtl="0" algn="l">
              <a:lnSpc>
                <a:spcPct val="100000"/>
              </a:lnSpc>
              <a:spcBef>
                <a:spcPts val="0"/>
              </a:spcBef>
              <a:spcAft>
                <a:spcPts val="0"/>
              </a:spcAft>
              <a:buSzPts val="6000"/>
              <a:buNone/>
            </a:pPr>
            <a:r>
              <a:rPr lang="en" sz="1600"/>
              <a:t>Aditya Biswakarma (IIT2020033)</a:t>
            </a:r>
            <a:endParaRPr sz="1600"/>
          </a:p>
          <a:p>
            <a:pPr indent="0" lvl="0" marL="0" rtl="0" algn="l">
              <a:lnSpc>
                <a:spcPct val="115000"/>
              </a:lnSpc>
              <a:spcBef>
                <a:spcPts val="0"/>
              </a:spcBef>
              <a:spcAft>
                <a:spcPts val="0"/>
              </a:spcAft>
              <a:buNone/>
            </a:pPr>
            <a:r>
              <a:rPr lang="en" sz="1600">
                <a:latin typeface="Dosis"/>
                <a:ea typeface="Dosis"/>
                <a:cs typeface="Dosis"/>
                <a:sym typeface="Dosis"/>
              </a:rPr>
              <a:t>Harshit Kushwah (IIT2020039) </a:t>
            </a:r>
            <a:endParaRPr sz="1600">
              <a:latin typeface="Dosis"/>
              <a:ea typeface="Dosis"/>
              <a:cs typeface="Dosis"/>
              <a:sym typeface="Dosis"/>
            </a:endParaRPr>
          </a:p>
          <a:p>
            <a:pPr indent="0" lvl="0" marL="0" rtl="0" algn="l">
              <a:lnSpc>
                <a:spcPct val="115000"/>
              </a:lnSpc>
              <a:spcBef>
                <a:spcPts val="0"/>
              </a:spcBef>
              <a:spcAft>
                <a:spcPts val="0"/>
              </a:spcAft>
              <a:buNone/>
            </a:pPr>
            <a:r>
              <a:rPr lang="en" sz="1600">
                <a:latin typeface="Dosis"/>
                <a:ea typeface="Dosis"/>
                <a:cs typeface="Dosis"/>
                <a:sym typeface="Dosis"/>
              </a:rPr>
              <a:t>Sanjeet (IIT2020052) </a:t>
            </a:r>
            <a:endParaRPr sz="1600">
              <a:latin typeface="Dosis"/>
              <a:ea typeface="Dosis"/>
              <a:cs typeface="Dosis"/>
              <a:sym typeface="Dosis"/>
            </a:endParaRPr>
          </a:p>
          <a:p>
            <a:pPr indent="0" lvl="0" marL="0" rtl="0" algn="l">
              <a:lnSpc>
                <a:spcPct val="115000"/>
              </a:lnSpc>
              <a:spcBef>
                <a:spcPts val="0"/>
              </a:spcBef>
              <a:spcAft>
                <a:spcPts val="0"/>
              </a:spcAft>
              <a:buNone/>
            </a:pPr>
            <a:r>
              <a:rPr lang="en" sz="1600">
                <a:latin typeface="Dosis"/>
                <a:ea typeface="Dosis"/>
                <a:cs typeface="Dosis"/>
                <a:sym typeface="Dosis"/>
              </a:rPr>
              <a:t>Rohan Tirkey (IIT2020088)</a:t>
            </a:r>
            <a:endParaRPr sz="1500"/>
          </a:p>
          <a:p>
            <a:pPr indent="0" lvl="0" marL="0" rtl="0" algn="l">
              <a:lnSpc>
                <a:spcPct val="100000"/>
              </a:lnSpc>
              <a:spcBef>
                <a:spcPts val="0"/>
              </a:spcBef>
              <a:spcAft>
                <a:spcPts val="0"/>
              </a:spcAft>
              <a:buSzPts val="6000"/>
              <a:buNone/>
            </a:pPr>
            <a:r>
              <a:t/>
            </a:r>
            <a:endParaRPr sz="1600"/>
          </a:p>
          <a:p>
            <a:pPr indent="0" lvl="0" marL="0" rtl="0" algn="l">
              <a:lnSpc>
                <a:spcPct val="100000"/>
              </a:lnSpc>
              <a:spcBef>
                <a:spcPts val="0"/>
              </a:spcBef>
              <a:spcAft>
                <a:spcPts val="0"/>
              </a:spcAft>
              <a:buSzPts val="6000"/>
              <a:buNone/>
            </a:pPr>
            <a:r>
              <a:t/>
            </a:r>
            <a:endParaRPr sz="1600"/>
          </a:p>
          <a:p>
            <a:pPr indent="0" lvl="0" marL="0" rtl="0" algn="ctr">
              <a:lnSpc>
                <a:spcPct val="100000"/>
              </a:lnSpc>
              <a:spcBef>
                <a:spcPts val="0"/>
              </a:spcBef>
              <a:spcAft>
                <a:spcPts val="0"/>
              </a:spcAft>
              <a:buSzPts val="6000"/>
              <a:buNone/>
            </a:pPr>
            <a:r>
              <a:rPr lang="en" sz="2000"/>
              <a:t>Instructor - </a:t>
            </a:r>
            <a:r>
              <a:rPr lang="en" sz="1700">
                <a:latin typeface="Dosis"/>
                <a:ea typeface="Dosis"/>
                <a:cs typeface="Dosis"/>
                <a:sym typeface="Dosis"/>
              </a:rPr>
              <a:t>Dr. Shiv Ram Dubey, Assistant Professor</a:t>
            </a:r>
            <a:endParaRPr sz="2000"/>
          </a:p>
          <a:p>
            <a:pPr indent="0" lvl="0" marL="0" rtl="0" algn="ctr">
              <a:lnSpc>
                <a:spcPct val="100000"/>
              </a:lnSpc>
              <a:spcBef>
                <a:spcPts val="0"/>
              </a:spcBef>
              <a:spcAft>
                <a:spcPts val="0"/>
              </a:spcAft>
              <a:buSzPts val="6000"/>
              <a:buNone/>
            </a:pPr>
            <a:r>
              <a:t/>
            </a:r>
            <a:endParaRPr sz="2000"/>
          </a:p>
          <a:p>
            <a:pPr indent="0" lvl="0" marL="0" rtl="0" algn="ctr">
              <a:lnSpc>
                <a:spcPct val="100000"/>
              </a:lnSpc>
              <a:spcBef>
                <a:spcPts val="0"/>
              </a:spcBef>
              <a:spcAft>
                <a:spcPts val="0"/>
              </a:spcAft>
              <a:buSzPts val="6000"/>
              <a:buNone/>
            </a:pPr>
            <a:r>
              <a:t/>
            </a:r>
            <a:endParaRPr sz="3000"/>
          </a:p>
          <a:p>
            <a:pPr indent="0" lvl="0" marL="0" rtl="0" algn="ctr">
              <a:lnSpc>
                <a:spcPct val="100000"/>
              </a:lnSpc>
              <a:spcBef>
                <a:spcPts val="0"/>
              </a:spcBef>
              <a:spcAft>
                <a:spcPts val="0"/>
              </a:spcAft>
              <a:buSzPts val="6000"/>
              <a:buNone/>
            </a:pPr>
            <a:r>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9" name="Shape 3899"/>
        <p:cNvGrpSpPr/>
        <p:nvPr/>
      </p:nvGrpSpPr>
      <p:grpSpPr>
        <a:xfrm>
          <a:off x="0" y="0"/>
          <a:ext cx="0" cy="0"/>
          <a:chOff x="0" y="0"/>
          <a:chExt cx="0" cy="0"/>
        </a:xfrm>
      </p:grpSpPr>
      <p:sp>
        <p:nvSpPr>
          <p:cNvPr id="3900" name="Google Shape;3900;p2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
        <p:nvSpPr>
          <p:cNvPr id="3901" name="Google Shape;3901;p22"/>
          <p:cNvSpPr txBox="1"/>
          <p:nvPr/>
        </p:nvSpPr>
        <p:spPr>
          <a:xfrm>
            <a:off x="551875" y="270450"/>
            <a:ext cx="6894300" cy="446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300"/>
              <a:buFont typeface="Arial"/>
              <a:buNone/>
            </a:pPr>
            <a:r>
              <a:rPr lang="en" sz="1700">
                <a:solidFill>
                  <a:srgbClr val="292929"/>
                </a:solidFill>
                <a:highlight>
                  <a:srgbClr val="FFFFFF"/>
                </a:highlight>
                <a:latin typeface="Dosis"/>
                <a:ea typeface="Dosis"/>
                <a:cs typeface="Dosis"/>
                <a:sym typeface="Dosis"/>
              </a:rPr>
              <a:t>Text Generation using LSTM</a:t>
            </a:r>
            <a:endParaRPr sz="1800">
              <a:latin typeface="Dosis"/>
              <a:ea typeface="Dosis"/>
              <a:cs typeface="Dosis"/>
              <a:sym typeface="Dosis"/>
            </a:endParaRPr>
          </a:p>
        </p:txBody>
      </p:sp>
      <p:sp>
        <p:nvSpPr>
          <p:cNvPr id="3902" name="Google Shape;3902;p22"/>
          <p:cNvSpPr txBox="1"/>
          <p:nvPr/>
        </p:nvSpPr>
        <p:spPr>
          <a:xfrm>
            <a:off x="551875" y="842200"/>
            <a:ext cx="6894300" cy="4279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3000"/>
              </a:spcBef>
              <a:spcAft>
                <a:spcPts val="0"/>
              </a:spcAft>
              <a:buNone/>
            </a:pPr>
            <a:r>
              <a:rPr lang="en" sz="1500">
                <a:solidFill>
                  <a:srgbClr val="292929"/>
                </a:solidFill>
                <a:highlight>
                  <a:srgbClr val="FFFFFF"/>
                </a:highlight>
                <a:latin typeface="Dosis"/>
                <a:ea typeface="Dosis"/>
                <a:cs typeface="Dosis"/>
                <a:sym typeface="Dosis"/>
              </a:rPr>
              <a:t>A common LSTM unit is composed of a </a:t>
            </a:r>
            <a:r>
              <a:rPr b="1" lang="en" sz="1500">
                <a:solidFill>
                  <a:srgbClr val="292929"/>
                </a:solidFill>
                <a:highlight>
                  <a:srgbClr val="FFFFFF"/>
                </a:highlight>
                <a:latin typeface="Dosis"/>
                <a:ea typeface="Dosis"/>
                <a:cs typeface="Dosis"/>
                <a:sym typeface="Dosis"/>
              </a:rPr>
              <a:t>cell</a:t>
            </a:r>
            <a:r>
              <a:rPr lang="en" sz="1500">
                <a:solidFill>
                  <a:srgbClr val="292929"/>
                </a:solidFill>
                <a:highlight>
                  <a:srgbClr val="FFFFFF"/>
                </a:highlight>
                <a:latin typeface="Dosis"/>
                <a:ea typeface="Dosis"/>
                <a:cs typeface="Dosis"/>
                <a:sym typeface="Dosis"/>
              </a:rPr>
              <a:t>, an </a:t>
            </a:r>
            <a:r>
              <a:rPr b="1" lang="en" sz="1500">
                <a:solidFill>
                  <a:srgbClr val="292929"/>
                </a:solidFill>
                <a:highlight>
                  <a:srgbClr val="FFFFFF"/>
                </a:highlight>
                <a:latin typeface="Dosis"/>
                <a:ea typeface="Dosis"/>
                <a:cs typeface="Dosis"/>
                <a:sym typeface="Dosis"/>
              </a:rPr>
              <a:t>input gate</a:t>
            </a:r>
            <a:r>
              <a:rPr lang="en" sz="1500">
                <a:solidFill>
                  <a:srgbClr val="292929"/>
                </a:solidFill>
                <a:highlight>
                  <a:srgbClr val="FFFFFF"/>
                </a:highlight>
                <a:latin typeface="Dosis"/>
                <a:ea typeface="Dosis"/>
                <a:cs typeface="Dosis"/>
                <a:sym typeface="Dosis"/>
              </a:rPr>
              <a:t>, an </a:t>
            </a:r>
            <a:r>
              <a:rPr b="1" lang="en" sz="1500">
                <a:solidFill>
                  <a:srgbClr val="292929"/>
                </a:solidFill>
                <a:highlight>
                  <a:srgbClr val="FFFFFF"/>
                </a:highlight>
                <a:latin typeface="Dosis"/>
                <a:ea typeface="Dosis"/>
                <a:cs typeface="Dosis"/>
                <a:sym typeface="Dosis"/>
              </a:rPr>
              <a:t>output gate</a:t>
            </a:r>
            <a:r>
              <a:rPr lang="en" sz="1500">
                <a:solidFill>
                  <a:srgbClr val="292929"/>
                </a:solidFill>
                <a:highlight>
                  <a:srgbClr val="FFFFFF"/>
                </a:highlight>
                <a:latin typeface="Dosis"/>
                <a:ea typeface="Dosis"/>
                <a:cs typeface="Dosis"/>
                <a:sym typeface="Dosis"/>
              </a:rPr>
              <a:t> and a </a:t>
            </a:r>
            <a:r>
              <a:rPr b="1" lang="en" sz="1500">
                <a:solidFill>
                  <a:srgbClr val="292929"/>
                </a:solidFill>
                <a:highlight>
                  <a:srgbClr val="FFFFFF"/>
                </a:highlight>
                <a:latin typeface="Dosis"/>
                <a:ea typeface="Dosis"/>
                <a:cs typeface="Dosis"/>
                <a:sym typeface="Dosis"/>
              </a:rPr>
              <a:t>forget gate</a:t>
            </a:r>
            <a:r>
              <a:rPr lang="en" sz="1500">
                <a:solidFill>
                  <a:srgbClr val="292929"/>
                </a:solidFill>
                <a:highlight>
                  <a:srgbClr val="FFFFFF"/>
                </a:highlight>
                <a:latin typeface="Dosis"/>
                <a:ea typeface="Dosis"/>
                <a:cs typeface="Dosis"/>
                <a:sym typeface="Dosis"/>
              </a:rPr>
              <a:t>. The cell remembers values over arbitrary time intervals and the three </a:t>
            </a:r>
            <a:r>
              <a:rPr i="1" lang="en" sz="1500">
                <a:solidFill>
                  <a:srgbClr val="292929"/>
                </a:solidFill>
                <a:highlight>
                  <a:srgbClr val="FFFFFF"/>
                </a:highlight>
                <a:latin typeface="Dosis"/>
                <a:ea typeface="Dosis"/>
                <a:cs typeface="Dosis"/>
                <a:sym typeface="Dosis"/>
              </a:rPr>
              <a:t>gates</a:t>
            </a:r>
            <a:r>
              <a:rPr lang="en" sz="1500">
                <a:solidFill>
                  <a:srgbClr val="292929"/>
                </a:solidFill>
                <a:highlight>
                  <a:srgbClr val="FFFFFF"/>
                </a:highlight>
                <a:latin typeface="Dosis"/>
                <a:ea typeface="Dosis"/>
                <a:cs typeface="Dosis"/>
                <a:sym typeface="Dosis"/>
              </a:rPr>
              <a:t> regulate the flow of information into and out of the cell.</a:t>
            </a:r>
            <a:endParaRPr sz="1500">
              <a:solidFill>
                <a:srgbClr val="292929"/>
              </a:solidFill>
              <a:highlight>
                <a:srgbClr val="FFFFFF"/>
              </a:highlight>
              <a:latin typeface="Dosis"/>
              <a:ea typeface="Dosis"/>
              <a:cs typeface="Dosis"/>
              <a:sym typeface="Dosis"/>
            </a:endParaRPr>
          </a:p>
          <a:p>
            <a:pPr indent="0" lvl="0" marL="0" rtl="0" algn="l">
              <a:lnSpc>
                <a:spcPct val="100000"/>
              </a:lnSpc>
              <a:spcBef>
                <a:spcPts val="3000"/>
              </a:spcBef>
              <a:spcAft>
                <a:spcPts val="0"/>
              </a:spcAft>
              <a:buNone/>
            </a:pPr>
            <a:r>
              <a:t/>
            </a:r>
            <a:endParaRPr sz="1500">
              <a:solidFill>
                <a:srgbClr val="292929"/>
              </a:solidFill>
              <a:highlight>
                <a:srgbClr val="FFFFFF"/>
              </a:highlight>
              <a:latin typeface="Dosis"/>
              <a:ea typeface="Dosis"/>
              <a:cs typeface="Dosis"/>
              <a:sym typeface="Dosis"/>
            </a:endParaRPr>
          </a:p>
          <a:p>
            <a:pPr indent="0" lvl="0" marL="0" rtl="0" algn="l">
              <a:lnSpc>
                <a:spcPct val="100000"/>
              </a:lnSpc>
              <a:spcBef>
                <a:spcPts val="3000"/>
              </a:spcBef>
              <a:spcAft>
                <a:spcPts val="0"/>
              </a:spcAft>
              <a:buNone/>
            </a:pPr>
            <a:r>
              <a:t/>
            </a:r>
            <a:endParaRPr sz="1500">
              <a:solidFill>
                <a:srgbClr val="292929"/>
              </a:solidFill>
              <a:highlight>
                <a:srgbClr val="FFFFFF"/>
              </a:highlight>
              <a:latin typeface="Dosis"/>
              <a:ea typeface="Dosis"/>
              <a:cs typeface="Dosis"/>
              <a:sym typeface="Dosis"/>
            </a:endParaRPr>
          </a:p>
          <a:p>
            <a:pPr indent="0" lvl="0" marL="0" rtl="0" algn="l">
              <a:lnSpc>
                <a:spcPct val="100000"/>
              </a:lnSpc>
              <a:spcBef>
                <a:spcPts val="3000"/>
              </a:spcBef>
              <a:spcAft>
                <a:spcPts val="0"/>
              </a:spcAft>
              <a:buNone/>
            </a:pPr>
            <a:r>
              <a:t/>
            </a:r>
            <a:endParaRPr sz="1500">
              <a:solidFill>
                <a:srgbClr val="292929"/>
              </a:solidFill>
              <a:highlight>
                <a:srgbClr val="FFFFFF"/>
              </a:highlight>
              <a:latin typeface="Dosis"/>
              <a:ea typeface="Dosis"/>
              <a:cs typeface="Dosis"/>
              <a:sym typeface="Dosis"/>
            </a:endParaRPr>
          </a:p>
          <a:p>
            <a:pPr indent="0" lvl="0" marL="0" rtl="0" algn="l">
              <a:lnSpc>
                <a:spcPct val="100000"/>
              </a:lnSpc>
              <a:spcBef>
                <a:spcPts val="3000"/>
              </a:spcBef>
              <a:spcAft>
                <a:spcPts val="0"/>
              </a:spcAft>
              <a:buNone/>
            </a:pPr>
            <a:r>
              <a:rPr lang="en" sz="1500">
                <a:solidFill>
                  <a:srgbClr val="292929"/>
                </a:solidFill>
                <a:highlight>
                  <a:srgbClr val="FFFFFF"/>
                </a:highlight>
                <a:latin typeface="Dosis"/>
                <a:ea typeface="Dosis"/>
                <a:cs typeface="Dosis"/>
                <a:sym typeface="Dosis"/>
              </a:rPr>
              <a:t>The advantage of an LSTM cell compared to a common recurrent unit is its cell memory unit. The cell vector has the ability to encapsulate the notion of forgetting part of its previously-stored memory, as well as to add part of the new information. To illustrate this, one has to inspect the equations of the cell and the way it processes sequences under the hood.</a:t>
            </a:r>
            <a:endParaRPr sz="1500">
              <a:solidFill>
                <a:srgbClr val="292929"/>
              </a:solidFill>
              <a:highlight>
                <a:srgbClr val="FFFFFF"/>
              </a:highlight>
              <a:latin typeface="Dosis"/>
              <a:ea typeface="Dosis"/>
              <a:cs typeface="Dosis"/>
              <a:sym typeface="Dosis"/>
            </a:endParaRPr>
          </a:p>
          <a:p>
            <a:pPr indent="0" lvl="0" marL="0" marR="0" rtl="0" algn="just">
              <a:lnSpc>
                <a:spcPct val="100000"/>
              </a:lnSpc>
              <a:spcBef>
                <a:spcPts val="0"/>
              </a:spcBef>
              <a:spcAft>
                <a:spcPts val="0"/>
              </a:spcAft>
              <a:buClr>
                <a:srgbClr val="000000"/>
              </a:buClr>
              <a:buSzPts val="1300"/>
              <a:buFont typeface="Arial"/>
              <a:buNone/>
            </a:pPr>
            <a:r>
              <a:t/>
            </a:r>
            <a:endParaRPr sz="1600">
              <a:latin typeface="Dosis"/>
              <a:ea typeface="Dosis"/>
              <a:cs typeface="Dosis"/>
              <a:sym typeface="Dosis"/>
            </a:endParaRPr>
          </a:p>
        </p:txBody>
      </p:sp>
      <p:pic>
        <p:nvPicPr>
          <p:cNvPr id="3903" name="Google Shape;3903;p22"/>
          <p:cNvPicPr preferRelativeResize="0"/>
          <p:nvPr/>
        </p:nvPicPr>
        <p:blipFill>
          <a:blip r:embed="rId3">
            <a:alphaModFix/>
          </a:blip>
          <a:stretch>
            <a:fillRect/>
          </a:stretch>
        </p:blipFill>
        <p:spPr>
          <a:xfrm>
            <a:off x="1388650" y="1681325"/>
            <a:ext cx="4835476" cy="197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7" name="Shape 3907"/>
        <p:cNvGrpSpPr/>
        <p:nvPr/>
      </p:nvGrpSpPr>
      <p:grpSpPr>
        <a:xfrm>
          <a:off x="0" y="0"/>
          <a:ext cx="0" cy="0"/>
          <a:chOff x="0" y="0"/>
          <a:chExt cx="0" cy="0"/>
        </a:xfrm>
      </p:grpSpPr>
      <p:sp>
        <p:nvSpPr>
          <p:cNvPr id="3908" name="Google Shape;3908;p23"/>
          <p:cNvSpPr txBox="1"/>
          <p:nvPr>
            <p:ph idx="1" type="body"/>
          </p:nvPr>
        </p:nvSpPr>
        <p:spPr>
          <a:xfrm>
            <a:off x="640225" y="454750"/>
            <a:ext cx="6713700" cy="431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Model</a:t>
            </a:r>
            <a:endParaRPr/>
          </a:p>
        </p:txBody>
      </p:sp>
      <p:sp>
        <p:nvSpPr>
          <p:cNvPr id="3909" name="Google Shape;3909;p23"/>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pic>
        <p:nvPicPr>
          <p:cNvPr id="3910" name="Google Shape;3910;p23"/>
          <p:cNvPicPr preferRelativeResize="0"/>
          <p:nvPr/>
        </p:nvPicPr>
        <p:blipFill>
          <a:blip r:embed="rId3">
            <a:alphaModFix/>
          </a:blip>
          <a:stretch>
            <a:fillRect/>
          </a:stretch>
        </p:blipFill>
        <p:spPr>
          <a:xfrm>
            <a:off x="801950" y="1020200"/>
            <a:ext cx="6497601" cy="3186150"/>
          </a:xfrm>
          <a:prstGeom prst="rect">
            <a:avLst/>
          </a:prstGeom>
          <a:noFill/>
          <a:ln>
            <a:noFill/>
          </a:ln>
        </p:spPr>
      </p:pic>
      <p:sp>
        <p:nvSpPr>
          <p:cNvPr id="3911" name="Google Shape;3911;p23"/>
          <p:cNvSpPr txBox="1"/>
          <p:nvPr/>
        </p:nvSpPr>
        <p:spPr>
          <a:xfrm>
            <a:off x="872900" y="4206350"/>
            <a:ext cx="6024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92929"/>
                </a:solidFill>
                <a:highlight>
                  <a:srgbClr val="FFFFFF"/>
                </a:highlight>
                <a:latin typeface="Dosis"/>
                <a:ea typeface="Dosis"/>
                <a:cs typeface="Dosis"/>
                <a:sym typeface="Dosis"/>
              </a:rPr>
              <a:t>This final model is a combination of CNN and RNN models. </a:t>
            </a:r>
            <a:endParaRPr>
              <a:latin typeface="Dosis"/>
              <a:ea typeface="Dosis"/>
              <a:cs typeface="Dosis"/>
              <a:sym typeface="Dosi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5" name="Shape 3915"/>
        <p:cNvGrpSpPr/>
        <p:nvPr/>
      </p:nvGrpSpPr>
      <p:grpSpPr>
        <a:xfrm>
          <a:off x="0" y="0"/>
          <a:ext cx="0" cy="0"/>
          <a:chOff x="0" y="0"/>
          <a:chExt cx="0" cy="0"/>
        </a:xfrm>
      </p:grpSpPr>
      <p:sp>
        <p:nvSpPr>
          <p:cNvPr id="3916" name="Google Shape;3916;p24"/>
          <p:cNvSpPr txBox="1"/>
          <p:nvPr>
            <p:ph type="title"/>
          </p:nvPr>
        </p:nvSpPr>
        <p:spPr>
          <a:xfrm>
            <a:off x="751900" y="441675"/>
            <a:ext cx="6761100" cy="71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u="sng"/>
              <a:t>Working</a:t>
            </a:r>
            <a:endParaRPr u="sng"/>
          </a:p>
        </p:txBody>
      </p:sp>
      <p:sp>
        <p:nvSpPr>
          <p:cNvPr id="3917" name="Google Shape;3917;p2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918" name="Google Shape;3918;p24"/>
          <p:cNvSpPr txBox="1"/>
          <p:nvPr/>
        </p:nvSpPr>
        <p:spPr>
          <a:xfrm>
            <a:off x="751900" y="1234900"/>
            <a:ext cx="6527400" cy="372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1500">
                <a:solidFill>
                  <a:schemeClr val="accent6"/>
                </a:solidFill>
                <a:highlight>
                  <a:schemeClr val="lt1"/>
                </a:highlight>
                <a:latin typeface="Dosis"/>
                <a:ea typeface="Dosis"/>
                <a:cs typeface="Dosis"/>
                <a:sym typeface="Dosis"/>
              </a:rPr>
              <a:t>In order to extract the features from the input image, the model's general architecture employs a pretrained CNN (such as VGG16, VGG19, ResNet50, etc.). The feature vector's dimension is decreased by passing the features via a fully connected layer. The LSTM network then receives this feature vector as input and produces a sequence of words that serve as the image's caption.</a:t>
            </a:r>
            <a:endParaRPr sz="1500">
              <a:solidFill>
                <a:schemeClr val="accent6"/>
              </a:solidFill>
              <a:highlight>
                <a:schemeClr val="lt1"/>
              </a:highlight>
              <a:latin typeface="Dosis"/>
              <a:ea typeface="Dosis"/>
              <a:cs typeface="Dosis"/>
              <a:sym typeface="Dosis"/>
            </a:endParaRPr>
          </a:p>
          <a:p>
            <a:pPr indent="0" lvl="0" marL="0" rtl="0" algn="l">
              <a:lnSpc>
                <a:spcPct val="115000"/>
              </a:lnSpc>
              <a:spcBef>
                <a:spcPts val="1500"/>
              </a:spcBef>
              <a:spcAft>
                <a:spcPts val="0"/>
              </a:spcAft>
              <a:buNone/>
            </a:pPr>
            <a:r>
              <a:rPr lang="en" sz="1500">
                <a:solidFill>
                  <a:schemeClr val="accent6"/>
                </a:solidFill>
                <a:highlight>
                  <a:schemeClr val="lt1"/>
                </a:highlight>
                <a:latin typeface="Dosis"/>
                <a:ea typeface="Dosis"/>
                <a:cs typeface="Dosis"/>
                <a:sym typeface="Dosis"/>
              </a:rPr>
              <a:t>The model is fed pairs of photos along with their accompanying captions during training. The CNN is used to extract the features from the images, and these features—along with the captions—are provided as input to the LSTM network. The predicted caption for the image is created by the LSTM network by producing a sequence of words.</a:t>
            </a:r>
            <a:endParaRPr sz="1500">
              <a:solidFill>
                <a:schemeClr val="accent6"/>
              </a:solidFill>
              <a:highlight>
                <a:schemeClr val="lt1"/>
              </a:highlight>
              <a:latin typeface="Dosis"/>
              <a:ea typeface="Dosis"/>
              <a:cs typeface="Dosis"/>
              <a:sym typeface="Dosis"/>
            </a:endParaRPr>
          </a:p>
          <a:p>
            <a:pPr indent="0" lvl="0" marL="0" rtl="0" algn="l">
              <a:lnSpc>
                <a:spcPct val="115000"/>
              </a:lnSpc>
              <a:spcBef>
                <a:spcPts val="1500"/>
              </a:spcBef>
              <a:spcAft>
                <a:spcPts val="1500"/>
              </a:spcAft>
              <a:buNone/>
            </a:pPr>
            <a:r>
              <a:rPr lang="en" sz="1500">
                <a:solidFill>
                  <a:schemeClr val="accent6"/>
                </a:solidFill>
                <a:highlight>
                  <a:schemeClr val="lt1"/>
                </a:highlight>
                <a:latin typeface="Dosis"/>
                <a:ea typeface="Dosis"/>
                <a:cs typeface="Dosis"/>
                <a:sym typeface="Dosis"/>
              </a:rPr>
              <a:t>The weights of the model are changed to reduce a difference between the predicted and real captions after comparing the predicted and actual captions. </a:t>
            </a:r>
            <a:r>
              <a:rPr lang="en" sz="1500">
                <a:solidFill>
                  <a:schemeClr val="accent6"/>
                </a:solidFill>
                <a:highlight>
                  <a:schemeClr val="lt1"/>
                </a:highlight>
                <a:latin typeface="Dosis"/>
                <a:ea typeface="Dosis"/>
                <a:cs typeface="Dosis"/>
                <a:sym typeface="Dosis"/>
              </a:rPr>
              <a:t>The training is typically done using backpropagation through time (BPTT) algorithm.</a:t>
            </a:r>
            <a:endParaRPr sz="1500">
              <a:latin typeface="Dosis"/>
              <a:ea typeface="Dosis"/>
              <a:cs typeface="Dosis"/>
              <a:sym typeface="Dosi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2" name="Shape 3922"/>
        <p:cNvGrpSpPr/>
        <p:nvPr/>
      </p:nvGrpSpPr>
      <p:grpSpPr>
        <a:xfrm>
          <a:off x="0" y="0"/>
          <a:ext cx="0" cy="0"/>
          <a:chOff x="0" y="0"/>
          <a:chExt cx="0" cy="0"/>
        </a:xfrm>
      </p:grpSpPr>
      <p:sp>
        <p:nvSpPr>
          <p:cNvPr id="3923" name="Google Shape;3923;p25"/>
          <p:cNvSpPr txBox="1"/>
          <p:nvPr>
            <p:ph idx="1" type="body"/>
          </p:nvPr>
        </p:nvSpPr>
        <p:spPr>
          <a:xfrm>
            <a:off x="640225" y="454750"/>
            <a:ext cx="6713700" cy="43185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500">
                <a:solidFill>
                  <a:schemeClr val="accent6"/>
                </a:solidFill>
                <a:highlight>
                  <a:schemeClr val="lt1"/>
                </a:highlight>
                <a:latin typeface="Dosis"/>
                <a:ea typeface="Dosis"/>
                <a:cs typeface="Dosis"/>
                <a:sym typeface="Dosis"/>
              </a:rPr>
              <a:t>The pretrained CNN is used by the model to extract features from an input image during testing. To create the feature vector, which serves as the input for the LSTM network, these features are transferred through the fully connected layer. The caption for the input image is created by the LSTM network through a sequence of words.</a:t>
            </a:r>
            <a:endParaRPr sz="1500">
              <a:solidFill>
                <a:schemeClr val="accent6"/>
              </a:solidFill>
              <a:highlight>
                <a:schemeClr val="lt1"/>
              </a:highlight>
              <a:latin typeface="Dosis"/>
              <a:ea typeface="Dosis"/>
              <a:cs typeface="Dosis"/>
              <a:sym typeface="Dosis"/>
            </a:endParaRPr>
          </a:p>
          <a:p>
            <a:pPr indent="0" lvl="0" marL="0" rtl="0" algn="l">
              <a:lnSpc>
                <a:spcPct val="115000"/>
              </a:lnSpc>
              <a:spcBef>
                <a:spcPts val="1500"/>
              </a:spcBef>
              <a:spcAft>
                <a:spcPts val="0"/>
              </a:spcAft>
              <a:buNone/>
            </a:pPr>
            <a:r>
              <a:rPr lang="en" sz="1500">
                <a:solidFill>
                  <a:schemeClr val="accent6"/>
                </a:solidFill>
                <a:highlight>
                  <a:schemeClr val="lt1"/>
                </a:highlight>
                <a:latin typeface="Dosis"/>
                <a:ea typeface="Dosis"/>
                <a:cs typeface="Dosis"/>
                <a:sym typeface="Dosis"/>
              </a:rPr>
              <a:t>The accuracy of the model is assessed using the BLEU (Bilingual Evaluation Understudy) score. A statistic called BLEU assesses how closely the expected and real captions resemble each other. It might be anywhere between 0 and 1, with 1 denoting a perfect match between the expected and actual captions.</a:t>
            </a:r>
            <a:endParaRPr sz="1500">
              <a:solidFill>
                <a:schemeClr val="accent6"/>
              </a:solidFill>
              <a:highlight>
                <a:schemeClr val="lt1"/>
              </a:highlight>
              <a:latin typeface="Dosis"/>
              <a:ea typeface="Dosis"/>
              <a:cs typeface="Dosis"/>
              <a:sym typeface="Dosis"/>
            </a:endParaRPr>
          </a:p>
          <a:p>
            <a:pPr indent="0" lvl="0" marL="0" rtl="0" algn="l">
              <a:lnSpc>
                <a:spcPct val="115000"/>
              </a:lnSpc>
              <a:spcBef>
                <a:spcPts val="1500"/>
              </a:spcBef>
              <a:spcAft>
                <a:spcPts val="0"/>
              </a:spcAft>
              <a:buNone/>
            </a:pPr>
            <a:r>
              <a:rPr lang="en" sz="1500">
                <a:solidFill>
                  <a:schemeClr val="accent6"/>
                </a:solidFill>
                <a:highlight>
                  <a:schemeClr val="lt1"/>
                </a:highlight>
                <a:latin typeface="Dosis"/>
                <a:ea typeface="Dosis"/>
                <a:cs typeface="Dosis"/>
                <a:sym typeface="Dosis"/>
              </a:rPr>
              <a:t>In summary, the image caption generator using CNN (pretrained) + LSTM trained on Flickr8k dataset involves using a pretrained CNN to extract features from images, feeding these features to an LSTM network along with the captions during training, and generating a sequence of words that form the caption for the input image during testing. The BLEU score is used to evaluate the performance of the model.</a:t>
            </a:r>
            <a:endParaRPr sz="1500">
              <a:solidFill>
                <a:schemeClr val="accent6"/>
              </a:solidFill>
              <a:highlight>
                <a:schemeClr val="lt1"/>
              </a:highlight>
              <a:latin typeface="Dosis"/>
              <a:ea typeface="Dosis"/>
              <a:cs typeface="Dosis"/>
              <a:sym typeface="Dosis"/>
            </a:endParaRPr>
          </a:p>
          <a:p>
            <a:pPr indent="0" lvl="0" marL="0" rtl="0" algn="l">
              <a:lnSpc>
                <a:spcPct val="175000"/>
              </a:lnSpc>
              <a:spcBef>
                <a:spcPts val="1500"/>
              </a:spcBef>
              <a:spcAft>
                <a:spcPts val="0"/>
              </a:spcAft>
              <a:buNone/>
            </a:pPr>
            <a:r>
              <a:t/>
            </a:r>
            <a:endParaRPr sz="1300">
              <a:solidFill>
                <a:schemeClr val="accent6"/>
              </a:solidFill>
              <a:highlight>
                <a:schemeClr val="lt1"/>
              </a:highlight>
              <a:latin typeface="Dosis"/>
              <a:ea typeface="Dosis"/>
              <a:cs typeface="Dosis"/>
              <a:sym typeface="Dosis"/>
            </a:endParaRPr>
          </a:p>
          <a:p>
            <a:pPr indent="0" lvl="0" marL="0" rtl="0" algn="l">
              <a:lnSpc>
                <a:spcPct val="115000"/>
              </a:lnSpc>
              <a:spcBef>
                <a:spcPts val="1500"/>
              </a:spcBef>
              <a:spcAft>
                <a:spcPts val="0"/>
              </a:spcAft>
              <a:buNone/>
            </a:pPr>
            <a:r>
              <a:t/>
            </a:r>
            <a:endParaRPr sz="1500">
              <a:solidFill>
                <a:schemeClr val="accent6"/>
              </a:solidFill>
              <a:highlight>
                <a:schemeClr val="lt1"/>
              </a:highlight>
              <a:latin typeface="Dosis"/>
              <a:ea typeface="Dosis"/>
              <a:cs typeface="Dosis"/>
              <a:sym typeface="Dosis"/>
            </a:endParaRPr>
          </a:p>
          <a:p>
            <a:pPr indent="0" lvl="0" marL="0" rtl="0" algn="l">
              <a:spcBef>
                <a:spcPts val="1500"/>
              </a:spcBef>
              <a:spcAft>
                <a:spcPts val="0"/>
              </a:spcAft>
              <a:buNone/>
            </a:pPr>
            <a:r>
              <a:t/>
            </a:r>
            <a:endParaRPr/>
          </a:p>
        </p:txBody>
      </p:sp>
      <p:sp>
        <p:nvSpPr>
          <p:cNvPr id="3924" name="Google Shape;3924;p2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3925" name="Google Shape;3925;p25"/>
          <p:cNvSpPr txBox="1"/>
          <p:nvPr/>
        </p:nvSpPr>
        <p:spPr>
          <a:xfrm>
            <a:off x="872900" y="4206350"/>
            <a:ext cx="6024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92929"/>
                </a:solidFill>
                <a:highlight>
                  <a:srgbClr val="FFFFFF"/>
                </a:highlight>
                <a:latin typeface="Dosis"/>
                <a:ea typeface="Dosis"/>
                <a:cs typeface="Dosis"/>
                <a:sym typeface="Dosis"/>
              </a:rPr>
              <a:t>. </a:t>
            </a:r>
            <a:endParaRPr>
              <a:latin typeface="Dosis"/>
              <a:ea typeface="Dosis"/>
              <a:cs typeface="Dosis"/>
              <a:sym typeface="Dosi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9" name="Shape 3929"/>
        <p:cNvGrpSpPr/>
        <p:nvPr/>
      </p:nvGrpSpPr>
      <p:grpSpPr>
        <a:xfrm>
          <a:off x="0" y="0"/>
          <a:ext cx="0" cy="0"/>
          <a:chOff x="0" y="0"/>
          <a:chExt cx="0" cy="0"/>
        </a:xfrm>
      </p:grpSpPr>
      <p:sp>
        <p:nvSpPr>
          <p:cNvPr id="3930" name="Google Shape;3930;p2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931" name="Google Shape;3931;p26"/>
          <p:cNvSpPr txBox="1"/>
          <p:nvPr/>
        </p:nvSpPr>
        <p:spPr>
          <a:xfrm>
            <a:off x="751900" y="1482025"/>
            <a:ext cx="6527400" cy="2424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Dosis"/>
              <a:buChar char="●"/>
            </a:pPr>
            <a:r>
              <a:rPr b="0" i="0" lang="en" sz="1600" u="none" cap="none" strike="noStrike">
                <a:solidFill>
                  <a:srgbClr val="000000"/>
                </a:solidFill>
                <a:latin typeface="Dosis"/>
                <a:ea typeface="Dosis"/>
                <a:cs typeface="Dosis"/>
                <a:sym typeface="Dosis"/>
              </a:rPr>
              <a:t>We have taken the dataset for this model from </a:t>
            </a:r>
            <a:endParaRPr sz="1600" u="none">
              <a:solidFill>
                <a:srgbClr val="000000"/>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300"/>
              <a:buFont typeface="Arial"/>
              <a:buNone/>
            </a:pPr>
            <a:r>
              <a:rPr lang="en" sz="1600" u="none">
                <a:solidFill>
                  <a:srgbClr val="000000"/>
                </a:solidFill>
                <a:latin typeface="Dosis"/>
                <a:ea typeface="Dosis"/>
                <a:cs typeface="Dosis"/>
                <a:sym typeface="Dosis"/>
              </a:rPr>
              <a:t>             </a:t>
            </a:r>
            <a:r>
              <a:rPr lang="en" sz="1600" u="sng">
                <a:solidFill>
                  <a:schemeClr val="hlink"/>
                </a:solidFill>
                <a:latin typeface="Dosis"/>
                <a:ea typeface="Dosis"/>
                <a:cs typeface="Dosis"/>
                <a:sym typeface="Dosis"/>
                <a:hlinkClick r:id="rId3"/>
              </a:rPr>
              <a:t>https://www.kaggle.com/datasets/adityajn105/flickr8k</a:t>
            </a:r>
            <a:endParaRPr sz="1600">
              <a:latin typeface="Dosis"/>
              <a:ea typeface="Dosis"/>
              <a:cs typeface="Dosis"/>
              <a:sym typeface="Dosis"/>
            </a:endParaRPr>
          </a:p>
          <a:p>
            <a:pPr indent="0" lvl="0" marL="0" marR="0" rtl="0" algn="l">
              <a:lnSpc>
                <a:spcPct val="100000"/>
              </a:lnSpc>
              <a:spcBef>
                <a:spcPts val="0"/>
              </a:spcBef>
              <a:spcAft>
                <a:spcPts val="0"/>
              </a:spcAft>
              <a:buClr>
                <a:srgbClr val="000000"/>
              </a:buClr>
              <a:buSzPts val="1300"/>
              <a:buFont typeface="Arial"/>
              <a:buNone/>
            </a:pPr>
            <a:r>
              <a:rPr lang="en" sz="1600">
                <a:latin typeface="Dosis"/>
                <a:ea typeface="Dosis"/>
                <a:cs typeface="Dosis"/>
                <a:sym typeface="Dosis"/>
              </a:rPr>
              <a:t>            </a:t>
            </a:r>
            <a:r>
              <a:rPr lang="en" sz="1600" u="sng">
                <a:solidFill>
                  <a:schemeClr val="hlink"/>
                </a:solidFill>
                <a:latin typeface="Dosis"/>
                <a:ea typeface="Dosis"/>
                <a:cs typeface="Dosis"/>
                <a:sym typeface="Dosis"/>
                <a:hlinkClick r:id="rId4"/>
              </a:rPr>
              <a:t>https://image-net.org/download.php</a:t>
            </a:r>
            <a:endParaRPr sz="1600">
              <a:latin typeface="Dosis"/>
              <a:ea typeface="Dosis"/>
              <a:cs typeface="Dosis"/>
              <a:sym typeface="Dosis"/>
            </a:endParaRPr>
          </a:p>
          <a:p>
            <a:pPr indent="0" lvl="0" marL="0" marR="0" rtl="0" algn="l">
              <a:lnSpc>
                <a:spcPct val="100000"/>
              </a:lnSpc>
              <a:spcBef>
                <a:spcPts val="0"/>
              </a:spcBef>
              <a:spcAft>
                <a:spcPts val="0"/>
              </a:spcAft>
              <a:buClr>
                <a:srgbClr val="000000"/>
              </a:buClr>
              <a:buSzPts val="1300"/>
              <a:buFont typeface="Arial"/>
              <a:buNone/>
            </a:pPr>
            <a:r>
              <a:t/>
            </a:r>
            <a:endParaRPr b="0" i="0" sz="1600" u="none" cap="none" strike="noStrike">
              <a:solidFill>
                <a:srgbClr val="000000"/>
              </a:solidFill>
              <a:latin typeface="Dosis"/>
              <a:ea typeface="Dosis"/>
              <a:cs typeface="Dosis"/>
              <a:sym typeface="Dosis"/>
            </a:endParaRPr>
          </a:p>
          <a:p>
            <a:pPr indent="-317500" lvl="0" marL="457200" marR="0" rtl="0" algn="l">
              <a:lnSpc>
                <a:spcPct val="100000"/>
              </a:lnSpc>
              <a:spcBef>
                <a:spcPts val="0"/>
              </a:spcBef>
              <a:spcAft>
                <a:spcPts val="0"/>
              </a:spcAft>
              <a:buClr>
                <a:srgbClr val="3C4043"/>
              </a:buClr>
              <a:buSzPts val="1400"/>
              <a:buChar char="●"/>
            </a:pPr>
            <a:r>
              <a:rPr lang="en" sz="1050">
                <a:solidFill>
                  <a:srgbClr val="3C4043"/>
                </a:solidFill>
                <a:highlight>
                  <a:srgbClr val="FFFFFF"/>
                </a:highlight>
              </a:rPr>
              <a:t>A</a:t>
            </a:r>
            <a:r>
              <a:rPr lang="en" sz="1350">
                <a:solidFill>
                  <a:srgbClr val="3C4043"/>
                </a:solidFill>
                <a:highlight>
                  <a:srgbClr val="FFFFFF"/>
                </a:highlight>
              </a:rPr>
              <a:t> new benchmark collection for sentence-based image description and search, consisting of about 8,000 images that are each paired with five different captions which provide clear descriptions of the salient entities and events. The images were chosen from six different Flickr groups, and tend not to contain any well-known people or locations, but were manually selected to depict a variety of scenes and situations.</a:t>
            </a:r>
            <a:endParaRPr b="0" i="0" sz="1900" u="none" cap="none" strike="noStrike">
              <a:solidFill>
                <a:srgbClr val="24292F"/>
              </a:solidFill>
              <a:highlight>
                <a:srgbClr val="FFFFFF"/>
              </a:highlight>
              <a:latin typeface="Dosis"/>
              <a:ea typeface="Dosis"/>
              <a:cs typeface="Dosis"/>
              <a:sym typeface="Dosis"/>
            </a:endParaRPr>
          </a:p>
        </p:txBody>
      </p:sp>
      <p:sp>
        <p:nvSpPr>
          <p:cNvPr id="3932" name="Google Shape;3932;p26"/>
          <p:cNvSpPr txBox="1"/>
          <p:nvPr>
            <p:ph idx="4294967295" type="title"/>
          </p:nvPr>
        </p:nvSpPr>
        <p:spPr>
          <a:xfrm>
            <a:off x="635050" y="400350"/>
            <a:ext cx="6761100" cy="74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Dosis"/>
                <a:ea typeface="Dosis"/>
                <a:cs typeface="Dosis"/>
                <a:sym typeface="Dosis"/>
              </a:rPr>
              <a:t>Experimental data descriptions </a:t>
            </a:r>
            <a:endParaRPr>
              <a:solidFill>
                <a:srgbClr val="FF99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6" name="Shape 3936"/>
        <p:cNvGrpSpPr/>
        <p:nvPr/>
      </p:nvGrpSpPr>
      <p:grpSpPr>
        <a:xfrm>
          <a:off x="0" y="0"/>
          <a:ext cx="0" cy="0"/>
          <a:chOff x="0" y="0"/>
          <a:chExt cx="0" cy="0"/>
        </a:xfrm>
      </p:grpSpPr>
      <p:sp>
        <p:nvSpPr>
          <p:cNvPr id="3937" name="Google Shape;3937;p2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938" name="Google Shape;3938;p27"/>
          <p:cNvSpPr txBox="1"/>
          <p:nvPr>
            <p:ph idx="4294967295" type="title"/>
          </p:nvPr>
        </p:nvSpPr>
        <p:spPr>
          <a:xfrm>
            <a:off x="635050" y="400350"/>
            <a:ext cx="6761100" cy="74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Dosis"/>
                <a:ea typeface="Dosis"/>
                <a:cs typeface="Dosis"/>
                <a:sym typeface="Dosis"/>
              </a:rPr>
              <a:t>Experimental data </a:t>
            </a:r>
            <a:endParaRPr>
              <a:solidFill>
                <a:srgbClr val="FF9900"/>
              </a:solidFill>
            </a:endParaRPr>
          </a:p>
        </p:txBody>
      </p:sp>
      <p:pic>
        <p:nvPicPr>
          <p:cNvPr id="3939" name="Google Shape;3939;p27"/>
          <p:cNvPicPr preferRelativeResize="0"/>
          <p:nvPr/>
        </p:nvPicPr>
        <p:blipFill>
          <a:blip r:embed="rId3">
            <a:alphaModFix/>
          </a:blip>
          <a:stretch>
            <a:fillRect/>
          </a:stretch>
        </p:blipFill>
        <p:spPr>
          <a:xfrm>
            <a:off x="152400" y="1293150"/>
            <a:ext cx="7588800" cy="301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3" name="Shape 3943"/>
        <p:cNvGrpSpPr/>
        <p:nvPr/>
      </p:nvGrpSpPr>
      <p:grpSpPr>
        <a:xfrm>
          <a:off x="0" y="0"/>
          <a:ext cx="0" cy="0"/>
          <a:chOff x="0" y="0"/>
          <a:chExt cx="0" cy="0"/>
        </a:xfrm>
      </p:grpSpPr>
      <p:sp>
        <p:nvSpPr>
          <p:cNvPr id="3944" name="Google Shape;3944;p2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945" name="Google Shape;3945;p28"/>
          <p:cNvSpPr txBox="1"/>
          <p:nvPr>
            <p:ph idx="4294967295" type="title"/>
          </p:nvPr>
        </p:nvSpPr>
        <p:spPr>
          <a:xfrm>
            <a:off x="347100" y="469550"/>
            <a:ext cx="7310400" cy="74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Dosis"/>
                <a:ea typeface="Dosis"/>
                <a:cs typeface="Dosis"/>
                <a:sym typeface="Dosis"/>
              </a:rPr>
              <a:t>Learning Curves</a:t>
            </a:r>
            <a:endParaRPr>
              <a:solidFill>
                <a:srgbClr val="FF9900"/>
              </a:solidFill>
            </a:endParaRPr>
          </a:p>
        </p:txBody>
      </p:sp>
      <p:sp>
        <p:nvSpPr>
          <p:cNvPr id="3946" name="Google Shape;3946;p28"/>
          <p:cNvSpPr txBox="1"/>
          <p:nvPr/>
        </p:nvSpPr>
        <p:spPr>
          <a:xfrm>
            <a:off x="721150" y="1278750"/>
            <a:ext cx="6774900" cy="6525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Dosis"/>
              <a:buChar char="●"/>
            </a:pPr>
            <a:r>
              <a:rPr lang="en" sz="1600">
                <a:latin typeface="Dosis"/>
                <a:ea typeface="Dosis"/>
                <a:cs typeface="Dosis"/>
                <a:sym typeface="Dosis"/>
              </a:rPr>
              <a:t>For VGG-16:</a:t>
            </a:r>
            <a:endParaRPr sz="1600">
              <a:latin typeface="Dosis"/>
              <a:ea typeface="Dosis"/>
              <a:cs typeface="Dosis"/>
              <a:sym typeface="Dosis"/>
            </a:endParaRPr>
          </a:p>
          <a:p>
            <a:pPr indent="0" lvl="0" marL="457200" marR="0" rtl="0" algn="just">
              <a:lnSpc>
                <a:spcPct val="115000"/>
              </a:lnSpc>
              <a:spcBef>
                <a:spcPts val="0"/>
              </a:spcBef>
              <a:spcAft>
                <a:spcPts val="0"/>
              </a:spcAft>
              <a:buNone/>
            </a:pPr>
            <a:r>
              <a:t/>
            </a:r>
            <a:endParaRPr sz="1200">
              <a:latin typeface="Dosis"/>
              <a:ea typeface="Dosis"/>
              <a:cs typeface="Dosis"/>
              <a:sym typeface="Dosis"/>
            </a:endParaRPr>
          </a:p>
        </p:txBody>
      </p:sp>
      <p:pic>
        <p:nvPicPr>
          <p:cNvPr id="3947" name="Google Shape;3947;p28"/>
          <p:cNvPicPr preferRelativeResize="0"/>
          <p:nvPr/>
        </p:nvPicPr>
        <p:blipFill>
          <a:blip r:embed="rId3">
            <a:alphaModFix/>
          </a:blip>
          <a:stretch>
            <a:fillRect/>
          </a:stretch>
        </p:blipFill>
        <p:spPr>
          <a:xfrm>
            <a:off x="347106" y="1931250"/>
            <a:ext cx="6921821" cy="2907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1" name="Shape 3951"/>
        <p:cNvGrpSpPr/>
        <p:nvPr/>
      </p:nvGrpSpPr>
      <p:grpSpPr>
        <a:xfrm>
          <a:off x="0" y="0"/>
          <a:ext cx="0" cy="0"/>
          <a:chOff x="0" y="0"/>
          <a:chExt cx="0" cy="0"/>
        </a:xfrm>
      </p:grpSpPr>
      <p:sp>
        <p:nvSpPr>
          <p:cNvPr id="3952" name="Google Shape;3952;p2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953" name="Google Shape;3953;p29"/>
          <p:cNvSpPr txBox="1"/>
          <p:nvPr>
            <p:ph idx="4294967295" type="title"/>
          </p:nvPr>
        </p:nvSpPr>
        <p:spPr>
          <a:xfrm>
            <a:off x="347100" y="469550"/>
            <a:ext cx="7310400" cy="74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Dosis"/>
                <a:ea typeface="Dosis"/>
                <a:cs typeface="Dosis"/>
                <a:sym typeface="Dosis"/>
              </a:rPr>
              <a:t>Learning Curves</a:t>
            </a:r>
            <a:endParaRPr>
              <a:solidFill>
                <a:srgbClr val="FF9900"/>
              </a:solidFill>
            </a:endParaRPr>
          </a:p>
        </p:txBody>
      </p:sp>
      <p:sp>
        <p:nvSpPr>
          <p:cNvPr id="3954" name="Google Shape;3954;p29"/>
          <p:cNvSpPr txBox="1"/>
          <p:nvPr/>
        </p:nvSpPr>
        <p:spPr>
          <a:xfrm>
            <a:off x="721150" y="1278750"/>
            <a:ext cx="6774900" cy="6525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Dosis"/>
              <a:buChar char="●"/>
            </a:pPr>
            <a:r>
              <a:rPr lang="en" sz="1600">
                <a:latin typeface="Dosis"/>
                <a:ea typeface="Dosis"/>
                <a:cs typeface="Dosis"/>
                <a:sym typeface="Dosis"/>
              </a:rPr>
              <a:t>For VGG-19:</a:t>
            </a:r>
            <a:endParaRPr sz="1600">
              <a:latin typeface="Dosis"/>
              <a:ea typeface="Dosis"/>
              <a:cs typeface="Dosis"/>
              <a:sym typeface="Dosis"/>
            </a:endParaRPr>
          </a:p>
          <a:p>
            <a:pPr indent="0" lvl="0" marL="457200" marR="0" rtl="0" algn="just">
              <a:lnSpc>
                <a:spcPct val="115000"/>
              </a:lnSpc>
              <a:spcBef>
                <a:spcPts val="0"/>
              </a:spcBef>
              <a:spcAft>
                <a:spcPts val="0"/>
              </a:spcAft>
              <a:buNone/>
            </a:pPr>
            <a:r>
              <a:t/>
            </a:r>
            <a:endParaRPr sz="1200">
              <a:latin typeface="Dosis"/>
              <a:ea typeface="Dosis"/>
              <a:cs typeface="Dosis"/>
              <a:sym typeface="Dosis"/>
            </a:endParaRPr>
          </a:p>
        </p:txBody>
      </p:sp>
      <p:pic>
        <p:nvPicPr>
          <p:cNvPr id="3955" name="Google Shape;3955;p29"/>
          <p:cNvPicPr preferRelativeResize="0"/>
          <p:nvPr/>
        </p:nvPicPr>
        <p:blipFill>
          <a:blip r:embed="rId3">
            <a:alphaModFix/>
          </a:blip>
          <a:stretch>
            <a:fillRect/>
          </a:stretch>
        </p:blipFill>
        <p:spPr>
          <a:xfrm>
            <a:off x="712800" y="1931250"/>
            <a:ext cx="6578999" cy="2707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9" name="Shape 3959"/>
        <p:cNvGrpSpPr/>
        <p:nvPr/>
      </p:nvGrpSpPr>
      <p:grpSpPr>
        <a:xfrm>
          <a:off x="0" y="0"/>
          <a:ext cx="0" cy="0"/>
          <a:chOff x="0" y="0"/>
          <a:chExt cx="0" cy="0"/>
        </a:xfrm>
      </p:grpSpPr>
      <p:sp>
        <p:nvSpPr>
          <p:cNvPr id="3960" name="Google Shape;3960;p3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961" name="Google Shape;3961;p30"/>
          <p:cNvSpPr txBox="1"/>
          <p:nvPr>
            <p:ph idx="4294967295" type="title"/>
          </p:nvPr>
        </p:nvSpPr>
        <p:spPr>
          <a:xfrm>
            <a:off x="347100" y="469550"/>
            <a:ext cx="7310400" cy="74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Dosis"/>
                <a:ea typeface="Dosis"/>
                <a:cs typeface="Dosis"/>
                <a:sym typeface="Dosis"/>
              </a:rPr>
              <a:t>Learning Curves</a:t>
            </a:r>
            <a:endParaRPr>
              <a:solidFill>
                <a:srgbClr val="FF9900"/>
              </a:solidFill>
            </a:endParaRPr>
          </a:p>
        </p:txBody>
      </p:sp>
      <p:sp>
        <p:nvSpPr>
          <p:cNvPr id="3962" name="Google Shape;3962;p30"/>
          <p:cNvSpPr txBox="1"/>
          <p:nvPr/>
        </p:nvSpPr>
        <p:spPr>
          <a:xfrm>
            <a:off x="721150" y="1278750"/>
            <a:ext cx="6774900" cy="6525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Dosis"/>
              <a:buChar char="●"/>
            </a:pPr>
            <a:r>
              <a:rPr lang="en" sz="1600">
                <a:latin typeface="Dosis"/>
                <a:ea typeface="Dosis"/>
                <a:cs typeface="Dosis"/>
                <a:sym typeface="Dosis"/>
              </a:rPr>
              <a:t>For ResNet-50:</a:t>
            </a:r>
            <a:endParaRPr sz="1600">
              <a:latin typeface="Dosis"/>
              <a:ea typeface="Dosis"/>
              <a:cs typeface="Dosis"/>
              <a:sym typeface="Dosis"/>
            </a:endParaRPr>
          </a:p>
          <a:p>
            <a:pPr indent="0" lvl="0" marL="457200" marR="0" rtl="0" algn="just">
              <a:lnSpc>
                <a:spcPct val="115000"/>
              </a:lnSpc>
              <a:spcBef>
                <a:spcPts val="0"/>
              </a:spcBef>
              <a:spcAft>
                <a:spcPts val="0"/>
              </a:spcAft>
              <a:buNone/>
            </a:pPr>
            <a:r>
              <a:t/>
            </a:r>
            <a:endParaRPr sz="1200">
              <a:latin typeface="Dosis"/>
              <a:ea typeface="Dosis"/>
              <a:cs typeface="Dosis"/>
              <a:sym typeface="Dosis"/>
            </a:endParaRPr>
          </a:p>
        </p:txBody>
      </p:sp>
      <p:pic>
        <p:nvPicPr>
          <p:cNvPr id="3963" name="Google Shape;3963;p30"/>
          <p:cNvPicPr preferRelativeResize="0"/>
          <p:nvPr/>
        </p:nvPicPr>
        <p:blipFill>
          <a:blip r:embed="rId3">
            <a:alphaModFix/>
          </a:blip>
          <a:stretch>
            <a:fillRect/>
          </a:stretch>
        </p:blipFill>
        <p:spPr>
          <a:xfrm>
            <a:off x="607643" y="1700875"/>
            <a:ext cx="7001909" cy="2907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7" name="Shape 3967"/>
        <p:cNvGrpSpPr/>
        <p:nvPr/>
      </p:nvGrpSpPr>
      <p:grpSpPr>
        <a:xfrm>
          <a:off x="0" y="0"/>
          <a:ext cx="0" cy="0"/>
          <a:chOff x="0" y="0"/>
          <a:chExt cx="0" cy="0"/>
        </a:xfrm>
      </p:grpSpPr>
      <p:sp>
        <p:nvSpPr>
          <p:cNvPr id="3968" name="Google Shape;3968;p3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969" name="Google Shape;3969;p31"/>
          <p:cNvSpPr txBox="1"/>
          <p:nvPr>
            <p:ph idx="4294967295" type="title"/>
          </p:nvPr>
        </p:nvSpPr>
        <p:spPr>
          <a:xfrm>
            <a:off x="347100" y="469550"/>
            <a:ext cx="7310400" cy="74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Dosis"/>
                <a:ea typeface="Dosis"/>
                <a:cs typeface="Dosis"/>
                <a:sym typeface="Dosis"/>
              </a:rPr>
              <a:t>Results:  Mean BLEU Score</a:t>
            </a:r>
            <a:endParaRPr>
              <a:solidFill>
                <a:srgbClr val="FF9900"/>
              </a:solidFill>
            </a:endParaRPr>
          </a:p>
        </p:txBody>
      </p:sp>
      <p:sp>
        <p:nvSpPr>
          <p:cNvPr id="3970" name="Google Shape;3970;p31"/>
          <p:cNvSpPr txBox="1"/>
          <p:nvPr/>
        </p:nvSpPr>
        <p:spPr>
          <a:xfrm>
            <a:off x="0" y="1431150"/>
            <a:ext cx="7875900" cy="2319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en" sz="1900">
                <a:latin typeface="Dosis"/>
                <a:ea typeface="Dosis"/>
                <a:cs typeface="Dosis"/>
                <a:sym typeface="Dosis"/>
              </a:rPr>
              <a:t>The BLEU score of the the model with different CNN models are:</a:t>
            </a:r>
            <a:endParaRPr sz="1900">
              <a:latin typeface="Dosis"/>
              <a:ea typeface="Dosis"/>
              <a:cs typeface="Dosis"/>
              <a:sym typeface="Dosis"/>
            </a:endParaRPr>
          </a:p>
          <a:p>
            <a:pPr indent="0" lvl="0" marL="0" marR="0" rtl="0" algn="just">
              <a:lnSpc>
                <a:spcPct val="115000"/>
              </a:lnSpc>
              <a:spcBef>
                <a:spcPts val="0"/>
              </a:spcBef>
              <a:spcAft>
                <a:spcPts val="0"/>
              </a:spcAft>
              <a:buNone/>
            </a:pPr>
            <a:r>
              <a:t/>
            </a:r>
            <a:endParaRPr sz="1900">
              <a:latin typeface="Dosis"/>
              <a:ea typeface="Dosis"/>
              <a:cs typeface="Dosis"/>
              <a:sym typeface="Dosis"/>
            </a:endParaRPr>
          </a:p>
          <a:p>
            <a:pPr indent="-349250" lvl="0" marL="457200" marR="0" rtl="0" algn="just">
              <a:lnSpc>
                <a:spcPct val="200000"/>
              </a:lnSpc>
              <a:spcBef>
                <a:spcPts val="0"/>
              </a:spcBef>
              <a:spcAft>
                <a:spcPts val="0"/>
              </a:spcAft>
              <a:buSzPts val="1900"/>
              <a:buFont typeface="Dosis"/>
              <a:buChar char="●"/>
            </a:pPr>
            <a:r>
              <a:rPr lang="en" sz="1900">
                <a:latin typeface="Dosis"/>
                <a:ea typeface="Dosis"/>
                <a:cs typeface="Dosis"/>
                <a:sym typeface="Dosis"/>
              </a:rPr>
              <a:t>VGG-16:  0.2202568481652174(Min), 0.8931539818068694(Max), 0.57(Mean)</a:t>
            </a:r>
            <a:endParaRPr sz="1900">
              <a:latin typeface="Dosis"/>
              <a:ea typeface="Dosis"/>
              <a:cs typeface="Dosis"/>
              <a:sym typeface="Dosis"/>
            </a:endParaRPr>
          </a:p>
          <a:p>
            <a:pPr indent="-349250" lvl="0" marL="457200" marR="0" rtl="0" algn="just">
              <a:lnSpc>
                <a:spcPct val="200000"/>
              </a:lnSpc>
              <a:spcBef>
                <a:spcPts val="0"/>
              </a:spcBef>
              <a:spcAft>
                <a:spcPts val="0"/>
              </a:spcAft>
              <a:buSzPts val="1900"/>
              <a:buFont typeface="Dosis"/>
              <a:buChar char="●"/>
            </a:pPr>
            <a:r>
              <a:rPr lang="en" sz="1900">
                <a:latin typeface="Dosis"/>
                <a:ea typeface="Dosis"/>
                <a:cs typeface="Dosis"/>
                <a:sym typeface="Dosis"/>
              </a:rPr>
              <a:t>VGG-19: 0.1887535121456652</a:t>
            </a:r>
            <a:r>
              <a:rPr lang="en" sz="1900">
                <a:latin typeface="Dosis"/>
                <a:ea typeface="Dosis"/>
                <a:cs typeface="Dosis"/>
                <a:sym typeface="Dosis"/>
              </a:rPr>
              <a:t>(Min)</a:t>
            </a:r>
            <a:r>
              <a:rPr lang="en" sz="1900">
                <a:latin typeface="Dosis"/>
                <a:ea typeface="Dosis"/>
                <a:cs typeface="Dosis"/>
                <a:sym typeface="Dosis"/>
              </a:rPr>
              <a:t>, 0.8931539818068694</a:t>
            </a:r>
            <a:r>
              <a:rPr lang="en" sz="1900">
                <a:latin typeface="Dosis"/>
                <a:ea typeface="Dosis"/>
                <a:cs typeface="Dosis"/>
                <a:sym typeface="Dosis"/>
              </a:rPr>
              <a:t>(Max)</a:t>
            </a:r>
            <a:r>
              <a:rPr lang="en" sz="1900">
                <a:latin typeface="Dosis"/>
                <a:ea typeface="Dosis"/>
                <a:cs typeface="Dosis"/>
                <a:sym typeface="Dosis"/>
              </a:rPr>
              <a:t>, 0.57</a:t>
            </a:r>
            <a:r>
              <a:rPr lang="en" sz="1900">
                <a:latin typeface="Dosis"/>
                <a:ea typeface="Dosis"/>
                <a:cs typeface="Dosis"/>
                <a:sym typeface="Dosis"/>
              </a:rPr>
              <a:t>(Mean)</a:t>
            </a:r>
            <a:endParaRPr sz="1900">
              <a:latin typeface="Dosis"/>
              <a:ea typeface="Dosis"/>
              <a:cs typeface="Dosis"/>
              <a:sym typeface="Dosis"/>
            </a:endParaRPr>
          </a:p>
          <a:p>
            <a:pPr indent="-349250" lvl="0" marL="457200" marR="0" rtl="0" algn="just">
              <a:lnSpc>
                <a:spcPct val="200000"/>
              </a:lnSpc>
              <a:spcBef>
                <a:spcPts val="0"/>
              </a:spcBef>
              <a:spcAft>
                <a:spcPts val="0"/>
              </a:spcAft>
              <a:buSzPts val="1900"/>
              <a:buFont typeface="Dosis"/>
              <a:buChar char="●"/>
            </a:pPr>
            <a:r>
              <a:rPr lang="en" sz="1900">
                <a:latin typeface="Dosis"/>
                <a:ea typeface="Dosis"/>
                <a:cs typeface="Dosis"/>
                <a:sym typeface="Dosis"/>
              </a:rPr>
              <a:t>ResNet50:  0.19694347419590436</a:t>
            </a:r>
            <a:r>
              <a:rPr lang="en" sz="1900">
                <a:latin typeface="Dosis"/>
                <a:ea typeface="Dosis"/>
                <a:cs typeface="Dosis"/>
                <a:sym typeface="Dosis"/>
              </a:rPr>
              <a:t>(Min)</a:t>
            </a:r>
            <a:r>
              <a:rPr lang="en" sz="1900">
                <a:latin typeface="Dosis"/>
                <a:ea typeface="Dosis"/>
                <a:cs typeface="Dosis"/>
                <a:sym typeface="Dosis"/>
              </a:rPr>
              <a:t>,0.8931539818068694</a:t>
            </a:r>
            <a:r>
              <a:rPr lang="en" sz="1900">
                <a:latin typeface="Dosis"/>
                <a:ea typeface="Dosis"/>
                <a:cs typeface="Dosis"/>
                <a:sym typeface="Dosis"/>
              </a:rPr>
              <a:t>(Max)</a:t>
            </a:r>
            <a:r>
              <a:rPr lang="en" sz="1900">
                <a:latin typeface="Dosis"/>
                <a:ea typeface="Dosis"/>
                <a:cs typeface="Dosis"/>
                <a:sym typeface="Dosis"/>
              </a:rPr>
              <a:t>, 0.61</a:t>
            </a:r>
            <a:r>
              <a:rPr lang="en" sz="1900">
                <a:latin typeface="Dosis"/>
                <a:ea typeface="Dosis"/>
                <a:cs typeface="Dosis"/>
                <a:sym typeface="Dosis"/>
              </a:rPr>
              <a:t>(Mean)</a:t>
            </a:r>
            <a:endParaRPr sz="1900">
              <a:latin typeface="Dosis"/>
              <a:ea typeface="Dosis"/>
              <a:cs typeface="Dosis"/>
              <a:sym typeface="Dosi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0" name="Shape 3840"/>
        <p:cNvGrpSpPr/>
        <p:nvPr/>
      </p:nvGrpSpPr>
      <p:grpSpPr>
        <a:xfrm>
          <a:off x="0" y="0"/>
          <a:ext cx="0" cy="0"/>
          <a:chOff x="0" y="0"/>
          <a:chExt cx="0" cy="0"/>
        </a:xfrm>
      </p:grpSpPr>
      <p:sp>
        <p:nvSpPr>
          <p:cNvPr id="3841" name="Google Shape;3841;p1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842" name="Google Shape;3842;p14"/>
          <p:cNvSpPr txBox="1"/>
          <p:nvPr>
            <p:ph idx="4294967295" type="title"/>
          </p:nvPr>
        </p:nvSpPr>
        <p:spPr>
          <a:xfrm>
            <a:off x="396325" y="157675"/>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Index</a:t>
            </a:r>
            <a:endParaRPr/>
          </a:p>
        </p:txBody>
      </p:sp>
      <p:sp>
        <p:nvSpPr>
          <p:cNvPr id="3843" name="Google Shape;3843;p14"/>
          <p:cNvSpPr txBox="1"/>
          <p:nvPr/>
        </p:nvSpPr>
        <p:spPr>
          <a:xfrm>
            <a:off x="313075" y="703675"/>
            <a:ext cx="65274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0" i="0" sz="2200" u="none" cap="none" strike="noStrike">
              <a:solidFill>
                <a:srgbClr val="000000"/>
              </a:solidFill>
              <a:latin typeface="Dosis"/>
              <a:ea typeface="Dosis"/>
              <a:cs typeface="Dosis"/>
              <a:sym typeface="Dosis"/>
            </a:endParaRPr>
          </a:p>
          <a:p>
            <a:pPr indent="-368300" lvl="0" marL="457200" marR="0" rtl="0" algn="l">
              <a:lnSpc>
                <a:spcPct val="100000"/>
              </a:lnSpc>
              <a:spcBef>
                <a:spcPts val="0"/>
              </a:spcBef>
              <a:spcAft>
                <a:spcPts val="0"/>
              </a:spcAft>
              <a:buClr>
                <a:srgbClr val="000000"/>
              </a:buClr>
              <a:buSzPts val="2200"/>
              <a:buFont typeface="Dosis"/>
              <a:buAutoNum type="arabicPeriod"/>
            </a:pPr>
            <a:r>
              <a:rPr b="0" i="0" lang="en" sz="2200" u="none" cap="none" strike="noStrike">
                <a:solidFill>
                  <a:srgbClr val="000000"/>
                </a:solidFill>
                <a:latin typeface="Dosis"/>
                <a:ea typeface="Dosis"/>
                <a:cs typeface="Dosis"/>
                <a:sym typeface="Dosis"/>
              </a:rPr>
              <a:t>Introduction</a:t>
            </a:r>
            <a:endParaRPr sz="2200">
              <a:latin typeface="Dosis"/>
              <a:ea typeface="Dosis"/>
              <a:cs typeface="Dosis"/>
              <a:sym typeface="Dosis"/>
            </a:endParaRPr>
          </a:p>
          <a:p>
            <a:pPr indent="-368300" lvl="0" marL="457200" marR="0" rtl="0" algn="l">
              <a:lnSpc>
                <a:spcPct val="100000"/>
              </a:lnSpc>
              <a:spcBef>
                <a:spcPts val="0"/>
              </a:spcBef>
              <a:spcAft>
                <a:spcPts val="0"/>
              </a:spcAft>
              <a:buClr>
                <a:srgbClr val="000000"/>
              </a:buClr>
              <a:buSzPts val="2200"/>
              <a:buFont typeface="Dosis"/>
              <a:buAutoNum type="arabicPeriod"/>
            </a:pPr>
            <a:r>
              <a:rPr b="0" i="0" lang="en" sz="2200" u="none" cap="none" strike="noStrike">
                <a:solidFill>
                  <a:srgbClr val="000000"/>
                </a:solidFill>
                <a:latin typeface="Dosis"/>
                <a:ea typeface="Dosis"/>
                <a:cs typeface="Dosis"/>
                <a:sym typeface="Dosis"/>
              </a:rPr>
              <a:t>Literature review</a:t>
            </a:r>
            <a:endParaRPr sz="2200">
              <a:latin typeface="Dosis"/>
              <a:ea typeface="Dosis"/>
              <a:cs typeface="Dosis"/>
              <a:sym typeface="Dosis"/>
            </a:endParaRPr>
          </a:p>
          <a:p>
            <a:pPr indent="-368300" lvl="0" marL="457200" marR="0" rtl="0" algn="l">
              <a:lnSpc>
                <a:spcPct val="100000"/>
              </a:lnSpc>
              <a:spcBef>
                <a:spcPts val="0"/>
              </a:spcBef>
              <a:spcAft>
                <a:spcPts val="0"/>
              </a:spcAft>
              <a:buClr>
                <a:srgbClr val="000000"/>
              </a:buClr>
              <a:buSzPts val="2200"/>
              <a:buFont typeface="Dosis"/>
              <a:buAutoNum type="arabicPeriod"/>
            </a:pPr>
            <a:r>
              <a:rPr b="0" i="0" lang="en" sz="2200" u="none" cap="none" strike="noStrike">
                <a:solidFill>
                  <a:srgbClr val="000000"/>
                </a:solidFill>
                <a:latin typeface="Dosis"/>
                <a:ea typeface="Dosis"/>
                <a:cs typeface="Dosis"/>
                <a:sym typeface="Dosis"/>
              </a:rPr>
              <a:t>Methodology &amp; </a:t>
            </a:r>
            <a:r>
              <a:rPr lang="en" sz="2200">
                <a:latin typeface="Dosis"/>
                <a:ea typeface="Dosis"/>
                <a:cs typeface="Dosis"/>
                <a:sym typeface="Dosis"/>
              </a:rPr>
              <a:t>Models</a:t>
            </a:r>
            <a:r>
              <a:rPr b="0" i="0" lang="en" sz="2200" u="none" cap="none" strike="noStrike">
                <a:solidFill>
                  <a:srgbClr val="000000"/>
                </a:solidFill>
                <a:latin typeface="Dosis"/>
                <a:ea typeface="Dosis"/>
                <a:cs typeface="Dosis"/>
                <a:sym typeface="Dosis"/>
              </a:rPr>
              <a:t> </a:t>
            </a:r>
            <a:endParaRPr b="0" i="0" sz="2200" u="none" cap="none" strike="noStrike">
              <a:solidFill>
                <a:srgbClr val="000000"/>
              </a:solidFill>
              <a:latin typeface="Dosis"/>
              <a:ea typeface="Dosis"/>
              <a:cs typeface="Dosis"/>
              <a:sym typeface="Dosis"/>
            </a:endParaRPr>
          </a:p>
          <a:p>
            <a:pPr indent="-368300" lvl="0" marL="457200" marR="0" rtl="0" algn="l">
              <a:lnSpc>
                <a:spcPct val="100000"/>
              </a:lnSpc>
              <a:spcBef>
                <a:spcPts val="0"/>
              </a:spcBef>
              <a:spcAft>
                <a:spcPts val="0"/>
              </a:spcAft>
              <a:buSzPts val="2200"/>
              <a:buFont typeface="Dosis"/>
              <a:buAutoNum type="arabicPeriod"/>
            </a:pPr>
            <a:r>
              <a:rPr lang="en" sz="2200">
                <a:latin typeface="Dosis"/>
                <a:ea typeface="Dosis"/>
                <a:cs typeface="Dosis"/>
                <a:sym typeface="Dosis"/>
              </a:rPr>
              <a:t>Working</a:t>
            </a:r>
            <a:endParaRPr sz="2200">
              <a:latin typeface="Dosis"/>
              <a:ea typeface="Dosis"/>
              <a:cs typeface="Dosis"/>
              <a:sym typeface="Dosis"/>
            </a:endParaRPr>
          </a:p>
          <a:p>
            <a:pPr indent="-368300" lvl="0" marL="457200" marR="0" rtl="0" algn="l">
              <a:lnSpc>
                <a:spcPct val="100000"/>
              </a:lnSpc>
              <a:spcBef>
                <a:spcPts val="0"/>
              </a:spcBef>
              <a:spcAft>
                <a:spcPts val="0"/>
              </a:spcAft>
              <a:buClr>
                <a:srgbClr val="000000"/>
              </a:buClr>
              <a:buSzPts val="2200"/>
              <a:buFont typeface="Dosis"/>
              <a:buAutoNum type="arabicPeriod"/>
            </a:pPr>
            <a:r>
              <a:rPr b="0" i="0" lang="en" sz="2200" u="none" cap="none" strike="noStrike">
                <a:solidFill>
                  <a:srgbClr val="000000"/>
                </a:solidFill>
                <a:latin typeface="Dosis"/>
                <a:ea typeface="Dosis"/>
                <a:cs typeface="Dosis"/>
                <a:sym typeface="Dosis"/>
              </a:rPr>
              <a:t>Experimental data descriptions</a:t>
            </a:r>
            <a:endParaRPr b="0" i="0" sz="2200" u="none" cap="none" strike="noStrike">
              <a:solidFill>
                <a:srgbClr val="000000"/>
              </a:solidFill>
              <a:latin typeface="Dosis"/>
              <a:ea typeface="Dosis"/>
              <a:cs typeface="Dosis"/>
              <a:sym typeface="Dosis"/>
            </a:endParaRPr>
          </a:p>
          <a:p>
            <a:pPr indent="-368300" lvl="0" marL="457200" marR="0" rtl="0" algn="l">
              <a:lnSpc>
                <a:spcPct val="100000"/>
              </a:lnSpc>
              <a:spcBef>
                <a:spcPts val="0"/>
              </a:spcBef>
              <a:spcAft>
                <a:spcPts val="0"/>
              </a:spcAft>
              <a:buSzPts val="2200"/>
              <a:buFont typeface="Dosis"/>
              <a:buAutoNum type="arabicPeriod"/>
            </a:pPr>
            <a:r>
              <a:rPr lang="en" sz="2200">
                <a:latin typeface="Dosis"/>
                <a:ea typeface="Dosis"/>
                <a:cs typeface="Dosis"/>
                <a:sym typeface="Dosis"/>
              </a:rPr>
              <a:t>Results</a:t>
            </a:r>
            <a:endParaRPr sz="2200">
              <a:latin typeface="Dosis"/>
              <a:ea typeface="Dosis"/>
              <a:cs typeface="Dosis"/>
              <a:sym typeface="Dosis"/>
            </a:endParaRPr>
          </a:p>
          <a:p>
            <a:pPr indent="-368300" lvl="0" marL="457200" marR="0" rtl="0" algn="l">
              <a:lnSpc>
                <a:spcPct val="100000"/>
              </a:lnSpc>
              <a:spcBef>
                <a:spcPts val="0"/>
              </a:spcBef>
              <a:spcAft>
                <a:spcPts val="0"/>
              </a:spcAft>
              <a:buClr>
                <a:srgbClr val="000000"/>
              </a:buClr>
              <a:buSzPts val="2200"/>
              <a:buFont typeface="Dosis"/>
              <a:buAutoNum type="arabicPeriod"/>
            </a:pPr>
            <a:r>
              <a:rPr b="0" i="0" lang="en" sz="2200" u="none" cap="none" strike="noStrike">
                <a:solidFill>
                  <a:srgbClr val="000000"/>
                </a:solidFill>
                <a:latin typeface="Dosis"/>
                <a:ea typeface="Dosis"/>
                <a:cs typeface="Dosis"/>
                <a:sym typeface="Dosis"/>
              </a:rPr>
              <a:t>Tools, Language &amp; libraries used for implementation</a:t>
            </a:r>
            <a:endParaRPr b="0" i="0" sz="2200" u="none" cap="none" strike="noStrike">
              <a:solidFill>
                <a:srgbClr val="000000"/>
              </a:solidFill>
              <a:latin typeface="Dosis"/>
              <a:ea typeface="Dosis"/>
              <a:cs typeface="Dosis"/>
              <a:sym typeface="Dosis"/>
            </a:endParaRPr>
          </a:p>
          <a:p>
            <a:pPr indent="-368300" lvl="0" marL="457200" marR="0" rtl="0" algn="l">
              <a:lnSpc>
                <a:spcPct val="100000"/>
              </a:lnSpc>
              <a:spcBef>
                <a:spcPts val="0"/>
              </a:spcBef>
              <a:spcAft>
                <a:spcPts val="0"/>
              </a:spcAft>
              <a:buClr>
                <a:srgbClr val="000000"/>
              </a:buClr>
              <a:buSzPts val="2200"/>
              <a:buFont typeface="Dosis"/>
              <a:buAutoNum type="arabicPeriod"/>
            </a:pPr>
            <a:r>
              <a:rPr b="0" i="0" lang="en" sz="2200" u="none" cap="none" strike="noStrike">
                <a:solidFill>
                  <a:srgbClr val="000000"/>
                </a:solidFill>
                <a:latin typeface="Dosis"/>
                <a:ea typeface="Dosis"/>
                <a:cs typeface="Dosis"/>
                <a:sym typeface="Dosis"/>
              </a:rPr>
              <a:t>References</a:t>
            </a:r>
            <a:endParaRPr b="0" i="0" sz="2200" u="none" cap="none" strike="noStrike">
              <a:solidFill>
                <a:srgbClr val="000000"/>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Dosis"/>
              <a:ea typeface="Dosis"/>
              <a:cs typeface="Dosis"/>
              <a:sym typeface="Dosi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4" name="Shape 3974"/>
        <p:cNvGrpSpPr/>
        <p:nvPr/>
      </p:nvGrpSpPr>
      <p:grpSpPr>
        <a:xfrm>
          <a:off x="0" y="0"/>
          <a:ext cx="0" cy="0"/>
          <a:chOff x="0" y="0"/>
          <a:chExt cx="0" cy="0"/>
        </a:xfrm>
      </p:grpSpPr>
      <p:sp>
        <p:nvSpPr>
          <p:cNvPr id="3975" name="Google Shape;3975;p3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976" name="Google Shape;3976;p32"/>
          <p:cNvSpPr txBox="1"/>
          <p:nvPr>
            <p:ph idx="4294967295" type="title"/>
          </p:nvPr>
        </p:nvSpPr>
        <p:spPr>
          <a:xfrm>
            <a:off x="347100" y="469550"/>
            <a:ext cx="7310400" cy="74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Dosis"/>
                <a:ea typeface="Dosis"/>
                <a:cs typeface="Dosis"/>
                <a:sym typeface="Dosis"/>
              </a:rPr>
              <a:t>Sample Outputs</a:t>
            </a:r>
            <a:endParaRPr>
              <a:solidFill>
                <a:srgbClr val="FF9900"/>
              </a:solidFill>
            </a:endParaRPr>
          </a:p>
        </p:txBody>
      </p:sp>
      <p:sp>
        <p:nvSpPr>
          <p:cNvPr id="3977" name="Google Shape;3977;p32"/>
          <p:cNvSpPr txBox="1"/>
          <p:nvPr/>
        </p:nvSpPr>
        <p:spPr>
          <a:xfrm>
            <a:off x="416350" y="1431150"/>
            <a:ext cx="6774900" cy="813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en" sz="1900">
                <a:latin typeface="Dosis"/>
                <a:ea typeface="Dosis"/>
                <a:cs typeface="Dosis"/>
                <a:sym typeface="Dosis"/>
              </a:rPr>
              <a:t>The captions generated by the three model for same pictures are shown:</a:t>
            </a:r>
            <a:endParaRPr sz="1900">
              <a:latin typeface="Dosis"/>
              <a:ea typeface="Dosis"/>
              <a:cs typeface="Dosis"/>
              <a:sym typeface="Dosis"/>
            </a:endParaRPr>
          </a:p>
          <a:p>
            <a:pPr indent="-349250" lvl="0" marL="457200" marR="0" rtl="0" algn="just">
              <a:lnSpc>
                <a:spcPct val="115000"/>
              </a:lnSpc>
              <a:spcBef>
                <a:spcPts val="0"/>
              </a:spcBef>
              <a:spcAft>
                <a:spcPts val="0"/>
              </a:spcAft>
              <a:buSzPts val="1900"/>
              <a:buFont typeface="Dosis"/>
              <a:buChar char="●"/>
            </a:pPr>
            <a:r>
              <a:rPr lang="en" sz="1900">
                <a:latin typeface="Dosis"/>
                <a:ea typeface="Dosis"/>
                <a:cs typeface="Dosis"/>
                <a:sym typeface="Dosis"/>
              </a:rPr>
              <a:t>VGG-16</a:t>
            </a:r>
            <a:endParaRPr sz="1900">
              <a:latin typeface="Dosis"/>
              <a:ea typeface="Dosis"/>
              <a:cs typeface="Dosis"/>
              <a:sym typeface="Dosis"/>
            </a:endParaRPr>
          </a:p>
        </p:txBody>
      </p:sp>
      <p:pic>
        <p:nvPicPr>
          <p:cNvPr id="3978" name="Google Shape;3978;p32"/>
          <p:cNvPicPr preferRelativeResize="0"/>
          <p:nvPr/>
        </p:nvPicPr>
        <p:blipFill>
          <a:blip r:embed="rId3">
            <a:alphaModFix/>
          </a:blip>
          <a:stretch>
            <a:fillRect/>
          </a:stretch>
        </p:blipFill>
        <p:spPr>
          <a:xfrm>
            <a:off x="573025" y="2168625"/>
            <a:ext cx="6701975" cy="2794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2" name="Shape 3982"/>
        <p:cNvGrpSpPr/>
        <p:nvPr/>
      </p:nvGrpSpPr>
      <p:grpSpPr>
        <a:xfrm>
          <a:off x="0" y="0"/>
          <a:ext cx="0" cy="0"/>
          <a:chOff x="0" y="0"/>
          <a:chExt cx="0" cy="0"/>
        </a:xfrm>
      </p:grpSpPr>
      <p:sp>
        <p:nvSpPr>
          <p:cNvPr id="3983" name="Google Shape;3983;p33"/>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3984" name="Google Shape;3984;p33"/>
          <p:cNvSpPr txBox="1"/>
          <p:nvPr>
            <p:ph idx="1" type="body"/>
          </p:nvPr>
        </p:nvSpPr>
        <p:spPr>
          <a:xfrm>
            <a:off x="640225" y="158275"/>
            <a:ext cx="6759300" cy="519600"/>
          </a:xfrm>
          <a:prstGeom prst="rect">
            <a:avLst/>
          </a:prstGeom>
        </p:spPr>
        <p:txBody>
          <a:bodyPr anchorCtr="0" anchor="t" bIns="91425" lIns="91425" spcFirstLastPara="1" rIns="91425" wrap="square" tIns="91425">
            <a:noAutofit/>
          </a:bodyPr>
          <a:lstStyle/>
          <a:p>
            <a:pPr indent="-342900" lvl="0" marL="457200" rtl="0" algn="l">
              <a:spcBef>
                <a:spcPts val="360"/>
              </a:spcBef>
              <a:spcAft>
                <a:spcPts val="0"/>
              </a:spcAft>
              <a:buSzPts val="1800"/>
              <a:buChar char="●"/>
            </a:pPr>
            <a:r>
              <a:rPr lang="en"/>
              <a:t>VGG-19:</a:t>
            </a:r>
            <a:endParaRPr/>
          </a:p>
        </p:txBody>
      </p:sp>
      <p:pic>
        <p:nvPicPr>
          <p:cNvPr id="3985" name="Google Shape;3985;p33"/>
          <p:cNvPicPr preferRelativeResize="0"/>
          <p:nvPr/>
        </p:nvPicPr>
        <p:blipFill>
          <a:blip r:embed="rId3">
            <a:alphaModFix/>
          </a:blip>
          <a:stretch>
            <a:fillRect/>
          </a:stretch>
        </p:blipFill>
        <p:spPr>
          <a:xfrm>
            <a:off x="194950" y="1035225"/>
            <a:ext cx="7379801" cy="3454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9" name="Shape 3989"/>
        <p:cNvGrpSpPr/>
        <p:nvPr/>
      </p:nvGrpSpPr>
      <p:grpSpPr>
        <a:xfrm>
          <a:off x="0" y="0"/>
          <a:ext cx="0" cy="0"/>
          <a:chOff x="0" y="0"/>
          <a:chExt cx="0" cy="0"/>
        </a:xfrm>
      </p:grpSpPr>
      <p:sp>
        <p:nvSpPr>
          <p:cNvPr id="3990" name="Google Shape;3990;p34"/>
          <p:cNvSpPr txBox="1"/>
          <p:nvPr>
            <p:ph idx="1" type="body"/>
          </p:nvPr>
        </p:nvSpPr>
        <p:spPr>
          <a:xfrm>
            <a:off x="640225" y="112850"/>
            <a:ext cx="6759300" cy="519600"/>
          </a:xfrm>
          <a:prstGeom prst="rect">
            <a:avLst/>
          </a:prstGeom>
        </p:spPr>
        <p:txBody>
          <a:bodyPr anchorCtr="0" anchor="t" bIns="91425" lIns="91425" spcFirstLastPara="1" rIns="91425" wrap="square" tIns="91425">
            <a:noAutofit/>
          </a:bodyPr>
          <a:lstStyle/>
          <a:p>
            <a:pPr indent="-342900" lvl="0" marL="457200" rtl="0" algn="l">
              <a:spcBef>
                <a:spcPts val="360"/>
              </a:spcBef>
              <a:spcAft>
                <a:spcPts val="0"/>
              </a:spcAft>
              <a:buSzPts val="1800"/>
              <a:buChar char="●"/>
            </a:pPr>
            <a:r>
              <a:rPr lang="en"/>
              <a:t>ResNet-50</a:t>
            </a:r>
            <a:endParaRPr/>
          </a:p>
        </p:txBody>
      </p:sp>
      <p:sp>
        <p:nvSpPr>
          <p:cNvPr id="3991" name="Google Shape;3991;p3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pic>
        <p:nvPicPr>
          <p:cNvPr id="3992" name="Google Shape;3992;p34"/>
          <p:cNvPicPr preferRelativeResize="0"/>
          <p:nvPr/>
        </p:nvPicPr>
        <p:blipFill>
          <a:blip r:embed="rId3">
            <a:alphaModFix/>
          </a:blip>
          <a:stretch>
            <a:fillRect/>
          </a:stretch>
        </p:blipFill>
        <p:spPr>
          <a:xfrm>
            <a:off x="131013" y="907138"/>
            <a:ext cx="7777725" cy="33292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6" name="Shape 3996"/>
        <p:cNvGrpSpPr/>
        <p:nvPr/>
      </p:nvGrpSpPr>
      <p:grpSpPr>
        <a:xfrm>
          <a:off x="0" y="0"/>
          <a:ext cx="0" cy="0"/>
          <a:chOff x="0" y="0"/>
          <a:chExt cx="0" cy="0"/>
        </a:xfrm>
      </p:grpSpPr>
      <p:sp>
        <p:nvSpPr>
          <p:cNvPr id="3997" name="Google Shape;3997;p35"/>
          <p:cNvSpPr txBox="1"/>
          <p:nvPr>
            <p:ph idx="1" type="body"/>
          </p:nvPr>
        </p:nvSpPr>
        <p:spPr>
          <a:xfrm>
            <a:off x="718300" y="1733550"/>
            <a:ext cx="6761100" cy="1239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The models were trained on a small dataset.</a:t>
            </a:r>
            <a:endParaRPr/>
          </a:p>
        </p:txBody>
      </p:sp>
      <p:sp>
        <p:nvSpPr>
          <p:cNvPr id="3998" name="Google Shape;3998;p3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3999" name="Google Shape;3999;p35"/>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3" name="Shape 4003"/>
        <p:cNvGrpSpPr/>
        <p:nvPr/>
      </p:nvGrpSpPr>
      <p:grpSpPr>
        <a:xfrm>
          <a:off x="0" y="0"/>
          <a:ext cx="0" cy="0"/>
          <a:chOff x="0" y="0"/>
          <a:chExt cx="0" cy="0"/>
        </a:xfrm>
      </p:grpSpPr>
      <p:sp>
        <p:nvSpPr>
          <p:cNvPr id="4004" name="Google Shape;4004;p3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4005" name="Google Shape;4005;p36"/>
          <p:cNvSpPr txBox="1"/>
          <p:nvPr>
            <p:ph idx="4294967295" type="title"/>
          </p:nvPr>
        </p:nvSpPr>
        <p:spPr>
          <a:xfrm>
            <a:off x="347100" y="469550"/>
            <a:ext cx="7310400" cy="74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Dosis"/>
                <a:ea typeface="Dosis"/>
                <a:cs typeface="Dosis"/>
                <a:sym typeface="Dosis"/>
              </a:rPr>
              <a:t>Tools, Language &amp; libraries used for implementation  </a:t>
            </a:r>
            <a:endParaRPr>
              <a:solidFill>
                <a:srgbClr val="FF9900"/>
              </a:solidFill>
            </a:endParaRPr>
          </a:p>
        </p:txBody>
      </p:sp>
      <p:sp>
        <p:nvSpPr>
          <p:cNvPr id="4006" name="Google Shape;4006;p36"/>
          <p:cNvSpPr txBox="1"/>
          <p:nvPr/>
        </p:nvSpPr>
        <p:spPr>
          <a:xfrm>
            <a:off x="721150" y="1278750"/>
            <a:ext cx="6774900" cy="3130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200"/>
              <a:buFont typeface="Arial"/>
              <a:buNone/>
            </a:pPr>
            <a:r>
              <a:rPr b="0" i="0" lang="en" sz="1200" u="none" cap="none" strike="noStrike">
                <a:solidFill>
                  <a:srgbClr val="000000"/>
                </a:solidFill>
                <a:latin typeface="Dosis"/>
                <a:ea typeface="Dosis"/>
                <a:cs typeface="Dosis"/>
                <a:sym typeface="Dosis"/>
              </a:rPr>
              <a:t>Software Technologies Required - </a:t>
            </a:r>
            <a:endParaRPr b="0" i="0" sz="1200" u="none" cap="none" strike="noStrike">
              <a:solidFill>
                <a:srgbClr val="000000"/>
              </a:solidFill>
              <a:latin typeface="Dosis"/>
              <a:ea typeface="Dosis"/>
              <a:cs typeface="Dosis"/>
              <a:sym typeface="Dosis"/>
            </a:endParaRPr>
          </a:p>
          <a:p>
            <a:pPr indent="-304800" lvl="0" marL="457200" marR="0" rtl="0" algn="just">
              <a:lnSpc>
                <a:spcPct val="115000"/>
              </a:lnSpc>
              <a:spcBef>
                <a:spcPts val="0"/>
              </a:spcBef>
              <a:spcAft>
                <a:spcPts val="0"/>
              </a:spcAft>
              <a:buClr>
                <a:srgbClr val="000000"/>
              </a:buClr>
              <a:buSzPts val="1200"/>
              <a:buFont typeface="Dosis"/>
              <a:buChar char="●"/>
            </a:pPr>
            <a:r>
              <a:rPr b="0" i="0" lang="en" sz="1200" u="none" cap="none" strike="noStrike">
                <a:solidFill>
                  <a:srgbClr val="000000"/>
                </a:solidFill>
                <a:latin typeface="Dosis"/>
                <a:ea typeface="Dosis"/>
                <a:cs typeface="Dosis"/>
                <a:sym typeface="Dosis"/>
              </a:rPr>
              <a:t>Python (latest version)</a:t>
            </a:r>
            <a:endParaRPr b="0" i="0" sz="1200" u="none" cap="none" strike="noStrike">
              <a:solidFill>
                <a:srgbClr val="000000"/>
              </a:solidFill>
              <a:latin typeface="Dosis"/>
              <a:ea typeface="Dosis"/>
              <a:cs typeface="Dosis"/>
              <a:sym typeface="Dosis"/>
            </a:endParaRPr>
          </a:p>
          <a:p>
            <a:pPr indent="-304800" lvl="0" marL="457200" marR="0" rtl="0" algn="just">
              <a:lnSpc>
                <a:spcPct val="115000"/>
              </a:lnSpc>
              <a:spcBef>
                <a:spcPts val="0"/>
              </a:spcBef>
              <a:spcAft>
                <a:spcPts val="0"/>
              </a:spcAft>
              <a:buClr>
                <a:srgbClr val="000000"/>
              </a:buClr>
              <a:buSzPts val="1200"/>
              <a:buFont typeface="Dosis"/>
              <a:buChar char="●"/>
            </a:pPr>
            <a:r>
              <a:rPr b="0" i="0" lang="en" sz="1200" u="none" cap="none" strike="noStrike">
                <a:solidFill>
                  <a:srgbClr val="000000"/>
                </a:solidFill>
                <a:latin typeface="Dosis"/>
                <a:ea typeface="Dosis"/>
                <a:cs typeface="Dosis"/>
                <a:sym typeface="Dosis"/>
              </a:rPr>
              <a:t>Or Google Colab Or Jupyter Notebook for running ipynb file</a:t>
            </a:r>
            <a:endParaRPr sz="1200">
              <a:latin typeface="Dosis"/>
              <a:ea typeface="Dosis"/>
              <a:cs typeface="Dosis"/>
              <a:sym typeface="Dosis"/>
            </a:endParaRPr>
          </a:p>
          <a:p>
            <a:pPr indent="-304800" lvl="0" marL="457200" marR="0" rtl="0" algn="just">
              <a:lnSpc>
                <a:spcPct val="115000"/>
              </a:lnSpc>
              <a:spcBef>
                <a:spcPts val="0"/>
              </a:spcBef>
              <a:spcAft>
                <a:spcPts val="0"/>
              </a:spcAft>
              <a:buClr>
                <a:srgbClr val="000000"/>
              </a:buClr>
              <a:buSzPts val="1200"/>
              <a:buFont typeface="Dosis"/>
              <a:buChar char="●"/>
            </a:pPr>
            <a:r>
              <a:rPr lang="en" sz="1200">
                <a:latin typeface="Dosis"/>
                <a:ea typeface="Dosis"/>
                <a:cs typeface="Dosis"/>
                <a:sym typeface="Dosis"/>
              </a:rPr>
              <a:t>Kaggle</a:t>
            </a:r>
            <a:endParaRPr sz="1200">
              <a:latin typeface="Dosis"/>
              <a:ea typeface="Dosis"/>
              <a:cs typeface="Dosis"/>
              <a:sym typeface="Dosis"/>
            </a:endParaRPr>
          </a:p>
          <a:p>
            <a:pPr indent="-304800" lvl="0" marL="457200" rtl="0" algn="just">
              <a:lnSpc>
                <a:spcPct val="115000"/>
              </a:lnSpc>
              <a:spcBef>
                <a:spcPts val="0"/>
              </a:spcBef>
              <a:spcAft>
                <a:spcPts val="0"/>
              </a:spcAft>
              <a:buSzPts val="1200"/>
              <a:buFont typeface="Dosis"/>
              <a:buChar char="●"/>
            </a:pPr>
            <a:r>
              <a:rPr lang="en" sz="1200">
                <a:latin typeface="Dosis"/>
                <a:ea typeface="Dosis"/>
                <a:cs typeface="Dosis"/>
                <a:sym typeface="Dosis"/>
              </a:rPr>
              <a:t>Other important libraries required will be - </a:t>
            </a:r>
            <a:endParaRPr sz="1200">
              <a:latin typeface="Dosis"/>
              <a:ea typeface="Dosis"/>
              <a:cs typeface="Dosis"/>
              <a:sym typeface="Dosis"/>
            </a:endParaRPr>
          </a:p>
          <a:p>
            <a:pPr indent="-304800" lvl="1" marL="914400" rtl="0" algn="just">
              <a:lnSpc>
                <a:spcPct val="115000"/>
              </a:lnSpc>
              <a:spcBef>
                <a:spcPts val="0"/>
              </a:spcBef>
              <a:spcAft>
                <a:spcPts val="0"/>
              </a:spcAft>
              <a:buSzPts val="1200"/>
              <a:buFont typeface="Dosis"/>
              <a:buChar char="○"/>
            </a:pPr>
            <a:r>
              <a:rPr lang="en" sz="1200">
                <a:latin typeface="Dosis"/>
                <a:ea typeface="Dosis"/>
                <a:cs typeface="Dosis"/>
                <a:sym typeface="Dosis"/>
              </a:rPr>
              <a:t> Keras</a:t>
            </a:r>
            <a:endParaRPr sz="1200">
              <a:latin typeface="Dosis"/>
              <a:ea typeface="Dosis"/>
              <a:cs typeface="Dosis"/>
              <a:sym typeface="Dosis"/>
            </a:endParaRPr>
          </a:p>
          <a:p>
            <a:pPr indent="-304800" lvl="1" marL="914400" rtl="0" algn="just">
              <a:lnSpc>
                <a:spcPct val="115000"/>
              </a:lnSpc>
              <a:spcBef>
                <a:spcPts val="0"/>
              </a:spcBef>
              <a:spcAft>
                <a:spcPts val="0"/>
              </a:spcAft>
              <a:buSzPts val="1200"/>
              <a:buFont typeface="Dosis"/>
              <a:buChar char="○"/>
            </a:pPr>
            <a:r>
              <a:rPr lang="en" sz="1200">
                <a:latin typeface="Dosis"/>
                <a:ea typeface="Dosis"/>
                <a:cs typeface="Dosis"/>
                <a:sym typeface="Dosis"/>
              </a:rPr>
              <a:t> Pandas</a:t>
            </a:r>
            <a:endParaRPr sz="1200">
              <a:latin typeface="Dosis"/>
              <a:ea typeface="Dosis"/>
              <a:cs typeface="Dosis"/>
              <a:sym typeface="Dosis"/>
            </a:endParaRPr>
          </a:p>
          <a:p>
            <a:pPr indent="-304800" lvl="1" marL="914400" rtl="0" algn="just">
              <a:lnSpc>
                <a:spcPct val="115000"/>
              </a:lnSpc>
              <a:spcBef>
                <a:spcPts val="0"/>
              </a:spcBef>
              <a:spcAft>
                <a:spcPts val="0"/>
              </a:spcAft>
              <a:buSzPts val="1200"/>
              <a:buFont typeface="Dosis"/>
              <a:buChar char="○"/>
            </a:pPr>
            <a:r>
              <a:rPr lang="en" sz="1200">
                <a:latin typeface="Dosis"/>
                <a:ea typeface="Dosis"/>
                <a:cs typeface="Dosis"/>
                <a:sym typeface="Dosis"/>
              </a:rPr>
              <a:t> Numpy</a:t>
            </a:r>
            <a:endParaRPr sz="1200">
              <a:latin typeface="Dosis"/>
              <a:ea typeface="Dosis"/>
              <a:cs typeface="Dosis"/>
              <a:sym typeface="Dosis"/>
            </a:endParaRPr>
          </a:p>
          <a:p>
            <a:pPr indent="-304800" lvl="1" marL="914400" rtl="0" algn="just">
              <a:lnSpc>
                <a:spcPct val="115000"/>
              </a:lnSpc>
              <a:spcBef>
                <a:spcPts val="0"/>
              </a:spcBef>
              <a:spcAft>
                <a:spcPts val="0"/>
              </a:spcAft>
              <a:buSzPts val="1200"/>
              <a:buFont typeface="Dosis"/>
              <a:buChar char="○"/>
            </a:pPr>
            <a:r>
              <a:rPr lang="en" sz="1200">
                <a:latin typeface="Dosis"/>
                <a:ea typeface="Dosis"/>
                <a:cs typeface="Dosis"/>
                <a:sym typeface="Dosis"/>
              </a:rPr>
              <a:t>Matplotlib</a:t>
            </a:r>
            <a:endParaRPr sz="1200">
              <a:latin typeface="Dosis"/>
              <a:ea typeface="Dosis"/>
              <a:cs typeface="Dosis"/>
              <a:sym typeface="Dosis"/>
            </a:endParaRPr>
          </a:p>
          <a:p>
            <a:pPr indent="-304800" lvl="1" marL="914400" rtl="0" algn="just">
              <a:lnSpc>
                <a:spcPct val="115000"/>
              </a:lnSpc>
              <a:spcBef>
                <a:spcPts val="0"/>
              </a:spcBef>
              <a:spcAft>
                <a:spcPts val="0"/>
              </a:spcAft>
              <a:buSzPts val="1200"/>
              <a:buFont typeface="Dosis"/>
              <a:buChar char="○"/>
            </a:pPr>
            <a:r>
              <a:rPr lang="en" sz="1200">
                <a:latin typeface="Dosis"/>
                <a:ea typeface="Dosis"/>
                <a:cs typeface="Dosis"/>
                <a:sym typeface="Dosis"/>
              </a:rPr>
              <a:t>nltk</a:t>
            </a:r>
            <a:endParaRPr sz="1200">
              <a:latin typeface="Dosis"/>
              <a:ea typeface="Dosis"/>
              <a:cs typeface="Dosis"/>
              <a:sym typeface="Dosis"/>
            </a:endParaRPr>
          </a:p>
          <a:p>
            <a:pPr indent="0" lvl="0" marL="914400" rtl="0" algn="just">
              <a:lnSpc>
                <a:spcPct val="115000"/>
              </a:lnSpc>
              <a:spcBef>
                <a:spcPts val="0"/>
              </a:spcBef>
              <a:spcAft>
                <a:spcPts val="0"/>
              </a:spcAft>
              <a:buNone/>
            </a:pPr>
            <a:r>
              <a:t/>
            </a:r>
            <a:endParaRPr sz="1200">
              <a:latin typeface="Dosis"/>
              <a:ea typeface="Dosis"/>
              <a:cs typeface="Dosis"/>
              <a:sym typeface="Dosis"/>
            </a:endParaRPr>
          </a:p>
          <a:p>
            <a:pPr indent="0" lvl="0" marL="91440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rPr b="0" i="0" lang="en" sz="1200" u="none" cap="none" strike="noStrike">
                <a:solidFill>
                  <a:srgbClr val="000000"/>
                </a:solidFill>
                <a:latin typeface="Dosis"/>
                <a:ea typeface="Dosis"/>
                <a:cs typeface="Dosis"/>
                <a:sym typeface="Dosis"/>
              </a:rPr>
              <a:t>Hardware Requirements</a:t>
            </a:r>
            <a:endParaRPr b="0" i="0" sz="1200" u="none" cap="none" strike="noStrike">
              <a:solidFill>
                <a:srgbClr val="000000"/>
              </a:solidFill>
              <a:latin typeface="Dosis"/>
              <a:ea typeface="Dosis"/>
              <a:cs typeface="Dosis"/>
              <a:sym typeface="Dosis"/>
            </a:endParaRPr>
          </a:p>
          <a:p>
            <a:pPr indent="-304800" lvl="0" marL="457200" marR="0" rtl="0" algn="just">
              <a:lnSpc>
                <a:spcPct val="115000"/>
              </a:lnSpc>
              <a:spcBef>
                <a:spcPts val="0"/>
              </a:spcBef>
              <a:spcAft>
                <a:spcPts val="0"/>
              </a:spcAft>
              <a:buClr>
                <a:srgbClr val="000000"/>
              </a:buClr>
              <a:buSzPts val="1200"/>
              <a:buFont typeface="Dosis"/>
              <a:buChar char="●"/>
            </a:pPr>
            <a:r>
              <a:rPr b="0" i="0" lang="en" sz="1200" u="none" cap="none" strike="noStrike">
                <a:solidFill>
                  <a:srgbClr val="000000"/>
                </a:solidFill>
                <a:latin typeface="Dosis"/>
                <a:ea typeface="Dosis"/>
                <a:cs typeface="Dosis"/>
                <a:sym typeface="Dosis"/>
              </a:rPr>
              <a:t>Graphics Card / GPU (if possible) (Google Colab will perform better)</a:t>
            </a:r>
            <a:endParaRPr b="0" i="0" sz="1200" u="none" cap="none" strike="noStrike">
              <a:solidFill>
                <a:srgbClr val="000000"/>
              </a:solidFill>
              <a:latin typeface="Dosis Light"/>
              <a:ea typeface="Dosis Light"/>
              <a:cs typeface="Dosis Light"/>
              <a:sym typeface="Dosis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0" name="Shape 4010"/>
        <p:cNvGrpSpPr/>
        <p:nvPr/>
      </p:nvGrpSpPr>
      <p:grpSpPr>
        <a:xfrm>
          <a:off x="0" y="0"/>
          <a:ext cx="0" cy="0"/>
          <a:chOff x="0" y="0"/>
          <a:chExt cx="0" cy="0"/>
        </a:xfrm>
      </p:grpSpPr>
      <p:sp>
        <p:nvSpPr>
          <p:cNvPr id="4011" name="Google Shape;4011;p3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4012" name="Google Shape;4012;p37"/>
          <p:cNvSpPr txBox="1"/>
          <p:nvPr/>
        </p:nvSpPr>
        <p:spPr>
          <a:xfrm>
            <a:off x="632050" y="326925"/>
            <a:ext cx="636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tillium Web Light"/>
              <a:ea typeface="Titillium Web Light"/>
              <a:cs typeface="Titillium Web Light"/>
              <a:sym typeface="Titillium Web Light"/>
            </a:endParaRPr>
          </a:p>
        </p:txBody>
      </p:sp>
      <p:sp>
        <p:nvSpPr>
          <p:cNvPr id="4013" name="Google Shape;4013;p37"/>
          <p:cNvSpPr txBox="1"/>
          <p:nvPr>
            <p:ph idx="4294967295" type="title"/>
          </p:nvPr>
        </p:nvSpPr>
        <p:spPr>
          <a:xfrm>
            <a:off x="312175" y="-71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References :</a:t>
            </a:r>
            <a:endParaRPr>
              <a:solidFill>
                <a:srgbClr val="FF9900"/>
              </a:solidFill>
            </a:endParaRPr>
          </a:p>
        </p:txBody>
      </p:sp>
      <p:sp>
        <p:nvSpPr>
          <p:cNvPr id="4014" name="Google Shape;4014;p37"/>
          <p:cNvSpPr txBox="1"/>
          <p:nvPr/>
        </p:nvSpPr>
        <p:spPr>
          <a:xfrm>
            <a:off x="401100" y="961850"/>
            <a:ext cx="7246800" cy="1373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800"/>
              <a:buFont typeface="Arial"/>
              <a:buNone/>
            </a:pPr>
            <a:r>
              <a:rPr b="0" i="0" lang="en" sz="800" u="none" cap="none" strike="noStrike">
                <a:solidFill>
                  <a:srgbClr val="000000"/>
                </a:solidFill>
                <a:latin typeface="Dosis"/>
                <a:ea typeface="Dosis"/>
                <a:cs typeface="Dosis"/>
                <a:sym typeface="Dosis"/>
              </a:rPr>
              <a:t>   </a:t>
            </a:r>
            <a:r>
              <a:rPr lang="en" sz="1200">
                <a:solidFill>
                  <a:srgbClr val="222222"/>
                </a:solidFill>
                <a:highlight>
                  <a:srgbClr val="FFFFFF"/>
                </a:highlight>
              </a:rPr>
              <a:t>Aneja, Jyoti, Aditya Deshpande, and Alexander G. Schwing. "Convolutional image captioning." </a:t>
            </a:r>
            <a:r>
              <a:rPr i="1" lang="en" sz="1200">
                <a:solidFill>
                  <a:srgbClr val="222222"/>
                </a:solidFill>
                <a:highlight>
                  <a:srgbClr val="FFFFFF"/>
                </a:highlight>
              </a:rPr>
              <a:t>Proceedings of the IEEE conference on computer vision and pattern recognition</a:t>
            </a:r>
            <a:r>
              <a:rPr lang="en" sz="1200">
                <a:solidFill>
                  <a:srgbClr val="222222"/>
                </a:solidFill>
                <a:highlight>
                  <a:srgbClr val="FFFFFF"/>
                </a:highlight>
              </a:rPr>
              <a:t>. 2018.</a:t>
            </a:r>
            <a:endParaRPr sz="1200">
              <a:solidFill>
                <a:srgbClr val="222222"/>
              </a:solidFill>
              <a:highlight>
                <a:srgbClr val="FFFFFF"/>
              </a:highlight>
            </a:endParaRPr>
          </a:p>
          <a:p>
            <a:pPr indent="0" lvl="0" marL="0" rtl="0" algn="just">
              <a:lnSpc>
                <a:spcPct val="115000"/>
              </a:lnSpc>
              <a:spcBef>
                <a:spcPts val="0"/>
              </a:spcBef>
              <a:spcAft>
                <a:spcPts val="0"/>
              </a:spcAft>
              <a:buNone/>
            </a:pPr>
            <a:r>
              <a:t/>
            </a:r>
            <a:endParaRPr sz="1200">
              <a:solidFill>
                <a:srgbClr val="222222"/>
              </a:solidFill>
              <a:highlight>
                <a:srgbClr val="FFFFFF"/>
              </a:highlight>
            </a:endParaRPr>
          </a:p>
          <a:p>
            <a:pPr indent="0" lvl="0" marL="0" marR="0" rtl="0" algn="just">
              <a:lnSpc>
                <a:spcPct val="115000"/>
              </a:lnSpc>
              <a:spcBef>
                <a:spcPts val="1200"/>
              </a:spcBef>
              <a:spcAft>
                <a:spcPts val="0"/>
              </a:spcAft>
              <a:buClr>
                <a:srgbClr val="000000"/>
              </a:buClr>
              <a:buSzPts val="800"/>
              <a:buFont typeface="Arial"/>
              <a:buNone/>
            </a:pPr>
            <a:r>
              <a:rPr lang="en" sz="1200">
                <a:solidFill>
                  <a:srgbClr val="222222"/>
                </a:solidFill>
                <a:highlight>
                  <a:srgbClr val="FFFFFF"/>
                </a:highlight>
              </a:rPr>
              <a:t>Cornia, Marcella, et al. "Meshed-memory transformer for image captioning." </a:t>
            </a:r>
            <a:r>
              <a:rPr i="1" lang="en" sz="1200">
                <a:solidFill>
                  <a:srgbClr val="222222"/>
                </a:solidFill>
                <a:highlight>
                  <a:srgbClr val="FFFFFF"/>
                </a:highlight>
              </a:rPr>
              <a:t>Proceedings of the IEEE/CVF conference on computer vision and pattern recognition</a:t>
            </a:r>
            <a:r>
              <a:rPr lang="en" sz="1200">
                <a:solidFill>
                  <a:srgbClr val="222222"/>
                </a:solidFill>
                <a:highlight>
                  <a:srgbClr val="FFFFFF"/>
                </a:highlight>
              </a:rPr>
              <a:t>. 2020.</a:t>
            </a:r>
            <a:r>
              <a:rPr b="0" i="0" lang="en" sz="1200" u="none" cap="none" strike="noStrike">
                <a:solidFill>
                  <a:srgbClr val="000000"/>
                </a:solidFill>
                <a:latin typeface="Dosis"/>
                <a:ea typeface="Dosis"/>
                <a:cs typeface="Dosis"/>
                <a:sym typeface="Dosis"/>
              </a:rPr>
              <a:t>·</a:t>
            </a:r>
            <a:r>
              <a:rPr b="0" i="0" lang="en" sz="800" u="none" cap="none" strike="noStrike">
                <a:solidFill>
                  <a:srgbClr val="000000"/>
                </a:solidFill>
                <a:latin typeface="Dosis"/>
                <a:ea typeface="Dosis"/>
                <a:cs typeface="Dosis"/>
                <a:sym typeface="Dosis"/>
              </a:rPr>
              <a:t>       </a:t>
            </a:r>
            <a:endParaRPr b="0" i="0" sz="1400" u="none" cap="none" strike="noStrike">
              <a:solidFill>
                <a:srgbClr val="000000"/>
              </a:solidFill>
              <a:latin typeface="Dosis Light"/>
              <a:ea typeface="Dosis Light"/>
              <a:cs typeface="Dosis Light"/>
              <a:sym typeface="Dosis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8" name="Shape 4018"/>
        <p:cNvGrpSpPr/>
        <p:nvPr/>
      </p:nvGrpSpPr>
      <p:grpSpPr>
        <a:xfrm>
          <a:off x="0" y="0"/>
          <a:ext cx="0" cy="0"/>
          <a:chOff x="0" y="0"/>
          <a:chExt cx="0" cy="0"/>
        </a:xfrm>
      </p:grpSpPr>
      <p:sp>
        <p:nvSpPr>
          <p:cNvPr id="4019" name="Google Shape;4019;p38"/>
          <p:cNvSpPr txBox="1"/>
          <p:nvPr>
            <p:ph idx="4294967295" type="ctrTitle"/>
          </p:nvPr>
        </p:nvSpPr>
        <p:spPr>
          <a:xfrm>
            <a:off x="1601175" y="1991850"/>
            <a:ext cx="4863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2"/>
              </a:buClr>
              <a:buSzPts val="3600"/>
              <a:buFont typeface="Dosis Light"/>
              <a:buNone/>
            </a:pPr>
            <a:r>
              <a:rPr b="0" i="0" lang="en" sz="6000" u="none" cap="none" strike="noStrike">
                <a:solidFill>
                  <a:srgbClr val="80BFB7"/>
                </a:solidFill>
                <a:latin typeface="Dosis Light"/>
                <a:ea typeface="Dosis Light"/>
                <a:cs typeface="Dosis Light"/>
                <a:sym typeface="Dosis Light"/>
              </a:rPr>
              <a:t>THANKS!</a:t>
            </a:r>
            <a:endParaRPr b="0" i="0" sz="6000" u="none" cap="none" strike="noStrike">
              <a:solidFill>
                <a:srgbClr val="80BFB7"/>
              </a:solidFill>
              <a:latin typeface="Dosis Light"/>
              <a:ea typeface="Dosis Light"/>
              <a:cs typeface="Dosis Light"/>
              <a:sym typeface="Dosis Light"/>
            </a:endParaRPr>
          </a:p>
        </p:txBody>
      </p:sp>
      <p:sp>
        <p:nvSpPr>
          <p:cNvPr id="4020" name="Google Shape;4020;p3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7" name="Shape 3847"/>
        <p:cNvGrpSpPr/>
        <p:nvPr/>
      </p:nvGrpSpPr>
      <p:grpSpPr>
        <a:xfrm>
          <a:off x="0" y="0"/>
          <a:ext cx="0" cy="0"/>
          <a:chOff x="0" y="0"/>
          <a:chExt cx="0" cy="0"/>
        </a:xfrm>
      </p:grpSpPr>
      <p:sp>
        <p:nvSpPr>
          <p:cNvPr id="3848" name="Google Shape;3848;p15"/>
          <p:cNvSpPr txBox="1"/>
          <p:nvPr>
            <p:ph type="title"/>
          </p:nvPr>
        </p:nvSpPr>
        <p:spPr>
          <a:xfrm>
            <a:off x="575950" y="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Introduction</a:t>
            </a:r>
            <a:endParaRPr/>
          </a:p>
        </p:txBody>
      </p:sp>
      <p:sp>
        <p:nvSpPr>
          <p:cNvPr id="3849" name="Google Shape;3849;p1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850" name="Google Shape;3850;p15"/>
          <p:cNvSpPr txBox="1"/>
          <p:nvPr/>
        </p:nvSpPr>
        <p:spPr>
          <a:xfrm>
            <a:off x="692800" y="712500"/>
            <a:ext cx="6527400" cy="580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Dosis"/>
                <a:ea typeface="Dosis"/>
                <a:cs typeface="Dosis"/>
                <a:sym typeface="Dosis"/>
              </a:rPr>
              <a:t>To create human-like descriptions of images, the work of image captioning combines computer vision and natural language processing. It has several useful uses, including helping the blind, strengthening search engines, and making digital media more accessible.</a:t>
            </a:r>
            <a:endParaRPr>
              <a:latin typeface="Dosis"/>
              <a:ea typeface="Dosis"/>
              <a:cs typeface="Dosis"/>
              <a:sym typeface="Dosis"/>
            </a:endParaRPr>
          </a:p>
          <a:p>
            <a:pPr indent="0" lvl="0" marL="0" rtl="0" algn="l">
              <a:lnSpc>
                <a:spcPct val="115000"/>
              </a:lnSpc>
              <a:spcBef>
                <a:spcPts val="0"/>
              </a:spcBef>
              <a:spcAft>
                <a:spcPts val="0"/>
              </a:spcAft>
              <a:buNone/>
            </a:pPr>
            <a:r>
              <a:t/>
            </a:r>
            <a:endParaRPr>
              <a:latin typeface="Dosis"/>
              <a:ea typeface="Dosis"/>
              <a:cs typeface="Dosis"/>
              <a:sym typeface="Dosis"/>
            </a:endParaRPr>
          </a:p>
          <a:p>
            <a:pPr indent="0" lvl="0" marL="0" rtl="0" algn="l">
              <a:lnSpc>
                <a:spcPct val="115000"/>
              </a:lnSpc>
              <a:spcBef>
                <a:spcPts val="0"/>
              </a:spcBef>
              <a:spcAft>
                <a:spcPts val="0"/>
              </a:spcAft>
              <a:buNone/>
            </a:pPr>
            <a:r>
              <a:rPr lang="en">
                <a:latin typeface="Dosis"/>
                <a:ea typeface="Dosis"/>
                <a:cs typeface="Dosis"/>
                <a:sym typeface="Dosis"/>
              </a:rPr>
              <a:t>Encoding and decoding are the two phases that make up the image's captioning process. From the input image, the encoder extracts significant features, and the decoder uses these elements to create a sentence that explains the image. The capacity of convolutional neural networks (CNNs) to extract high-level information from images makes them a popular choice for encoders in image captioning systems.</a:t>
            </a:r>
            <a:endParaRPr>
              <a:latin typeface="Dosis"/>
              <a:ea typeface="Dosis"/>
              <a:cs typeface="Dosis"/>
              <a:sym typeface="Dosis"/>
            </a:endParaRPr>
          </a:p>
          <a:p>
            <a:pPr indent="0" lvl="0" marL="0" rtl="0" algn="l">
              <a:lnSpc>
                <a:spcPct val="115000"/>
              </a:lnSpc>
              <a:spcBef>
                <a:spcPts val="0"/>
              </a:spcBef>
              <a:spcAft>
                <a:spcPts val="0"/>
              </a:spcAft>
              <a:buNone/>
            </a:pPr>
            <a:r>
              <a:t/>
            </a:r>
            <a:endParaRPr>
              <a:latin typeface="Dosis"/>
              <a:ea typeface="Dosis"/>
              <a:cs typeface="Dosis"/>
              <a:sym typeface="Dosis"/>
            </a:endParaRPr>
          </a:p>
          <a:p>
            <a:pPr indent="0" lvl="0" marL="0" rtl="0" algn="l">
              <a:lnSpc>
                <a:spcPct val="115000"/>
              </a:lnSpc>
              <a:spcBef>
                <a:spcPts val="0"/>
              </a:spcBef>
              <a:spcAft>
                <a:spcPts val="0"/>
              </a:spcAft>
              <a:buNone/>
            </a:pPr>
            <a:r>
              <a:rPr lang="en">
                <a:latin typeface="Dosis"/>
                <a:ea typeface="Dosis"/>
                <a:cs typeface="Dosis"/>
                <a:sym typeface="Dosis"/>
              </a:rPr>
              <a:t>The CNN architectures that can be utilised for image captioning are numerous. VGG and ResNet are two popular architectural types. Due to the network's extensive usage of tiny 3x3 convolutional filters, VGG is distinguished by its simplicity. The vanishing gradient problem, which happens when gradients in deep neural networks get too small to be effective for weight updates, is a challenge that ResNet is well known for being able to solve. </a:t>
            </a:r>
            <a:endParaRPr sz="1300">
              <a:solidFill>
                <a:schemeClr val="accent6"/>
              </a:solidFill>
              <a:highlight>
                <a:schemeClr val="lt1"/>
              </a:highlight>
              <a:latin typeface="Dosis"/>
              <a:ea typeface="Dosis"/>
              <a:cs typeface="Dosis"/>
              <a:sym typeface="Dosis"/>
            </a:endParaRPr>
          </a:p>
          <a:p>
            <a:pPr indent="0" lvl="0" marL="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sz="1300">
              <a:latin typeface="Dosis"/>
              <a:ea typeface="Dosis"/>
              <a:cs typeface="Dosis"/>
              <a:sym typeface="Dosi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4" name="Shape 3854"/>
        <p:cNvGrpSpPr/>
        <p:nvPr/>
      </p:nvGrpSpPr>
      <p:grpSpPr>
        <a:xfrm>
          <a:off x="0" y="0"/>
          <a:ext cx="0" cy="0"/>
          <a:chOff x="0" y="0"/>
          <a:chExt cx="0" cy="0"/>
        </a:xfrm>
      </p:grpSpPr>
      <p:sp>
        <p:nvSpPr>
          <p:cNvPr id="3855" name="Google Shape;3855;p1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856" name="Google Shape;3856;p16"/>
          <p:cNvSpPr txBox="1"/>
          <p:nvPr/>
        </p:nvSpPr>
        <p:spPr>
          <a:xfrm>
            <a:off x="692800" y="712500"/>
            <a:ext cx="6527400" cy="585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latin typeface="Dosis"/>
              <a:ea typeface="Dosis"/>
              <a:cs typeface="Dosis"/>
              <a:sym typeface="Dosis"/>
            </a:endParaRPr>
          </a:p>
          <a:p>
            <a:pPr indent="0" lvl="0" marL="0" rtl="0" algn="l">
              <a:lnSpc>
                <a:spcPct val="115000"/>
              </a:lnSpc>
              <a:spcBef>
                <a:spcPts val="0"/>
              </a:spcBef>
              <a:spcAft>
                <a:spcPts val="0"/>
              </a:spcAft>
              <a:buNone/>
            </a:pPr>
            <a:r>
              <a:rPr lang="en">
                <a:latin typeface="Dosis"/>
                <a:ea typeface="Dosis"/>
                <a:cs typeface="Dosis"/>
                <a:sym typeface="Dosis"/>
              </a:rPr>
              <a:t>Skip connections, which enable gradients to flow straight from earlier layers to later layers and allow for the successful training of much deeper networks, are a feature of the ResNet architecture.</a:t>
            </a:r>
            <a:endParaRPr>
              <a:latin typeface="Dosis"/>
              <a:ea typeface="Dosis"/>
              <a:cs typeface="Dosis"/>
              <a:sym typeface="Dosis"/>
            </a:endParaRPr>
          </a:p>
          <a:p>
            <a:pPr indent="0" lvl="0" marL="0" rtl="0" algn="l">
              <a:lnSpc>
                <a:spcPct val="115000"/>
              </a:lnSpc>
              <a:spcBef>
                <a:spcPts val="0"/>
              </a:spcBef>
              <a:spcAft>
                <a:spcPts val="0"/>
              </a:spcAft>
              <a:buNone/>
            </a:pPr>
            <a:r>
              <a:t/>
            </a:r>
            <a:endParaRPr>
              <a:latin typeface="Dosis"/>
              <a:ea typeface="Dosis"/>
              <a:cs typeface="Dosis"/>
              <a:sym typeface="Dosis"/>
            </a:endParaRPr>
          </a:p>
          <a:p>
            <a:pPr indent="0" lvl="0" marL="0" rtl="0" algn="l">
              <a:lnSpc>
                <a:spcPct val="115000"/>
              </a:lnSpc>
              <a:spcBef>
                <a:spcPts val="0"/>
              </a:spcBef>
              <a:spcAft>
                <a:spcPts val="0"/>
              </a:spcAft>
              <a:buNone/>
            </a:pPr>
            <a:r>
              <a:rPr lang="en">
                <a:latin typeface="Dosis"/>
                <a:ea typeface="Dosis"/>
                <a:cs typeface="Dosis"/>
                <a:sym typeface="Dosis"/>
              </a:rPr>
              <a:t>Despite VGG and ResNet's and other computer vision algorithms' successes, it is still necessary to investigate how well they perform when used for image captioning. Other CNN architectures, including Inception, have also been suggested and have demonstrated promising performance in image classification applications. Therefore, it's crucial to evaluate how well various CNN architectures perform when captioning images in order to assess their relative merits and shortcomings. This knowledge will advance the creation of successful image captioning systems and aid in the selection of a suitable model for particular use cases.</a:t>
            </a:r>
            <a:endParaRPr>
              <a:latin typeface="Dosis"/>
              <a:ea typeface="Dosis"/>
              <a:cs typeface="Dosis"/>
              <a:sym typeface="Dosis"/>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1500"/>
              </a:spcBef>
              <a:spcAft>
                <a:spcPts val="0"/>
              </a:spcAft>
              <a:buNone/>
            </a:pPr>
            <a:r>
              <a:t/>
            </a:r>
            <a:endParaRPr sz="1300">
              <a:solidFill>
                <a:schemeClr val="accent6"/>
              </a:solidFill>
              <a:highlight>
                <a:schemeClr val="lt1"/>
              </a:highlight>
              <a:latin typeface="Dosis"/>
              <a:ea typeface="Dosis"/>
              <a:cs typeface="Dosis"/>
              <a:sym typeface="Dosis"/>
            </a:endParaRPr>
          </a:p>
          <a:p>
            <a:pPr indent="0" lvl="0" marL="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sz="1300">
              <a:latin typeface="Dosis"/>
              <a:ea typeface="Dosis"/>
              <a:cs typeface="Dosis"/>
              <a:sym typeface="Dosi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0" name="Shape 3860"/>
        <p:cNvGrpSpPr/>
        <p:nvPr/>
      </p:nvGrpSpPr>
      <p:grpSpPr>
        <a:xfrm>
          <a:off x="0" y="0"/>
          <a:ext cx="0" cy="0"/>
          <a:chOff x="0" y="0"/>
          <a:chExt cx="0" cy="0"/>
        </a:xfrm>
      </p:grpSpPr>
      <p:sp>
        <p:nvSpPr>
          <p:cNvPr id="3861" name="Google Shape;3861;p17"/>
          <p:cNvSpPr txBox="1"/>
          <p:nvPr>
            <p:ph type="title"/>
          </p:nvPr>
        </p:nvSpPr>
        <p:spPr>
          <a:xfrm>
            <a:off x="751900" y="441675"/>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Literature review  : </a:t>
            </a:r>
            <a:endParaRPr sz="1600">
              <a:solidFill>
                <a:srgbClr val="FF9900"/>
              </a:solidFill>
            </a:endParaRPr>
          </a:p>
        </p:txBody>
      </p:sp>
      <p:sp>
        <p:nvSpPr>
          <p:cNvPr id="3862" name="Google Shape;3862;p1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863" name="Google Shape;3863;p17"/>
          <p:cNvSpPr txBox="1"/>
          <p:nvPr/>
        </p:nvSpPr>
        <p:spPr>
          <a:xfrm>
            <a:off x="751900" y="1482025"/>
            <a:ext cx="6527400" cy="2050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1300"/>
              <a:buFont typeface="Arial"/>
              <a:buNone/>
            </a:pPr>
            <a:r>
              <a:rPr b="0" i="0" lang="en" sz="1200" u="none" cap="none" strike="noStrike">
                <a:solidFill>
                  <a:srgbClr val="000000"/>
                </a:solidFill>
                <a:latin typeface="Dosis"/>
                <a:ea typeface="Dosis"/>
                <a:cs typeface="Dosis"/>
                <a:sym typeface="Dosis"/>
              </a:rPr>
              <a:t>We have used</a:t>
            </a:r>
            <a:r>
              <a:rPr b="1" i="0" lang="en" sz="1200" u="none" cap="none" strike="noStrike">
                <a:solidFill>
                  <a:srgbClr val="FF0000"/>
                </a:solidFill>
                <a:latin typeface="Dosis"/>
                <a:ea typeface="Dosis"/>
                <a:cs typeface="Dosis"/>
                <a:sym typeface="Dosis"/>
              </a:rPr>
              <a:t> </a:t>
            </a:r>
            <a:r>
              <a:rPr b="1" lang="en" sz="1200">
                <a:solidFill>
                  <a:srgbClr val="FF0000"/>
                </a:solidFill>
                <a:latin typeface="Dosis"/>
                <a:ea typeface="Dosis"/>
                <a:cs typeface="Dosis"/>
                <a:sym typeface="Dosis"/>
              </a:rPr>
              <a:t>4</a:t>
            </a:r>
            <a:r>
              <a:rPr lang="en" sz="1200">
                <a:latin typeface="Dosis"/>
                <a:ea typeface="Dosis"/>
                <a:cs typeface="Dosis"/>
                <a:sym typeface="Dosis"/>
              </a:rPr>
              <a:t> </a:t>
            </a:r>
            <a:r>
              <a:rPr b="0" i="0" lang="en" sz="1200" u="none" cap="none" strike="noStrike">
                <a:solidFill>
                  <a:srgbClr val="000000"/>
                </a:solidFill>
                <a:latin typeface="Dosis"/>
                <a:ea typeface="Dosis"/>
                <a:cs typeface="Dosis"/>
                <a:sym typeface="Dosis"/>
              </a:rPr>
              <a:t>research papers for our reference - </a:t>
            </a:r>
            <a:endParaRPr b="0" i="0" sz="1200" u="none" cap="none" strike="noStrike">
              <a:solidFill>
                <a:srgbClr val="000000"/>
              </a:solidFill>
              <a:latin typeface="Dosis"/>
              <a:ea typeface="Dosis"/>
              <a:cs typeface="Dosis"/>
              <a:sym typeface="Dosis"/>
            </a:endParaRPr>
          </a:p>
          <a:p>
            <a:pPr indent="0" lvl="0" marL="0" marR="0" rtl="0" algn="just">
              <a:lnSpc>
                <a:spcPct val="115000"/>
              </a:lnSpc>
              <a:spcBef>
                <a:spcPts val="1200"/>
              </a:spcBef>
              <a:spcAft>
                <a:spcPts val="0"/>
              </a:spcAft>
              <a:buClr>
                <a:srgbClr val="000000"/>
              </a:buClr>
              <a:buSzPts val="1300"/>
              <a:buFont typeface="Arial"/>
              <a:buNone/>
            </a:pPr>
            <a:r>
              <a:rPr b="0" i="0" lang="en" sz="1200" u="none" cap="none" strike="noStrike">
                <a:solidFill>
                  <a:srgbClr val="000000"/>
                </a:solidFill>
                <a:latin typeface="Dosis"/>
                <a:ea typeface="Dosis"/>
                <a:cs typeface="Dosis"/>
                <a:sym typeface="Dosis"/>
              </a:rPr>
              <a:t>The Complete LR can be accessed with the following link - </a:t>
            </a:r>
            <a:endParaRPr b="0" i="0" sz="1200" u="none" cap="none" strike="noStrike">
              <a:solidFill>
                <a:srgbClr val="000000"/>
              </a:solidFill>
              <a:latin typeface="Dosis"/>
              <a:ea typeface="Dosis"/>
              <a:cs typeface="Dosis"/>
              <a:sym typeface="Dosis"/>
            </a:endParaRPr>
          </a:p>
          <a:p>
            <a:pPr indent="0" lvl="0" marL="0" marR="0" rtl="0" algn="just">
              <a:lnSpc>
                <a:spcPct val="115000"/>
              </a:lnSpc>
              <a:spcBef>
                <a:spcPts val="1200"/>
              </a:spcBef>
              <a:spcAft>
                <a:spcPts val="0"/>
              </a:spcAft>
              <a:buClr>
                <a:srgbClr val="000000"/>
              </a:buClr>
              <a:buSzPts val="1300"/>
              <a:buFont typeface="Arial"/>
              <a:buNone/>
            </a:pPr>
            <a:r>
              <a:rPr lang="en" sz="1200" u="sng">
                <a:solidFill>
                  <a:schemeClr val="hlink"/>
                </a:solidFill>
                <a:latin typeface="Dosis"/>
                <a:ea typeface="Dosis"/>
                <a:cs typeface="Dosis"/>
                <a:sym typeface="Dosis"/>
                <a:hlinkClick r:id="rId3"/>
              </a:rPr>
              <a:t>https://docs.google.com/document/d/1CmVlJgLIJ784DRI9IAeEKAwJ8lu_zu6r9YuiPZ8pLl4/edit?usp=sharing</a:t>
            </a:r>
            <a:endParaRPr sz="1200">
              <a:latin typeface="Dosis"/>
              <a:ea typeface="Dosis"/>
              <a:cs typeface="Dosis"/>
              <a:sym typeface="Dosis"/>
            </a:endParaRPr>
          </a:p>
          <a:p>
            <a:pPr indent="0" lvl="0" marL="0" marR="0" rtl="0" algn="just">
              <a:lnSpc>
                <a:spcPct val="115000"/>
              </a:lnSpc>
              <a:spcBef>
                <a:spcPts val="1200"/>
              </a:spcBef>
              <a:spcAft>
                <a:spcPts val="0"/>
              </a:spcAft>
              <a:buClr>
                <a:srgbClr val="000000"/>
              </a:buClr>
              <a:buSzPts val="1300"/>
              <a:buFont typeface="Arial"/>
              <a:buNone/>
            </a:pPr>
            <a:r>
              <a:t/>
            </a:r>
            <a:endParaRPr sz="1200">
              <a:latin typeface="Dosis"/>
              <a:ea typeface="Dosis"/>
              <a:cs typeface="Dosis"/>
              <a:sym typeface="Dosis"/>
            </a:endParaRPr>
          </a:p>
          <a:p>
            <a:pPr indent="0" lvl="0" marL="0" marR="0" rtl="0" algn="l">
              <a:lnSpc>
                <a:spcPct val="100000"/>
              </a:lnSpc>
              <a:spcBef>
                <a:spcPts val="1200"/>
              </a:spcBef>
              <a:spcAft>
                <a:spcPts val="0"/>
              </a:spcAft>
              <a:buClr>
                <a:srgbClr val="000000"/>
              </a:buClr>
              <a:buSzPts val="1300"/>
              <a:buFont typeface="Arial"/>
              <a:buNone/>
            </a:pPr>
            <a:r>
              <a:t/>
            </a:r>
            <a:endParaRPr b="0" i="0" sz="1300" u="none" cap="none" strike="noStrike">
              <a:solidFill>
                <a:srgbClr val="000000"/>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Dosis"/>
              <a:ea typeface="Dosis"/>
              <a:cs typeface="Dosis"/>
              <a:sym typeface="Dosi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7" name="Shape 3867"/>
        <p:cNvGrpSpPr/>
        <p:nvPr/>
      </p:nvGrpSpPr>
      <p:grpSpPr>
        <a:xfrm>
          <a:off x="0" y="0"/>
          <a:ext cx="0" cy="0"/>
          <a:chOff x="0" y="0"/>
          <a:chExt cx="0" cy="0"/>
        </a:xfrm>
      </p:grpSpPr>
      <p:sp>
        <p:nvSpPr>
          <p:cNvPr id="3868" name="Google Shape;3868;p18"/>
          <p:cNvSpPr txBox="1"/>
          <p:nvPr>
            <p:ph type="title"/>
          </p:nvPr>
        </p:nvSpPr>
        <p:spPr>
          <a:xfrm>
            <a:off x="751900" y="441675"/>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Methodology &amp; Models</a:t>
            </a:r>
            <a:endParaRPr/>
          </a:p>
        </p:txBody>
      </p:sp>
      <p:sp>
        <p:nvSpPr>
          <p:cNvPr id="3869" name="Google Shape;3869;p1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870" name="Google Shape;3870;p18"/>
          <p:cNvSpPr txBox="1"/>
          <p:nvPr/>
        </p:nvSpPr>
        <p:spPr>
          <a:xfrm>
            <a:off x="751900" y="1482025"/>
            <a:ext cx="6527400" cy="3377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1300"/>
              <a:buFont typeface="Arial"/>
              <a:buNone/>
            </a:pPr>
            <a:r>
              <a:rPr b="0" i="0" lang="en" sz="1500" u="none" cap="none" strike="noStrike">
                <a:solidFill>
                  <a:srgbClr val="000000"/>
                </a:solidFill>
                <a:latin typeface="Dosis"/>
                <a:ea typeface="Dosis"/>
                <a:cs typeface="Dosis"/>
                <a:sym typeface="Dosis"/>
              </a:rPr>
              <a:t>Convolutional Neural Network (CNN)-  </a:t>
            </a:r>
            <a:r>
              <a:rPr b="0" i="0" lang="en" sz="1200" u="none" cap="none" strike="noStrike">
                <a:solidFill>
                  <a:srgbClr val="000000"/>
                </a:solidFill>
                <a:latin typeface="Dosis"/>
                <a:ea typeface="Dosis"/>
                <a:cs typeface="Dosis"/>
                <a:sym typeface="Dosis"/>
              </a:rPr>
              <a:t>A Convolutional Neural Network (ConvNet/CNN) is a Deep Learning algorithm that can take in an input image, assign importance (learnable weights and biases) to various aspects/objects in the image, and be able to differentiate one from the other. The pre-processing required in a ConvNet is much lower as compared to other classification algorithms. While in primitive methods filters are hand-engineered, with enough training, ConvNets have the ability to learn these filters/characteristics.</a:t>
            </a:r>
            <a:endParaRPr b="0" i="0" sz="1200" u="none" cap="none" strike="noStrike">
              <a:solidFill>
                <a:srgbClr val="000000"/>
              </a:solidFill>
              <a:latin typeface="Dosis"/>
              <a:ea typeface="Dosis"/>
              <a:cs typeface="Dosis"/>
              <a:sym typeface="Dosis"/>
            </a:endParaRPr>
          </a:p>
          <a:p>
            <a:pPr indent="0" lvl="0" marL="0" marR="0" rtl="0" algn="just">
              <a:lnSpc>
                <a:spcPct val="115000"/>
              </a:lnSpc>
              <a:spcBef>
                <a:spcPts val="1200"/>
              </a:spcBef>
              <a:spcAft>
                <a:spcPts val="0"/>
              </a:spcAft>
              <a:buClr>
                <a:srgbClr val="000000"/>
              </a:buClr>
              <a:buSzPts val="1300"/>
              <a:buFont typeface="Arial"/>
              <a:buNone/>
            </a:pPr>
            <a:r>
              <a:rPr b="0" i="0" lang="en" sz="1200" u="none" cap="none" strike="noStrike">
                <a:solidFill>
                  <a:srgbClr val="000000"/>
                </a:solidFill>
                <a:latin typeface="Dosis"/>
                <a:ea typeface="Dosis"/>
                <a:cs typeface="Dosis"/>
                <a:sym typeface="Dosis"/>
              </a:rPr>
              <a:t>Like other neural networks, a CNN is composed of an input layer, an output layer, and many hidden layers in between.</a:t>
            </a:r>
            <a:endParaRPr b="0" i="0" sz="1200" u="none" cap="none" strike="noStrike">
              <a:solidFill>
                <a:srgbClr val="000000"/>
              </a:solidFill>
              <a:latin typeface="Dosis"/>
              <a:ea typeface="Dosis"/>
              <a:cs typeface="Dosis"/>
              <a:sym typeface="Dosis"/>
            </a:endParaRPr>
          </a:p>
          <a:p>
            <a:pPr indent="0" lvl="0" marL="0" marR="0" rtl="0" algn="just">
              <a:lnSpc>
                <a:spcPct val="115000"/>
              </a:lnSpc>
              <a:spcBef>
                <a:spcPts val="1200"/>
              </a:spcBef>
              <a:spcAft>
                <a:spcPts val="0"/>
              </a:spcAft>
              <a:buClr>
                <a:srgbClr val="000000"/>
              </a:buClr>
              <a:buSzPts val="1300"/>
              <a:buFont typeface="Arial"/>
              <a:buNone/>
            </a:pPr>
            <a:r>
              <a:t/>
            </a:r>
            <a:endParaRPr b="0" i="0" sz="1200" u="none" cap="none" strike="noStrike">
              <a:solidFill>
                <a:srgbClr val="000000"/>
              </a:solidFill>
              <a:latin typeface="Dosis"/>
              <a:ea typeface="Dosis"/>
              <a:cs typeface="Dosis"/>
              <a:sym typeface="Dosis"/>
            </a:endParaRPr>
          </a:p>
          <a:p>
            <a:pPr indent="0" lvl="0" marL="0" marR="0" rtl="0" algn="just">
              <a:lnSpc>
                <a:spcPct val="115000"/>
              </a:lnSpc>
              <a:spcBef>
                <a:spcPts val="1200"/>
              </a:spcBef>
              <a:spcAft>
                <a:spcPts val="0"/>
              </a:spcAft>
              <a:buClr>
                <a:srgbClr val="000000"/>
              </a:buClr>
              <a:buSzPts val="1300"/>
              <a:buFont typeface="Arial"/>
              <a:buNone/>
            </a:pPr>
            <a:r>
              <a:t/>
            </a:r>
            <a:endParaRPr b="0" i="0" sz="1200" u="none" cap="none" strike="noStrike">
              <a:solidFill>
                <a:srgbClr val="000000"/>
              </a:solidFill>
              <a:latin typeface="Dosis"/>
              <a:ea typeface="Dosis"/>
              <a:cs typeface="Dosis"/>
              <a:sym typeface="Dosis"/>
            </a:endParaRPr>
          </a:p>
          <a:p>
            <a:pPr indent="0" lvl="0" marL="0" marR="0" rtl="0" algn="l">
              <a:lnSpc>
                <a:spcPct val="100000"/>
              </a:lnSpc>
              <a:spcBef>
                <a:spcPts val="1200"/>
              </a:spcBef>
              <a:spcAft>
                <a:spcPts val="0"/>
              </a:spcAft>
              <a:buClr>
                <a:srgbClr val="000000"/>
              </a:buClr>
              <a:buSzPts val="1300"/>
              <a:buFont typeface="Arial"/>
              <a:buNone/>
            </a:pPr>
            <a:r>
              <a:t/>
            </a:r>
            <a:endParaRPr b="0" i="0" sz="1300" u="none" cap="none" strike="noStrike">
              <a:solidFill>
                <a:srgbClr val="000000"/>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Dosis"/>
              <a:ea typeface="Dosis"/>
              <a:cs typeface="Dosis"/>
              <a:sym typeface="Dosis"/>
            </a:endParaRPr>
          </a:p>
        </p:txBody>
      </p:sp>
      <p:pic>
        <p:nvPicPr>
          <p:cNvPr id="3871" name="Google Shape;3871;p18"/>
          <p:cNvPicPr preferRelativeResize="0"/>
          <p:nvPr/>
        </p:nvPicPr>
        <p:blipFill rotWithShape="1">
          <a:blip r:embed="rId3">
            <a:alphaModFix/>
          </a:blip>
          <a:srcRect b="0" l="0" r="0" t="0"/>
          <a:stretch/>
        </p:blipFill>
        <p:spPr>
          <a:xfrm>
            <a:off x="2724150" y="3662700"/>
            <a:ext cx="3095275" cy="119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5" name="Shape 3875"/>
        <p:cNvGrpSpPr/>
        <p:nvPr/>
      </p:nvGrpSpPr>
      <p:grpSpPr>
        <a:xfrm>
          <a:off x="0" y="0"/>
          <a:ext cx="0" cy="0"/>
          <a:chOff x="0" y="0"/>
          <a:chExt cx="0" cy="0"/>
        </a:xfrm>
      </p:grpSpPr>
      <p:sp>
        <p:nvSpPr>
          <p:cNvPr id="3876" name="Google Shape;3876;p1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
        <p:nvSpPr>
          <p:cNvPr id="3877" name="Google Shape;3877;p19"/>
          <p:cNvSpPr txBox="1"/>
          <p:nvPr/>
        </p:nvSpPr>
        <p:spPr>
          <a:xfrm>
            <a:off x="486625" y="259575"/>
            <a:ext cx="68943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300"/>
              <a:buFont typeface="Arial"/>
              <a:buNone/>
            </a:pPr>
            <a:r>
              <a:rPr b="1" lang="en" sz="1600">
                <a:latin typeface="Dosis"/>
                <a:ea typeface="Dosis"/>
                <a:cs typeface="Dosis"/>
                <a:sym typeface="Dosis"/>
              </a:rPr>
              <a:t>VGG16</a:t>
            </a:r>
            <a:r>
              <a:rPr b="1" i="0" lang="en" sz="1600" u="none" cap="none" strike="noStrike">
                <a:solidFill>
                  <a:srgbClr val="000000"/>
                </a:solidFill>
                <a:latin typeface="Dosis"/>
                <a:ea typeface="Dosis"/>
                <a:cs typeface="Dosis"/>
                <a:sym typeface="Dosis"/>
              </a:rPr>
              <a:t> -</a:t>
            </a:r>
            <a:endParaRPr b="1" i="0" sz="1600" u="none" cap="none" strike="noStrike">
              <a:solidFill>
                <a:srgbClr val="000000"/>
              </a:solidFill>
              <a:latin typeface="Dosis"/>
              <a:ea typeface="Dosis"/>
              <a:cs typeface="Dosis"/>
              <a:sym typeface="Dosis"/>
            </a:endParaRPr>
          </a:p>
        </p:txBody>
      </p:sp>
      <p:sp>
        <p:nvSpPr>
          <p:cNvPr id="3878" name="Google Shape;3878;p19"/>
          <p:cNvSpPr txBox="1"/>
          <p:nvPr/>
        </p:nvSpPr>
        <p:spPr>
          <a:xfrm>
            <a:off x="640225" y="2926075"/>
            <a:ext cx="6894300" cy="2124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3000"/>
              </a:spcBef>
              <a:spcAft>
                <a:spcPts val="0"/>
              </a:spcAft>
              <a:buNone/>
            </a:pPr>
            <a:r>
              <a:rPr lang="en">
                <a:solidFill>
                  <a:schemeClr val="accent6"/>
                </a:solidFill>
                <a:highlight>
                  <a:schemeClr val="lt1"/>
                </a:highlight>
                <a:latin typeface="Dosis"/>
                <a:ea typeface="Dosis"/>
                <a:cs typeface="Dosis"/>
                <a:sym typeface="Dosis"/>
              </a:rPr>
              <a:t>The Visual Geometry Group (VGG) at the University of Oxford developed the convolutional neural network (CNN) model known as the VGG16 architecture in 2014. The architecture consists of 16 layers, including 3 fully connected layers and 13 convolutional layers. ReLU activation functions and max pooling layers come after the convolutional layers, which employ modest 3x3 filters with a stride and padding of 1. Each of the fully connected layers has 4096 units, and the 1000 units of the softmax output layer—which corresponds to the 1000 classes in the ImageNet dataset—comes after them. The design of VGG16, which is renowned for being both straightforward and elegant, has frequently served as a baseline for a variety of computer vision tasks, such as image classification, object detection, and image captioning.</a:t>
            </a:r>
            <a:endParaRPr>
              <a:solidFill>
                <a:srgbClr val="292929"/>
              </a:solidFill>
              <a:highlight>
                <a:srgbClr val="FFFFFF"/>
              </a:highlight>
              <a:latin typeface="Dosis"/>
              <a:ea typeface="Dosis"/>
              <a:cs typeface="Dosis"/>
              <a:sym typeface="Dosis"/>
            </a:endParaRPr>
          </a:p>
        </p:txBody>
      </p:sp>
      <p:pic>
        <p:nvPicPr>
          <p:cNvPr id="3879" name="Google Shape;3879;p19"/>
          <p:cNvPicPr preferRelativeResize="0"/>
          <p:nvPr/>
        </p:nvPicPr>
        <p:blipFill>
          <a:blip r:embed="rId3">
            <a:alphaModFix/>
          </a:blip>
          <a:stretch>
            <a:fillRect/>
          </a:stretch>
        </p:blipFill>
        <p:spPr>
          <a:xfrm>
            <a:off x="2202775" y="843075"/>
            <a:ext cx="3038907" cy="193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3" name="Shape 3883"/>
        <p:cNvGrpSpPr/>
        <p:nvPr/>
      </p:nvGrpSpPr>
      <p:grpSpPr>
        <a:xfrm>
          <a:off x="0" y="0"/>
          <a:ext cx="0" cy="0"/>
          <a:chOff x="0" y="0"/>
          <a:chExt cx="0" cy="0"/>
        </a:xfrm>
      </p:grpSpPr>
      <p:sp>
        <p:nvSpPr>
          <p:cNvPr id="3884" name="Google Shape;3884;p2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
        <p:nvSpPr>
          <p:cNvPr id="3885" name="Google Shape;3885;p20"/>
          <p:cNvSpPr txBox="1"/>
          <p:nvPr/>
        </p:nvSpPr>
        <p:spPr>
          <a:xfrm>
            <a:off x="486625" y="259575"/>
            <a:ext cx="68943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300"/>
              <a:buFont typeface="Arial"/>
              <a:buNone/>
            </a:pPr>
            <a:r>
              <a:rPr b="1" lang="en" sz="1600">
                <a:latin typeface="Dosis"/>
                <a:ea typeface="Dosis"/>
                <a:cs typeface="Dosis"/>
                <a:sym typeface="Dosis"/>
              </a:rPr>
              <a:t>VGG19</a:t>
            </a:r>
            <a:r>
              <a:rPr b="1" i="0" lang="en" sz="1600" u="none" cap="none" strike="noStrike">
                <a:solidFill>
                  <a:srgbClr val="000000"/>
                </a:solidFill>
                <a:latin typeface="Dosis"/>
                <a:ea typeface="Dosis"/>
                <a:cs typeface="Dosis"/>
                <a:sym typeface="Dosis"/>
              </a:rPr>
              <a:t> -</a:t>
            </a:r>
            <a:endParaRPr b="1" i="0" sz="1600" u="none" cap="none" strike="noStrike">
              <a:solidFill>
                <a:srgbClr val="000000"/>
              </a:solidFill>
              <a:latin typeface="Dosis"/>
              <a:ea typeface="Dosis"/>
              <a:cs typeface="Dosis"/>
              <a:sym typeface="Dosis"/>
            </a:endParaRPr>
          </a:p>
        </p:txBody>
      </p:sp>
      <p:sp>
        <p:nvSpPr>
          <p:cNvPr id="3886" name="Google Shape;3886;p20"/>
          <p:cNvSpPr txBox="1"/>
          <p:nvPr/>
        </p:nvSpPr>
        <p:spPr>
          <a:xfrm>
            <a:off x="640225" y="2926075"/>
            <a:ext cx="6894300" cy="273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accent6"/>
                </a:solidFill>
                <a:highlight>
                  <a:schemeClr val="lt1"/>
                </a:highlight>
                <a:latin typeface="Dosis"/>
                <a:ea typeface="Dosis"/>
                <a:cs typeface="Dosis"/>
                <a:sym typeface="Dosis"/>
              </a:rPr>
              <a:t>The 19-layer VGG19 convolutional neural network architecture is a development on the VGG16 design. A sequence of convolutional layers are followed by a max pooling layer in VGG19, much like in VGG16. The network has three fully connected levels at its conclusion. The input feature map's spatial dimensions are preserved via the 3x3 filter size and padding used by all of the convolutional layers in VGG19. The fact that VGG19 has more convolutional layers than VGG16, which means there are more parameters to learn, is one of their primary differences. Due to its improved ability to understand complex features from images, VGG19 is now more computationally expensive to train. Additionally, batch normalisation is utilised by VGG19, which accelerates training speed and stability.</a:t>
            </a:r>
            <a:endParaRPr>
              <a:solidFill>
                <a:schemeClr val="accent6"/>
              </a:solidFill>
              <a:highlight>
                <a:schemeClr val="lt1"/>
              </a:highlight>
              <a:latin typeface="Dosis"/>
              <a:ea typeface="Dosis"/>
              <a:cs typeface="Dosis"/>
              <a:sym typeface="Dosis"/>
            </a:endParaRPr>
          </a:p>
          <a:p>
            <a:pPr indent="0" lvl="0" marL="0" rtl="0" algn="l">
              <a:lnSpc>
                <a:spcPct val="100000"/>
              </a:lnSpc>
              <a:spcBef>
                <a:spcPts val="3000"/>
              </a:spcBef>
              <a:spcAft>
                <a:spcPts val="0"/>
              </a:spcAft>
              <a:buNone/>
            </a:pPr>
            <a:r>
              <a:t/>
            </a:r>
            <a:endParaRPr sz="1200">
              <a:solidFill>
                <a:schemeClr val="accent6"/>
              </a:solidFill>
              <a:highlight>
                <a:schemeClr val="lt1"/>
              </a:highlight>
              <a:latin typeface="Dosis"/>
              <a:ea typeface="Dosis"/>
              <a:cs typeface="Dosis"/>
              <a:sym typeface="Dosis"/>
            </a:endParaRPr>
          </a:p>
        </p:txBody>
      </p:sp>
      <p:pic>
        <p:nvPicPr>
          <p:cNvPr id="3887" name="Google Shape;3887;p20"/>
          <p:cNvPicPr preferRelativeResize="0"/>
          <p:nvPr/>
        </p:nvPicPr>
        <p:blipFill>
          <a:blip r:embed="rId3">
            <a:alphaModFix/>
          </a:blip>
          <a:stretch>
            <a:fillRect/>
          </a:stretch>
        </p:blipFill>
        <p:spPr>
          <a:xfrm>
            <a:off x="2250113" y="843075"/>
            <a:ext cx="3367326" cy="193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1" name="Shape 3891"/>
        <p:cNvGrpSpPr/>
        <p:nvPr/>
      </p:nvGrpSpPr>
      <p:grpSpPr>
        <a:xfrm>
          <a:off x="0" y="0"/>
          <a:ext cx="0" cy="0"/>
          <a:chOff x="0" y="0"/>
          <a:chExt cx="0" cy="0"/>
        </a:xfrm>
      </p:grpSpPr>
      <p:sp>
        <p:nvSpPr>
          <p:cNvPr id="3892" name="Google Shape;3892;p2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
        <p:nvSpPr>
          <p:cNvPr id="3893" name="Google Shape;3893;p21"/>
          <p:cNvSpPr txBox="1"/>
          <p:nvPr/>
        </p:nvSpPr>
        <p:spPr>
          <a:xfrm>
            <a:off x="486625" y="259575"/>
            <a:ext cx="68943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300"/>
              <a:buFont typeface="Arial"/>
              <a:buNone/>
            </a:pPr>
            <a:r>
              <a:rPr b="1" lang="en" sz="1600">
                <a:latin typeface="Dosis"/>
                <a:ea typeface="Dosis"/>
                <a:cs typeface="Dosis"/>
                <a:sym typeface="Dosis"/>
              </a:rPr>
              <a:t>ResNet50</a:t>
            </a:r>
            <a:r>
              <a:rPr b="1" i="0" lang="en" sz="1600" u="none" cap="none" strike="noStrike">
                <a:solidFill>
                  <a:srgbClr val="000000"/>
                </a:solidFill>
                <a:latin typeface="Dosis"/>
                <a:ea typeface="Dosis"/>
                <a:cs typeface="Dosis"/>
                <a:sym typeface="Dosis"/>
              </a:rPr>
              <a:t> -</a:t>
            </a:r>
            <a:endParaRPr b="1" i="0" sz="1600" u="none" cap="none" strike="noStrike">
              <a:solidFill>
                <a:srgbClr val="000000"/>
              </a:solidFill>
              <a:latin typeface="Dosis"/>
              <a:ea typeface="Dosis"/>
              <a:cs typeface="Dosis"/>
              <a:sym typeface="Dosis"/>
            </a:endParaRPr>
          </a:p>
        </p:txBody>
      </p:sp>
      <p:sp>
        <p:nvSpPr>
          <p:cNvPr id="3894" name="Google Shape;3894;p21"/>
          <p:cNvSpPr txBox="1"/>
          <p:nvPr/>
        </p:nvSpPr>
        <p:spPr>
          <a:xfrm>
            <a:off x="640225" y="2835375"/>
            <a:ext cx="6894300" cy="416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Dosis"/>
                <a:ea typeface="Dosis"/>
                <a:cs typeface="Dosis"/>
                <a:sym typeface="Dosis"/>
              </a:rPr>
              <a:t>A deep residual neural network with 50 layers is called ResNet50 (Residual Network 50). It is well recognised for its skip connections or "identity shortcuts" that aid in teaching the network residual layer-to-layer mapping. As a result, the network may acquire richer, more detailed representations of images, improving its accuracy in image recognition tasks. The bottleneck layers in ResNet50's modular architecture serve to lower the network's computational complexity. Three convolutional layers with batch normalisation and a skip connection are included in each block of the ResNet50 architecture. Overall, ResNet50's architecture is created to maximise computing efficiency while enhancing deep neural network performance on image classification tasks.</a:t>
            </a:r>
            <a:endParaRPr>
              <a:latin typeface="Dosis"/>
              <a:ea typeface="Dosis"/>
              <a:cs typeface="Dosis"/>
              <a:sym typeface="Dosis"/>
            </a:endParaRPr>
          </a:p>
          <a:p>
            <a:pPr indent="0" lvl="0" marL="0" rtl="0" algn="l">
              <a:lnSpc>
                <a:spcPct val="115000"/>
              </a:lnSpc>
              <a:spcBef>
                <a:spcPts val="0"/>
              </a:spcBef>
              <a:spcAft>
                <a:spcPts val="0"/>
              </a:spcAft>
              <a:buNone/>
            </a:pPr>
            <a:r>
              <a:t/>
            </a:r>
            <a:endParaRPr>
              <a:latin typeface="Dosis"/>
              <a:ea typeface="Dosis"/>
              <a:cs typeface="Dosis"/>
              <a:sym typeface="Dosis"/>
            </a:endParaRPr>
          </a:p>
          <a:p>
            <a:pPr indent="0" lvl="0" marL="0" rtl="0" algn="l">
              <a:lnSpc>
                <a:spcPct val="115000"/>
              </a:lnSpc>
              <a:spcBef>
                <a:spcPts val="0"/>
              </a:spcBef>
              <a:spcAft>
                <a:spcPts val="0"/>
              </a:spcAft>
              <a:buNone/>
            </a:pPr>
            <a:r>
              <a:t/>
            </a:r>
            <a:endParaRPr>
              <a:latin typeface="Dosis"/>
              <a:ea typeface="Dosis"/>
              <a:cs typeface="Dosis"/>
              <a:sym typeface="Dosis"/>
            </a:endParaRPr>
          </a:p>
          <a:p>
            <a:pPr indent="0" lvl="0" marL="0" rtl="0" algn="l">
              <a:lnSpc>
                <a:spcPct val="115000"/>
              </a:lnSpc>
              <a:spcBef>
                <a:spcPts val="0"/>
              </a:spcBef>
              <a:spcAft>
                <a:spcPts val="0"/>
              </a:spcAft>
              <a:buNone/>
            </a:pPr>
            <a:r>
              <a:t/>
            </a:r>
            <a:endParaRPr>
              <a:latin typeface="Dosis"/>
              <a:ea typeface="Dosis"/>
              <a:cs typeface="Dosis"/>
              <a:sym typeface="Dosis"/>
            </a:endParaRPr>
          </a:p>
          <a:p>
            <a:pPr indent="0" lvl="0" marL="0" rtl="0" algn="l">
              <a:lnSpc>
                <a:spcPct val="175000"/>
              </a:lnSpc>
              <a:spcBef>
                <a:spcPts val="0"/>
              </a:spcBef>
              <a:spcAft>
                <a:spcPts val="0"/>
              </a:spcAft>
              <a:buNone/>
            </a:pPr>
            <a:r>
              <a:t/>
            </a:r>
            <a:endParaRPr sz="1050">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chemeClr val="accent6"/>
              </a:solidFill>
              <a:highlight>
                <a:schemeClr val="lt1"/>
              </a:highlight>
              <a:latin typeface="Dosis"/>
              <a:ea typeface="Dosis"/>
              <a:cs typeface="Dosis"/>
              <a:sym typeface="Dosis"/>
            </a:endParaRPr>
          </a:p>
          <a:p>
            <a:pPr indent="0" lvl="0" marL="0" rtl="0" algn="l">
              <a:lnSpc>
                <a:spcPct val="100000"/>
              </a:lnSpc>
              <a:spcBef>
                <a:spcPts val="3000"/>
              </a:spcBef>
              <a:spcAft>
                <a:spcPts val="0"/>
              </a:spcAft>
              <a:buNone/>
            </a:pPr>
            <a:r>
              <a:t/>
            </a:r>
            <a:endParaRPr sz="1200">
              <a:solidFill>
                <a:schemeClr val="accent6"/>
              </a:solidFill>
              <a:highlight>
                <a:schemeClr val="lt1"/>
              </a:highlight>
              <a:latin typeface="Dosis"/>
              <a:ea typeface="Dosis"/>
              <a:cs typeface="Dosis"/>
              <a:sym typeface="Dosis"/>
            </a:endParaRPr>
          </a:p>
        </p:txBody>
      </p:sp>
      <p:pic>
        <p:nvPicPr>
          <p:cNvPr id="3895" name="Google Shape;3895;p21"/>
          <p:cNvPicPr preferRelativeResize="0"/>
          <p:nvPr/>
        </p:nvPicPr>
        <p:blipFill>
          <a:blip r:embed="rId3">
            <a:alphaModFix/>
          </a:blip>
          <a:stretch>
            <a:fillRect/>
          </a:stretch>
        </p:blipFill>
        <p:spPr>
          <a:xfrm>
            <a:off x="683300" y="690675"/>
            <a:ext cx="6808151" cy="2067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