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58A7-6FC0-456A-A263-0A6FC597E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4DBFF-D52D-4755-B0F8-B7B1C6A53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F8CE-C732-4253-8850-EAD234E4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973B-3020-4777-8F6E-915F9A7E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93C7-EE95-4A4A-B94D-269D6303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6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206C-C244-4B80-9728-654ED800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70D11-8D3B-4DF4-A903-BA65037A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A32F-4B55-4EBA-AA2C-FF111329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D6C5-9F8D-4FA2-9689-FEF6E82B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796E-1BB5-48FD-A48D-F606CC9B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34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6F666-4011-45DA-96C7-01153F468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19630-EF5C-450A-8401-64FD7089F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DC45-CF84-4EA0-8593-B5AA4A68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0806-55FE-4460-A3DA-E231439F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D8FF-8E06-4D6E-B4F0-78FF0CCE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A9C0-1075-4AC5-82A5-B3F14840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BEE8-7D4F-4F9F-ACD0-D3D1B17D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8AD1A-D013-47E7-855F-F858B608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9A47-9F63-46DF-848E-A8FC3F7C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D6B1E-A573-4E78-9B63-2BED6493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7D90-E071-438D-BACF-26710EB7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2844-BAFC-4EF0-A4C2-CFDD76AA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79B9-D077-4316-B5CB-FEE9129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CDB2-53CF-4C0A-ACC2-903D74BE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339F-0CE9-4A3D-8930-B5CBF463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4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5005-B8D2-4AD2-AD13-CFBAB724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AE82-1928-4C9F-AB12-29CEDAE47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57FBA-63B5-445F-88B2-7A13AE58E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600B8-F3CC-41E3-9D60-D8776310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E700-DAD0-4292-B728-697B468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DD9D-614D-48FC-B6AD-18E5408A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9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BD21-4A2B-4A32-A20F-CF08740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75526-2537-47CE-8E3D-8FFA790AC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96FEE-35D3-462E-9DBB-FCEDB3AEF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E7489-730D-4FB8-9CFD-B2AC1ABC2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E4D2F-F3DE-4BDF-9FEF-10907A107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036B9-3C6D-43D0-839F-AC4BABC9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16972-C3E6-478C-9BAD-652C93AF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B4A06-6A22-49AD-BA1B-272DB28E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057F-680F-4476-AD22-A79FCFF4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FBC7-CDD7-449D-8631-EDC8656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8E4A8-3165-48EB-B03F-8396410E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470D0-8C5F-490C-B014-5F5483F9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16479-EEE7-4D6B-82A8-E08BF653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23FAE-8C51-4554-822A-E957B73B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36AD4-4CE6-481D-A9D6-B48EB21A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F5EC-DCA9-436E-A146-AA618F79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4607-0979-49C3-BCCD-8B884E8F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EF14A-817C-4258-A103-80540868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28584-C55C-46EE-A6F4-9E808EA0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6E76F-CDEB-42F4-B44F-7D4B7F6B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78B87-4DBB-4B74-8BBC-BCD96E16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E2EB-A231-449C-9654-0A73DD68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1788F-FFEA-431E-BD31-C1B582DF4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FA4FC-3431-4DF2-A157-6967747F3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805F0-025A-4328-8545-20E80376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A641-8E71-45AD-81D8-A99C6161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63920-15A2-4F5C-B419-7EF14488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4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2E13A-32DE-4114-AA6E-5D9639BB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B00C-3DD1-4337-A6F2-88EDCF25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5A60-942F-4A58-B5A4-287913BA2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1993-B437-46B5-94AE-DF85B8E3A1F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5DE1-EDBC-4203-A16A-F32F1A9CD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B845-4BC0-445B-B7BC-713643978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6A58-E8B2-48C8-93B5-6B1830CB3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6178-91DE-4C2C-BBFD-BFCEAB9F0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51"/>
            <a:ext cx="9144000" cy="1008278"/>
          </a:xfrm>
        </p:spPr>
        <p:txBody>
          <a:bodyPr>
            <a:normAutofit fontScale="90000"/>
          </a:bodyPr>
          <a:lstStyle/>
          <a:p>
            <a:br>
              <a:rPr lang="en-US" u="sng" dirty="0">
                <a:solidFill>
                  <a:schemeClr val="accent1"/>
                </a:solidFill>
              </a:rPr>
            </a:br>
            <a:r>
              <a:rPr lang="en-IN" b="1" i="0" u="sng" dirty="0">
                <a:solidFill>
                  <a:schemeClr val="accent1"/>
                </a:solidFill>
                <a:effectLst/>
                <a:latin typeface="Helvetica" panose="020B0604020202020204" pitchFamily="34" charset="0"/>
              </a:rPr>
              <a:t>Knuth–Morris–Pratt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4043D-CF4C-4344-A5E0-BFCEB099D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34" y="1766656"/>
            <a:ext cx="4598635" cy="4385569"/>
          </a:xfrm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b="1" dirty="0"/>
              <a:t>LPS[] array :   </a:t>
            </a:r>
          </a:p>
          <a:p>
            <a:pPr algn="l"/>
            <a:r>
              <a:rPr lang="en-US" b="1" dirty="0"/>
              <a:t>LPS[</a:t>
            </a:r>
            <a:r>
              <a:rPr lang="en-US" b="1" dirty="0" err="1"/>
              <a:t>i</a:t>
            </a:r>
            <a:r>
              <a:rPr lang="en-US" b="1" dirty="0"/>
              <a:t>] =&gt; Longest Proper Suffix  ending at </a:t>
            </a:r>
            <a:r>
              <a:rPr lang="en-US" b="1" dirty="0" err="1"/>
              <a:t>i</a:t>
            </a:r>
            <a:r>
              <a:rPr lang="en-US" b="1" dirty="0"/>
              <a:t> which is also a Prefix </a:t>
            </a:r>
          </a:p>
          <a:p>
            <a:pPr algn="l"/>
            <a:endParaRPr lang="en-US" b="1" i="0" dirty="0">
              <a:effectLst/>
              <a:latin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A proper prefix of a string is a prefix that is not equal to the string itself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00"/>
                </a:highlight>
                <a:latin typeface="Helvetica" panose="020B0604020202020204" pitchFamily="34" charset="0"/>
              </a:rPr>
              <a:t>V</a:t>
            </a:r>
            <a:r>
              <a:rPr lang="en-US" b="1" i="0" dirty="0">
                <a:effectLst/>
                <a:highlight>
                  <a:srgbClr val="00FF00"/>
                </a:highlight>
                <a:latin typeface="Helvetica" panose="020B0604020202020204" pitchFamily="34" charset="0"/>
              </a:rPr>
              <a:t>alues of the prefix function can only increase by at most one.</a:t>
            </a:r>
            <a:endParaRPr lang="en-US" b="1" dirty="0">
              <a:highlight>
                <a:srgbClr val="00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BACFF-9BB8-4022-9893-118D09D6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56" y="1766656"/>
            <a:ext cx="6041100" cy="129658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84F4F42-59FA-4419-8FFE-F87C4004F848}"/>
              </a:ext>
            </a:extLst>
          </p:cNvPr>
          <p:cNvSpPr txBox="1">
            <a:spLocks/>
          </p:cNvSpPr>
          <p:nvPr/>
        </p:nvSpPr>
        <p:spPr>
          <a:xfrm>
            <a:off x="5836956" y="3154681"/>
            <a:ext cx="6041100" cy="164591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A few applications: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Substring Match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Find min characters to make palindrome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Find Period of a string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327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7DA8-B6A4-4B47-B384-7C720A00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LPS: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6D9F-48E9-4ACC-A29C-BD0534D28E9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matchSubstring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s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pat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pat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pat_len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pat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pat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s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lps[]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getLPS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pat_len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lps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pat_len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cnt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40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4C0B-FCE6-464B-9B15-DBFAEF2C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Matching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ECB213-648A-4C55-B180-77D4ACEA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getLPS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s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s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lps[]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lps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!=-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s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lps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    i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    lps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j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lps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65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FE6164-0D53-480E-9CBA-60C846F602DA}"/>
              </a:ext>
            </a:extLst>
          </p:cNvPr>
          <p:cNvSpPr/>
          <p:nvPr/>
        </p:nvSpPr>
        <p:spPr>
          <a:xfrm>
            <a:off x="3417903" y="2772025"/>
            <a:ext cx="47319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441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468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Helvetica</vt:lpstr>
      <vt:lpstr>Office Theme</vt:lpstr>
      <vt:lpstr> Knuth–Morris–Pratt</vt:lpstr>
      <vt:lpstr>Code for LPS:</vt:lpstr>
      <vt:lpstr>Substring Matching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Knuth–Morris–Pratt</dc:title>
  <dc:creator>Rohan Sirohia</dc:creator>
  <cp:lastModifiedBy>Rohan Sirohia</cp:lastModifiedBy>
  <cp:revision>1</cp:revision>
  <dcterms:created xsi:type="dcterms:W3CDTF">2021-08-01T11:10:46Z</dcterms:created>
  <dcterms:modified xsi:type="dcterms:W3CDTF">2021-08-01T14:04:33Z</dcterms:modified>
</cp:coreProperties>
</file>