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9" r:id="rId6"/>
    <p:sldId id="257" r:id="rId7"/>
    <p:sldId id="258" r:id="rId8"/>
    <p:sldId id="260" r:id="rId9"/>
    <p:sldId id="261" r:id="rId10"/>
    <p:sldId id="263" r:id="rId11"/>
    <p:sldId id="262" r:id="rId12"/>
    <p:sldId id="264" r:id="rId13"/>
    <p:sldId id="265" r:id="rId14"/>
    <p:sldId id="266" r:id="rId15"/>
    <p:sldId id="272" r:id="rId16"/>
    <p:sldId id="27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F22D7A-C975-4CB6-88C2-409D77689F8E}" v="87" dt="2022-12-11T22:23:21.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3CF6204-209D-4243-8FE9-D2151F6038A4}" type="doc">
      <dgm:prSet loTypeId="urn:microsoft.com/office/officeart/2018/5/layout/IconCircleLabelList" loCatId="icon" qsTypeId="urn:microsoft.com/office/officeart/2005/8/quickstyle/3d1" qsCatId="3D" csTypeId="urn:microsoft.com/office/officeart/2005/8/colors/colorful5" csCatId="colorful" phldr="1"/>
      <dgm:spPr/>
      <dgm:t>
        <a:bodyPr/>
        <a:lstStyle/>
        <a:p>
          <a:endParaRPr lang="en-US"/>
        </a:p>
      </dgm:t>
    </dgm:pt>
    <dgm:pt modelId="{6DF21454-8021-475E-8222-874ADF0AA8E6}">
      <dgm:prSet/>
      <dgm:spPr/>
      <dgm:t>
        <a:bodyPr/>
        <a:lstStyle/>
        <a:p>
          <a:pPr>
            <a:lnSpc>
              <a:spcPct val="100000"/>
            </a:lnSpc>
            <a:defRPr cap="all"/>
          </a:pPr>
          <a:r>
            <a:rPr lang="en-US" b="1" dirty="0"/>
            <a:t>Introduction</a:t>
          </a:r>
        </a:p>
      </dgm:t>
    </dgm:pt>
    <dgm:pt modelId="{980394D6-F062-44E4-9F64-28101C802947}" type="parTrans" cxnId="{0F45B9C5-0DE1-48E5-A6F5-B95B87A65993}">
      <dgm:prSet/>
      <dgm:spPr/>
      <dgm:t>
        <a:bodyPr/>
        <a:lstStyle/>
        <a:p>
          <a:endParaRPr lang="en-US"/>
        </a:p>
      </dgm:t>
    </dgm:pt>
    <dgm:pt modelId="{45A7A3F2-A906-4353-9DFE-366E5E317880}" type="sibTrans" cxnId="{0F45B9C5-0DE1-48E5-A6F5-B95B87A65993}">
      <dgm:prSet/>
      <dgm:spPr/>
      <dgm:t>
        <a:bodyPr/>
        <a:lstStyle/>
        <a:p>
          <a:endParaRPr lang="en-US"/>
        </a:p>
      </dgm:t>
    </dgm:pt>
    <dgm:pt modelId="{12ACCF85-7536-4F4E-9CEF-CA2079F6BEB1}">
      <dgm:prSet/>
      <dgm:spPr/>
      <dgm:t>
        <a:bodyPr/>
        <a:lstStyle/>
        <a:p>
          <a:pPr>
            <a:lnSpc>
              <a:spcPct val="100000"/>
            </a:lnSpc>
            <a:defRPr cap="all"/>
          </a:pPr>
          <a:r>
            <a:rPr lang="en-US" b="1" dirty="0"/>
            <a:t>Datasets</a:t>
          </a:r>
        </a:p>
      </dgm:t>
    </dgm:pt>
    <dgm:pt modelId="{59E3AA4B-CC98-4059-8663-3AC6D5C4CA98}" type="parTrans" cxnId="{4F2EDF51-D991-49CE-8CAF-1A31D7BB8121}">
      <dgm:prSet/>
      <dgm:spPr/>
      <dgm:t>
        <a:bodyPr/>
        <a:lstStyle/>
        <a:p>
          <a:endParaRPr lang="en-US"/>
        </a:p>
      </dgm:t>
    </dgm:pt>
    <dgm:pt modelId="{4EAF2D84-3BA1-4440-B03E-F5EBBFEBBCC9}" type="sibTrans" cxnId="{4F2EDF51-D991-49CE-8CAF-1A31D7BB8121}">
      <dgm:prSet/>
      <dgm:spPr/>
      <dgm:t>
        <a:bodyPr/>
        <a:lstStyle/>
        <a:p>
          <a:endParaRPr lang="en-US"/>
        </a:p>
      </dgm:t>
    </dgm:pt>
    <dgm:pt modelId="{72B86236-753B-4855-BB8D-FE3B339EAF3B}">
      <dgm:prSet/>
      <dgm:spPr/>
      <dgm:t>
        <a:bodyPr/>
        <a:lstStyle/>
        <a:p>
          <a:pPr>
            <a:lnSpc>
              <a:spcPct val="100000"/>
            </a:lnSpc>
            <a:defRPr cap="all"/>
          </a:pPr>
          <a:r>
            <a:rPr lang="en-US" b="1" dirty="0"/>
            <a:t>Methods</a:t>
          </a:r>
        </a:p>
      </dgm:t>
    </dgm:pt>
    <dgm:pt modelId="{F97F3E30-0627-4B3D-A7DE-F27DB541FD16}" type="parTrans" cxnId="{1132ECD6-9767-46A6-873C-E4A1F3A8AE15}">
      <dgm:prSet/>
      <dgm:spPr/>
      <dgm:t>
        <a:bodyPr/>
        <a:lstStyle/>
        <a:p>
          <a:endParaRPr lang="en-US"/>
        </a:p>
      </dgm:t>
    </dgm:pt>
    <dgm:pt modelId="{8BDE82C5-C7AD-49C7-847B-80D0AED72E9F}" type="sibTrans" cxnId="{1132ECD6-9767-46A6-873C-E4A1F3A8AE15}">
      <dgm:prSet/>
      <dgm:spPr/>
      <dgm:t>
        <a:bodyPr/>
        <a:lstStyle/>
        <a:p>
          <a:endParaRPr lang="en-US"/>
        </a:p>
      </dgm:t>
    </dgm:pt>
    <dgm:pt modelId="{DA05CC11-F2B5-4F2E-B741-F6C38C3A7309}">
      <dgm:prSet/>
      <dgm:spPr/>
      <dgm:t>
        <a:bodyPr/>
        <a:lstStyle/>
        <a:p>
          <a:pPr>
            <a:lnSpc>
              <a:spcPct val="100000"/>
            </a:lnSpc>
            <a:defRPr cap="all"/>
          </a:pPr>
          <a:r>
            <a:rPr lang="en-US" b="1" dirty="0"/>
            <a:t>Visualizations</a:t>
          </a:r>
        </a:p>
      </dgm:t>
    </dgm:pt>
    <dgm:pt modelId="{EBCF10FA-7BBE-4D0C-902B-C27B95A3E09A}" type="parTrans" cxnId="{D7E5F6E7-59A3-4C11-A7A5-8D92D3CABF0C}">
      <dgm:prSet/>
      <dgm:spPr/>
      <dgm:t>
        <a:bodyPr/>
        <a:lstStyle/>
        <a:p>
          <a:endParaRPr lang="en-US"/>
        </a:p>
      </dgm:t>
    </dgm:pt>
    <dgm:pt modelId="{942CCC50-E386-4FA5-97B9-C4F64BA85B16}" type="sibTrans" cxnId="{D7E5F6E7-59A3-4C11-A7A5-8D92D3CABF0C}">
      <dgm:prSet/>
      <dgm:spPr/>
      <dgm:t>
        <a:bodyPr/>
        <a:lstStyle/>
        <a:p>
          <a:endParaRPr lang="en-US"/>
        </a:p>
      </dgm:t>
    </dgm:pt>
    <dgm:pt modelId="{ED2AF1A5-DDBE-4CB2-999E-3F27B7EC5E95}">
      <dgm:prSet/>
      <dgm:spPr/>
      <dgm:t>
        <a:bodyPr/>
        <a:lstStyle/>
        <a:p>
          <a:pPr>
            <a:lnSpc>
              <a:spcPct val="100000"/>
            </a:lnSpc>
            <a:defRPr cap="all"/>
          </a:pPr>
          <a:r>
            <a:rPr lang="en-US" b="1" dirty="0"/>
            <a:t>Demo</a:t>
          </a:r>
        </a:p>
      </dgm:t>
    </dgm:pt>
    <dgm:pt modelId="{32C80B97-B327-487E-B579-E36DAC1B57DC}" type="parTrans" cxnId="{126F8037-8E8E-4E43-9F48-0724C52D178A}">
      <dgm:prSet/>
      <dgm:spPr/>
      <dgm:t>
        <a:bodyPr/>
        <a:lstStyle/>
        <a:p>
          <a:endParaRPr lang="en-US"/>
        </a:p>
      </dgm:t>
    </dgm:pt>
    <dgm:pt modelId="{1B2600BB-2AC0-4975-B496-89DDCBD0718F}" type="sibTrans" cxnId="{126F8037-8E8E-4E43-9F48-0724C52D178A}">
      <dgm:prSet/>
      <dgm:spPr/>
      <dgm:t>
        <a:bodyPr/>
        <a:lstStyle/>
        <a:p>
          <a:endParaRPr lang="en-US"/>
        </a:p>
      </dgm:t>
    </dgm:pt>
    <dgm:pt modelId="{D929CAA2-C063-417F-8160-A7C2CCA1B290}">
      <dgm:prSet/>
      <dgm:spPr/>
      <dgm:t>
        <a:bodyPr/>
        <a:lstStyle/>
        <a:p>
          <a:pPr>
            <a:lnSpc>
              <a:spcPct val="100000"/>
            </a:lnSpc>
            <a:defRPr cap="all"/>
          </a:pPr>
          <a:r>
            <a:rPr lang="en-US" b="1" dirty="0"/>
            <a:t>Key learnings</a:t>
          </a:r>
        </a:p>
      </dgm:t>
    </dgm:pt>
    <dgm:pt modelId="{D795C637-E27C-4524-8FFF-ECAD4BB27A9E}" type="parTrans" cxnId="{28855B01-E37D-4A7F-9741-D26C4A780D85}">
      <dgm:prSet/>
      <dgm:spPr/>
      <dgm:t>
        <a:bodyPr/>
        <a:lstStyle/>
        <a:p>
          <a:endParaRPr lang="en-US"/>
        </a:p>
      </dgm:t>
    </dgm:pt>
    <dgm:pt modelId="{39732D46-5F98-498C-A8C0-B38CD0B9918D}" type="sibTrans" cxnId="{28855B01-E37D-4A7F-9741-D26C4A780D85}">
      <dgm:prSet/>
      <dgm:spPr/>
      <dgm:t>
        <a:bodyPr/>
        <a:lstStyle/>
        <a:p>
          <a:endParaRPr lang="en-US"/>
        </a:p>
      </dgm:t>
    </dgm:pt>
    <dgm:pt modelId="{0EBFCC7F-EB76-480F-A589-85EF9DA5D401}" type="pres">
      <dgm:prSet presAssocID="{73CF6204-209D-4243-8FE9-D2151F6038A4}" presName="root" presStyleCnt="0">
        <dgm:presLayoutVars>
          <dgm:dir/>
          <dgm:resizeHandles val="exact"/>
        </dgm:presLayoutVars>
      </dgm:prSet>
      <dgm:spPr/>
    </dgm:pt>
    <dgm:pt modelId="{36D2A51C-00EB-4A30-8962-910980E78608}" type="pres">
      <dgm:prSet presAssocID="{6DF21454-8021-475E-8222-874ADF0AA8E6}" presName="compNode" presStyleCnt="0"/>
      <dgm:spPr/>
    </dgm:pt>
    <dgm:pt modelId="{535FCA3A-3FD8-4793-930E-3DC2574BF014}" type="pres">
      <dgm:prSet presAssocID="{6DF21454-8021-475E-8222-874ADF0AA8E6}" presName="iconBgRect" presStyleLbl="bgShp" presStyleIdx="0" presStyleCnt="6"/>
      <dgm:spPr/>
    </dgm:pt>
    <dgm:pt modelId="{F1E5F2BE-F084-42A9-81A5-5F864631DAC8}" type="pres">
      <dgm:prSet presAssocID="{6DF21454-8021-475E-8222-874ADF0AA8E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0C614FF5-7B29-4E45-9970-136038043F98}" type="pres">
      <dgm:prSet presAssocID="{6DF21454-8021-475E-8222-874ADF0AA8E6}" presName="spaceRect" presStyleCnt="0"/>
      <dgm:spPr/>
    </dgm:pt>
    <dgm:pt modelId="{43620F82-4C54-4B25-AF0A-F524BA4FEC44}" type="pres">
      <dgm:prSet presAssocID="{6DF21454-8021-475E-8222-874ADF0AA8E6}" presName="textRect" presStyleLbl="revTx" presStyleIdx="0" presStyleCnt="6">
        <dgm:presLayoutVars>
          <dgm:chMax val="1"/>
          <dgm:chPref val="1"/>
        </dgm:presLayoutVars>
      </dgm:prSet>
      <dgm:spPr/>
    </dgm:pt>
    <dgm:pt modelId="{F3A5A16F-BB79-41E2-8678-0DC4442ACF3B}" type="pres">
      <dgm:prSet presAssocID="{45A7A3F2-A906-4353-9DFE-366E5E317880}" presName="sibTrans" presStyleCnt="0"/>
      <dgm:spPr/>
    </dgm:pt>
    <dgm:pt modelId="{07B58746-DC58-41BE-8655-33F5AB62E05A}" type="pres">
      <dgm:prSet presAssocID="{12ACCF85-7536-4F4E-9CEF-CA2079F6BEB1}" presName="compNode" presStyleCnt="0"/>
      <dgm:spPr/>
    </dgm:pt>
    <dgm:pt modelId="{73AB5A6F-B7DA-45B0-A504-79843B16DF70}" type="pres">
      <dgm:prSet presAssocID="{12ACCF85-7536-4F4E-9CEF-CA2079F6BEB1}" presName="iconBgRect" presStyleLbl="bgShp" presStyleIdx="1" presStyleCnt="6"/>
      <dgm:spPr/>
    </dgm:pt>
    <dgm:pt modelId="{EDBD6D4B-75E5-4FC7-8EB3-75D369623A1F}" type="pres">
      <dgm:prSet presAssocID="{12ACCF85-7536-4F4E-9CEF-CA2079F6BEB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e HTML"/>
        </a:ext>
      </dgm:extLst>
    </dgm:pt>
    <dgm:pt modelId="{E9E45867-3E43-4A5E-AE15-2B89230A9AB5}" type="pres">
      <dgm:prSet presAssocID="{12ACCF85-7536-4F4E-9CEF-CA2079F6BEB1}" presName="spaceRect" presStyleCnt="0"/>
      <dgm:spPr/>
    </dgm:pt>
    <dgm:pt modelId="{7AEE06C0-09B1-4FF1-9A79-CBA766A5CFCB}" type="pres">
      <dgm:prSet presAssocID="{12ACCF85-7536-4F4E-9CEF-CA2079F6BEB1}" presName="textRect" presStyleLbl="revTx" presStyleIdx="1" presStyleCnt="6">
        <dgm:presLayoutVars>
          <dgm:chMax val="1"/>
          <dgm:chPref val="1"/>
        </dgm:presLayoutVars>
      </dgm:prSet>
      <dgm:spPr/>
    </dgm:pt>
    <dgm:pt modelId="{441FAE71-899C-4091-A5ED-99E875832FC3}" type="pres">
      <dgm:prSet presAssocID="{4EAF2D84-3BA1-4440-B03E-F5EBBFEBBCC9}" presName="sibTrans" presStyleCnt="0"/>
      <dgm:spPr/>
    </dgm:pt>
    <dgm:pt modelId="{A299DFAA-6825-4460-A579-3B910C4274C2}" type="pres">
      <dgm:prSet presAssocID="{72B86236-753B-4855-BB8D-FE3B339EAF3B}" presName="compNode" presStyleCnt="0"/>
      <dgm:spPr/>
    </dgm:pt>
    <dgm:pt modelId="{1682E600-D0AC-4D2F-99A6-10A7D508C245}" type="pres">
      <dgm:prSet presAssocID="{72B86236-753B-4855-BB8D-FE3B339EAF3B}" presName="iconBgRect" presStyleLbl="bgShp" presStyleIdx="2" presStyleCnt="6"/>
      <dgm:spPr/>
    </dgm:pt>
    <dgm:pt modelId="{F727F6CB-2BBC-4FDB-82D6-82BB2C2ADB0C}" type="pres">
      <dgm:prSet presAssocID="{72B86236-753B-4855-BB8D-FE3B339EAF3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Plan"/>
        </a:ext>
      </dgm:extLst>
    </dgm:pt>
    <dgm:pt modelId="{5C54FA29-AABB-4550-9601-A6965CBBCC96}" type="pres">
      <dgm:prSet presAssocID="{72B86236-753B-4855-BB8D-FE3B339EAF3B}" presName="spaceRect" presStyleCnt="0"/>
      <dgm:spPr/>
    </dgm:pt>
    <dgm:pt modelId="{8F60A916-F91D-4C59-AF91-8B517EB6F260}" type="pres">
      <dgm:prSet presAssocID="{72B86236-753B-4855-BB8D-FE3B339EAF3B}" presName="textRect" presStyleLbl="revTx" presStyleIdx="2" presStyleCnt="6">
        <dgm:presLayoutVars>
          <dgm:chMax val="1"/>
          <dgm:chPref val="1"/>
        </dgm:presLayoutVars>
      </dgm:prSet>
      <dgm:spPr/>
    </dgm:pt>
    <dgm:pt modelId="{0FF64A89-1448-40AF-8C1B-8AB4C8609A1C}" type="pres">
      <dgm:prSet presAssocID="{8BDE82C5-C7AD-49C7-847B-80D0AED72E9F}" presName="sibTrans" presStyleCnt="0"/>
      <dgm:spPr/>
    </dgm:pt>
    <dgm:pt modelId="{B12F56D4-4E77-4793-AB4A-3A904DC8EF56}" type="pres">
      <dgm:prSet presAssocID="{DA05CC11-F2B5-4F2E-B741-F6C38C3A7309}" presName="compNode" presStyleCnt="0"/>
      <dgm:spPr/>
    </dgm:pt>
    <dgm:pt modelId="{E0C46C03-DA5F-4087-8DE6-A19FBF1630D2}" type="pres">
      <dgm:prSet presAssocID="{DA05CC11-F2B5-4F2E-B741-F6C38C3A7309}" presName="iconBgRect" presStyleLbl="bgShp" presStyleIdx="3" presStyleCnt="6"/>
      <dgm:spPr/>
    </dgm:pt>
    <dgm:pt modelId="{23224DBF-E9CC-4BD6-8764-1D1B90860DEC}" type="pres">
      <dgm:prSet presAssocID="{DA05CC11-F2B5-4F2E-B741-F6C38C3A730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I Dashboard"/>
        </a:ext>
      </dgm:extLst>
    </dgm:pt>
    <dgm:pt modelId="{DC3E36E5-D49A-4A28-97C4-7E67328F68BD}" type="pres">
      <dgm:prSet presAssocID="{DA05CC11-F2B5-4F2E-B741-F6C38C3A7309}" presName="spaceRect" presStyleCnt="0"/>
      <dgm:spPr/>
    </dgm:pt>
    <dgm:pt modelId="{598C7F9E-8738-494B-BF2E-80283692F5CE}" type="pres">
      <dgm:prSet presAssocID="{DA05CC11-F2B5-4F2E-B741-F6C38C3A7309}" presName="textRect" presStyleLbl="revTx" presStyleIdx="3" presStyleCnt="6">
        <dgm:presLayoutVars>
          <dgm:chMax val="1"/>
          <dgm:chPref val="1"/>
        </dgm:presLayoutVars>
      </dgm:prSet>
      <dgm:spPr/>
    </dgm:pt>
    <dgm:pt modelId="{902B99F1-4447-444D-BF79-8BEDF84D32F6}" type="pres">
      <dgm:prSet presAssocID="{942CCC50-E386-4FA5-97B9-C4F64BA85B16}" presName="sibTrans" presStyleCnt="0"/>
      <dgm:spPr/>
    </dgm:pt>
    <dgm:pt modelId="{DE3B194E-AE91-4848-BB24-37A827C9FCA5}" type="pres">
      <dgm:prSet presAssocID="{ED2AF1A5-DDBE-4CB2-999E-3F27B7EC5E95}" presName="compNode" presStyleCnt="0"/>
      <dgm:spPr/>
    </dgm:pt>
    <dgm:pt modelId="{88D54EB1-66D8-4DF4-9472-BFE9771990F9}" type="pres">
      <dgm:prSet presAssocID="{ED2AF1A5-DDBE-4CB2-999E-3F27B7EC5E95}" presName="iconBgRect" presStyleLbl="bgShp" presStyleIdx="4" presStyleCnt="6"/>
      <dgm:spPr/>
    </dgm:pt>
    <dgm:pt modelId="{C4B139A4-8E6B-48C8-A4D1-6FF37C4DF832}" type="pres">
      <dgm:prSet presAssocID="{ED2AF1A5-DDBE-4CB2-999E-3F27B7EC5E9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cipitation"/>
        </a:ext>
      </dgm:extLst>
    </dgm:pt>
    <dgm:pt modelId="{F0E7AF1C-9791-444F-A827-9BE87CB7AAB9}" type="pres">
      <dgm:prSet presAssocID="{ED2AF1A5-DDBE-4CB2-999E-3F27B7EC5E95}" presName="spaceRect" presStyleCnt="0"/>
      <dgm:spPr/>
    </dgm:pt>
    <dgm:pt modelId="{DA9836AD-3D46-44EC-9A42-110CAD16FC15}" type="pres">
      <dgm:prSet presAssocID="{ED2AF1A5-DDBE-4CB2-999E-3F27B7EC5E95}" presName="textRect" presStyleLbl="revTx" presStyleIdx="4" presStyleCnt="6">
        <dgm:presLayoutVars>
          <dgm:chMax val="1"/>
          <dgm:chPref val="1"/>
        </dgm:presLayoutVars>
      </dgm:prSet>
      <dgm:spPr/>
    </dgm:pt>
    <dgm:pt modelId="{F3333892-9C26-46A7-A07E-77F6F7F5C406}" type="pres">
      <dgm:prSet presAssocID="{1B2600BB-2AC0-4975-B496-89DDCBD0718F}" presName="sibTrans" presStyleCnt="0"/>
      <dgm:spPr/>
    </dgm:pt>
    <dgm:pt modelId="{CEDA4DAE-80B7-487B-B069-275D31AFCD6C}" type="pres">
      <dgm:prSet presAssocID="{D929CAA2-C063-417F-8160-A7C2CCA1B290}" presName="compNode" presStyleCnt="0"/>
      <dgm:spPr/>
    </dgm:pt>
    <dgm:pt modelId="{430EA257-8F80-445F-B15A-8F6C0C414175}" type="pres">
      <dgm:prSet presAssocID="{D929CAA2-C063-417F-8160-A7C2CCA1B290}" presName="iconBgRect" presStyleLbl="bgShp" presStyleIdx="5" presStyleCnt="6"/>
      <dgm:spPr/>
    </dgm:pt>
    <dgm:pt modelId="{0CD41056-1005-4D61-B74A-B1FACD55A679}" type="pres">
      <dgm:prSet presAssocID="{D929CAA2-C063-417F-8160-A7C2CCA1B29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nlock"/>
        </a:ext>
      </dgm:extLst>
    </dgm:pt>
    <dgm:pt modelId="{A047A65D-6C1F-43EC-BD55-7B36C7B993B9}" type="pres">
      <dgm:prSet presAssocID="{D929CAA2-C063-417F-8160-A7C2CCA1B290}" presName="spaceRect" presStyleCnt="0"/>
      <dgm:spPr/>
    </dgm:pt>
    <dgm:pt modelId="{B570072B-3ACA-4A74-8F3E-6F0ECB0064EA}" type="pres">
      <dgm:prSet presAssocID="{D929CAA2-C063-417F-8160-A7C2CCA1B290}" presName="textRect" presStyleLbl="revTx" presStyleIdx="5" presStyleCnt="6">
        <dgm:presLayoutVars>
          <dgm:chMax val="1"/>
          <dgm:chPref val="1"/>
        </dgm:presLayoutVars>
      </dgm:prSet>
      <dgm:spPr/>
    </dgm:pt>
  </dgm:ptLst>
  <dgm:cxnLst>
    <dgm:cxn modelId="{28855B01-E37D-4A7F-9741-D26C4A780D85}" srcId="{73CF6204-209D-4243-8FE9-D2151F6038A4}" destId="{D929CAA2-C063-417F-8160-A7C2CCA1B290}" srcOrd="5" destOrd="0" parTransId="{D795C637-E27C-4524-8FFF-ECAD4BB27A9E}" sibTransId="{39732D46-5F98-498C-A8C0-B38CD0B9918D}"/>
    <dgm:cxn modelId="{14016D10-2F0C-4E93-A748-EDA55B4ED41C}" type="presOf" srcId="{ED2AF1A5-DDBE-4CB2-999E-3F27B7EC5E95}" destId="{DA9836AD-3D46-44EC-9A42-110CAD16FC15}" srcOrd="0" destOrd="0" presId="urn:microsoft.com/office/officeart/2018/5/layout/IconCircleLabelList"/>
    <dgm:cxn modelId="{126F8037-8E8E-4E43-9F48-0724C52D178A}" srcId="{73CF6204-209D-4243-8FE9-D2151F6038A4}" destId="{ED2AF1A5-DDBE-4CB2-999E-3F27B7EC5E95}" srcOrd="4" destOrd="0" parTransId="{32C80B97-B327-487E-B579-E36DAC1B57DC}" sibTransId="{1B2600BB-2AC0-4975-B496-89DDCBD0718F}"/>
    <dgm:cxn modelId="{4F2EDF51-D991-49CE-8CAF-1A31D7BB8121}" srcId="{73CF6204-209D-4243-8FE9-D2151F6038A4}" destId="{12ACCF85-7536-4F4E-9CEF-CA2079F6BEB1}" srcOrd="1" destOrd="0" parTransId="{59E3AA4B-CC98-4059-8663-3AC6D5C4CA98}" sibTransId="{4EAF2D84-3BA1-4440-B03E-F5EBBFEBBCC9}"/>
    <dgm:cxn modelId="{8E933256-0766-4D0D-AD8B-4810C4F30CAD}" type="presOf" srcId="{DA05CC11-F2B5-4F2E-B741-F6C38C3A7309}" destId="{598C7F9E-8738-494B-BF2E-80283692F5CE}" srcOrd="0" destOrd="0" presId="urn:microsoft.com/office/officeart/2018/5/layout/IconCircleLabelList"/>
    <dgm:cxn modelId="{99EAC991-F08B-4134-B31E-7B6F9FCFB679}" type="presOf" srcId="{73CF6204-209D-4243-8FE9-D2151F6038A4}" destId="{0EBFCC7F-EB76-480F-A589-85EF9DA5D401}" srcOrd="0" destOrd="0" presId="urn:microsoft.com/office/officeart/2018/5/layout/IconCircleLabelList"/>
    <dgm:cxn modelId="{128A8994-C4AC-4632-BBEB-75AE17472C25}" type="presOf" srcId="{D929CAA2-C063-417F-8160-A7C2CCA1B290}" destId="{B570072B-3ACA-4A74-8F3E-6F0ECB0064EA}" srcOrd="0" destOrd="0" presId="urn:microsoft.com/office/officeart/2018/5/layout/IconCircleLabelList"/>
    <dgm:cxn modelId="{1E6BD39E-5479-4F93-842B-A9E2A449E04F}" type="presOf" srcId="{6DF21454-8021-475E-8222-874ADF0AA8E6}" destId="{43620F82-4C54-4B25-AF0A-F524BA4FEC44}" srcOrd="0" destOrd="0" presId="urn:microsoft.com/office/officeart/2018/5/layout/IconCircleLabelList"/>
    <dgm:cxn modelId="{81FD24B8-065B-4F70-A41A-D63C128DE9ED}" type="presOf" srcId="{12ACCF85-7536-4F4E-9CEF-CA2079F6BEB1}" destId="{7AEE06C0-09B1-4FF1-9A79-CBA766A5CFCB}" srcOrd="0" destOrd="0" presId="urn:microsoft.com/office/officeart/2018/5/layout/IconCircleLabelList"/>
    <dgm:cxn modelId="{0F45B9C5-0DE1-48E5-A6F5-B95B87A65993}" srcId="{73CF6204-209D-4243-8FE9-D2151F6038A4}" destId="{6DF21454-8021-475E-8222-874ADF0AA8E6}" srcOrd="0" destOrd="0" parTransId="{980394D6-F062-44E4-9F64-28101C802947}" sibTransId="{45A7A3F2-A906-4353-9DFE-366E5E317880}"/>
    <dgm:cxn modelId="{BD1528CF-AE3B-4A37-B807-510D6B32DC7B}" type="presOf" srcId="{72B86236-753B-4855-BB8D-FE3B339EAF3B}" destId="{8F60A916-F91D-4C59-AF91-8B517EB6F260}" srcOrd="0" destOrd="0" presId="urn:microsoft.com/office/officeart/2018/5/layout/IconCircleLabelList"/>
    <dgm:cxn modelId="{1132ECD6-9767-46A6-873C-E4A1F3A8AE15}" srcId="{73CF6204-209D-4243-8FE9-D2151F6038A4}" destId="{72B86236-753B-4855-BB8D-FE3B339EAF3B}" srcOrd="2" destOrd="0" parTransId="{F97F3E30-0627-4B3D-A7DE-F27DB541FD16}" sibTransId="{8BDE82C5-C7AD-49C7-847B-80D0AED72E9F}"/>
    <dgm:cxn modelId="{D7E5F6E7-59A3-4C11-A7A5-8D92D3CABF0C}" srcId="{73CF6204-209D-4243-8FE9-D2151F6038A4}" destId="{DA05CC11-F2B5-4F2E-B741-F6C38C3A7309}" srcOrd="3" destOrd="0" parTransId="{EBCF10FA-7BBE-4D0C-902B-C27B95A3E09A}" sibTransId="{942CCC50-E386-4FA5-97B9-C4F64BA85B16}"/>
    <dgm:cxn modelId="{A7530775-8158-4FA2-B49F-9A01E43C9890}" type="presParOf" srcId="{0EBFCC7F-EB76-480F-A589-85EF9DA5D401}" destId="{36D2A51C-00EB-4A30-8962-910980E78608}" srcOrd="0" destOrd="0" presId="urn:microsoft.com/office/officeart/2018/5/layout/IconCircleLabelList"/>
    <dgm:cxn modelId="{F37AD0EA-6CEF-411C-A635-C63329C849CE}" type="presParOf" srcId="{36D2A51C-00EB-4A30-8962-910980E78608}" destId="{535FCA3A-3FD8-4793-930E-3DC2574BF014}" srcOrd="0" destOrd="0" presId="urn:microsoft.com/office/officeart/2018/5/layout/IconCircleLabelList"/>
    <dgm:cxn modelId="{330483AB-AB9F-4E17-A68D-42DCB4123ABF}" type="presParOf" srcId="{36D2A51C-00EB-4A30-8962-910980E78608}" destId="{F1E5F2BE-F084-42A9-81A5-5F864631DAC8}" srcOrd="1" destOrd="0" presId="urn:microsoft.com/office/officeart/2018/5/layout/IconCircleLabelList"/>
    <dgm:cxn modelId="{ED587152-8121-42D4-BE0F-C4595EA86771}" type="presParOf" srcId="{36D2A51C-00EB-4A30-8962-910980E78608}" destId="{0C614FF5-7B29-4E45-9970-136038043F98}" srcOrd="2" destOrd="0" presId="urn:microsoft.com/office/officeart/2018/5/layout/IconCircleLabelList"/>
    <dgm:cxn modelId="{30DB9B49-A707-41FA-86B9-8DC2CF1BF84A}" type="presParOf" srcId="{36D2A51C-00EB-4A30-8962-910980E78608}" destId="{43620F82-4C54-4B25-AF0A-F524BA4FEC44}" srcOrd="3" destOrd="0" presId="urn:microsoft.com/office/officeart/2018/5/layout/IconCircleLabelList"/>
    <dgm:cxn modelId="{A2B359CF-8D3F-40F1-A454-B68CF9941C1B}" type="presParOf" srcId="{0EBFCC7F-EB76-480F-A589-85EF9DA5D401}" destId="{F3A5A16F-BB79-41E2-8678-0DC4442ACF3B}" srcOrd="1" destOrd="0" presId="urn:microsoft.com/office/officeart/2018/5/layout/IconCircleLabelList"/>
    <dgm:cxn modelId="{5DCED37A-74C1-4D28-8F46-0727BC1FB66A}" type="presParOf" srcId="{0EBFCC7F-EB76-480F-A589-85EF9DA5D401}" destId="{07B58746-DC58-41BE-8655-33F5AB62E05A}" srcOrd="2" destOrd="0" presId="urn:microsoft.com/office/officeart/2018/5/layout/IconCircleLabelList"/>
    <dgm:cxn modelId="{F92765A8-1520-4462-A1F5-9940461066D0}" type="presParOf" srcId="{07B58746-DC58-41BE-8655-33F5AB62E05A}" destId="{73AB5A6F-B7DA-45B0-A504-79843B16DF70}" srcOrd="0" destOrd="0" presId="urn:microsoft.com/office/officeart/2018/5/layout/IconCircleLabelList"/>
    <dgm:cxn modelId="{ADC30960-037D-4085-8699-A9F22B5FE989}" type="presParOf" srcId="{07B58746-DC58-41BE-8655-33F5AB62E05A}" destId="{EDBD6D4B-75E5-4FC7-8EB3-75D369623A1F}" srcOrd="1" destOrd="0" presId="urn:microsoft.com/office/officeart/2018/5/layout/IconCircleLabelList"/>
    <dgm:cxn modelId="{CF9779C3-95FF-4B10-832A-3061315BF183}" type="presParOf" srcId="{07B58746-DC58-41BE-8655-33F5AB62E05A}" destId="{E9E45867-3E43-4A5E-AE15-2B89230A9AB5}" srcOrd="2" destOrd="0" presId="urn:microsoft.com/office/officeart/2018/5/layout/IconCircleLabelList"/>
    <dgm:cxn modelId="{8C695597-7840-478D-978E-894D246647D5}" type="presParOf" srcId="{07B58746-DC58-41BE-8655-33F5AB62E05A}" destId="{7AEE06C0-09B1-4FF1-9A79-CBA766A5CFCB}" srcOrd="3" destOrd="0" presId="urn:microsoft.com/office/officeart/2018/5/layout/IconCircleLabelList"/>
    <dgm:cxn modelId="{839DEDCB-A53E-41BC-BF21-06AD0783F556}" type="presParOf" srcId="{0EBFCC7F-EB76-480F-A589-85EF9DA5D401}" destId="{441FAE71-899C-4091-A5ED-99E875832FC3}" srcOrd="3" destOrd="0" presId="urn:microsoft.com/office/officeart/2018/5/layout/IconCircleLabelList"/>
    <dgm:cxn modelId="{037D0E5C-EE77-411D-8E78-572E3D37BED3}" type="presParOf" srcId="{0EBFCC7F-EB76-480F-A589-85EF9DA5D401}" destId="{A299DFAA-6825-4460-A579-3B910C4274C2}" srcOrd="4" destOrd="0" presId="urn:microsoft.com/office/officeart/2018/5/layout/IconCircleLabelList"/>
    <dgm:cxn modelId="{BF872C0C-9C06-450B-98B6-0B0D0E7B3185}" type="presParOf" srcId="{A299DFAA-6825-4460-A579-3B910C4274C2}" destId="{1682E600-D0AC-4D2F-99A6-10A7D508C245}" srcOrd="0" destOrd="0" presId="urn:microsoft.com/office/officeart/2018/5/layout/IconCircleLabelList"/>
    <dgm:cxn modelId="{6611B611-3D7F-4280-B500-DEF0EC2C00A1}" type="presParOf" srcId="{A299DFAA-6825-4460-A579-3B910C4274C2}" destId="{F727F6CB-2BBC-4FDB-82D6-82BB2C2ADB0C}" srcOrd="1" destOrd="0" presId="urn:microsoft.com/office/officeart/2018/5/layout/IconCircleLabelList"/>
    <dgm:cxn modelId="{191B0468-E9D5-4C94-8BDF-BB61755FE2CA}" type="presParOf" srcId="{A299DFAA-6825-4460-A579-3B910C4274C2}" destId="{5C54FA29-AABB-4550-9601-A6965CBBCC96}" srcOrd="2" destOrd="0" presId="urn:microsoft.com/office/officeart/2018/5/layout/IconCircleLabelList"/>
    <dgm:cxn modelId="{3615DF21-3088-41E3-8488-65B713F47B97}" type="presParOf" srcId="{A299DFAA-6825-4460-A579-3B910C4274C2}" destId="{8F60A916-F91D-4C59-AF91-8B517EB6F260}" srcOrd="3" destOrd="0" presId="urn:microsoft.com/office/officeart/2018/5/layout/IconCircleLabelList"/>
    <dgm:cxn modelId="{B2AB2629-6EB9-4A75-B9B7-72237D2C5CC1}" type="presParOf" srcId="{0EBFCC7F-EB76-480F-A589-85EF9DA5D401}" destId="{0FF64A89-1448-40AF-8C1B-8AB4C8609A1C}" srcOrd="5" destOrd="0" presId="urn:microsoft.com/office/officeart/2018/5/layout/IconCircleLabelList"/>
    <dgm:cxn modelId="{14DDBC28-2D33-4072-8B7F-5137EF6A09FE}" type="presParOf" srcId="{0EBFCC7F-EB76-480F-A589-85EF9DA5D401}" destId="{B12F56D4-4E77-4793-AB4A-3A904DC8EF56}" srcOrd="6" destOrd="0" presId="urn:microsoft.com/office/officeart/2018/5/layout/IconCircleLabelList"/>
    <dgm:cxn modelId="{60C7669C-4C50-4AE9-A12C-BE5070C534A4}" type="presParOf" srcId="{B12F56D4-4E77-4793-AB4A-3A904DC8EF56}" destId="{E0C46C03-DA5F-4087-8DE6-A19FBF1630D2}" srcOrd="0" destOrd="0" presId="urn:microsoft.com/office/officeart/2018/5/layout/IconCircleLabelList"/>
    <dgm:cxn modelId="{42EF3F73-2156-45B8-89CE-83AF3964C531}" type="presParOf" srcId="{B12F56D4-4E77-4793-AB4A-3A904DC8EF56}" destId="{23224DBF-E9CC-4BD6-8764-1D1B90860DEC}" srcOrd="1" destOrd="0" presId="urn:microsoft.com/office/officeart/2018/5/layout/IconCircleLabelList"/>
    <dgm:cxn modelId="{009E547C-F46F-40A0-B64C-8869D5F99911}" type="presParOf" srcId="{B12F56D4-4E77-4793-AB4A-3A904DC8EF56}" destId="{DC3E36E5-D49A-4A28-97C4-7E67328F68BD}" srcOrd="2" destOrd="0" presId="urn:microsoft.com/office/officeart/2018/5/layout/IconCircleLabelList"/>
    <dgm:cxn modelId="{05C8AA5D-69B5-46A1-8348-EDF12B26A699}" type="presParOf" srcId="{B12F56D4-4E77-4793-AB4A-3A904DC8EF56}" destId="{598C7F9E-8738-494B-BF2E-80283692F5CE}" srcOrd="3" destOrd="0" presId="urn:microsoft.com/office/officeart/2018/5/layout/IconCircleLabelList"/>
    <dgm:cxn modelId="{B38603EE-377B-4C21-B5BB-C31D27231F15}" type="presParOf" srcId="{0EBFCC7F-EB76-480F-A589-85EF9DA5D401}" destId="{902B99F1-4447-444D-BF79-8BEDF84D32F6}" srcOrd="7" destOrd="0" presId="urn:microsoft.com/office/officeart/2018/5/layout/IconCircleLabelList"/>
    <dgm:cxn modelId="{84828F5A-0955-4388-A414-7CEE6EE68DF7}" type="presParOf" srcId="{0EBFCC7F-EB76-480F-A589-85EF9DA5D401}" destId="{DE3B194E-AE91-4848-BB24-37A827C9FCA5}" srcOrd="8" destOrd="0" presId="urn:microsoft.com/office/officeart/2018/5/layout/IconCircleLabelList"/>
    <dgm:cxn modelId="{9F2AF86A-AC4D-433B-BC2E-99CDEA0F9D4C}" type="presParOf" srcId="{DE3B194E-AE91-4848-BB24-37A827C9FCA5}" destId="{88D54EB1-66D8-4DF4-9472-BFE9771990F9}" srcOrd="0" destOrd="0" presId="urn:microsoft.com/office/officeart/2018/5/layout/IconCircleLabelList"/>
    <dgm:cxn modelId="{F2670414-DB45-403F-9713-4CC2FFD4EFDF}" type="presParOf" srcId="{DE3B194E-AE91-4848-BB24-37A827C9FCA5}" destId="{C4B139A4-8E6B-48C8-A4D1-6FF37C4DF832}" srcOrd="1" destOrd="0" presId="urn:microsoft.com/office/officeart/2018/5/layout/IconCircleLabelList"/>
    <dgm:cxn modelId="{E3F96F2C-A24A-4BD0-8818-A0A60E536EF1}" type="presParOf" srcId="{DE3B194E-AE91-4848-BB24-37A827C9FCA5}" destId="{F0E7AF1C-9791-444F-A827-9BE87CB7AAB9}" srcOrd="2" destOrd="0" presId="urn:microsoft.com/office/officeart/2018/5/layout/IconCircleLabelList"/>
    <dgm:cxn modelId="{63230C4A-4C6B-4949-B8B3-1C560D0D5748}" type="presParOf" srcId="{DE3B194E-AE91-4848-BB24-37A827C9FCA5}" destId="{DA9836AD-3D46-44EC-9A42-110CAD16FC15}" srcOrd="3" destOrd="0" presId="urn:microsoft.com/office/officeart/2018/5/layout/IconCircleLabelList"/>
    <dgm:cxn modelId="{29C0AF99-F43C-4BEA-B40A-8AFB47ED3539}" type="presParOf" srcId="{0EBFCC7F-EB76-480F-A589-85EF9DA5D401}" destId="{F3333892-9C26-46A7-A07E-77F6F7F5C406}" srcOrd="9" destOrd="0" presId="urn:microsoft.com/office/officeart/2018/5/layout/IconCircleLabelList"/>
    <dgm:cxn modelId="{C0825E87-E5AB-4D4F-A1C6-098BB554B6F5}" type="presParOf" srcId="{0EBFCC7F-EB76-480F-A589-85EF9DA5D401}" destId="{CEDA4DAE-80B7-487B-B069-275D31AFCD6C}" srcOrd="10" destOrd="0" presId="urn:microsoft.com/office/officeart/2018/5/layout/IconCircleLabelList"/>
    <dgm:cxn modelId="{47F4C7B2-B1FB-4FFB-B7E9-4C6491936F2F}" type="presParOf" srcId="{CEDA4DAE-80B7-487B-B069-275D31AFCD6C}" destId="{430EA257-8F80-445F-B15A-8F6C0C414175}" srcOrd="0" destOrd="0" presId="urn:microsoft.com/office/officeart/2018/5/layout/IconCircleLabelList"/>
    <dgm:cxn modelId="{4A7A330C-D8D2-4BA0-B481-349436403FF1}" type="presParOf" srcId="{CEDA4DAE-80B7-487B-B069-275D31AFCD6C}" destId="{0CD41056-1005-4D61-B74A-B1FACD55A679}" srcOrd="1" destOrd="0" presId="urn:microsoft.com/office/officeart/2018/5/layout/IconCircleLabelList"/>
    <dgm:cxn modelId="{EAC560F2-0F56-4404-A072-DC2C87740523}" type="presParOf" srcId="{CEDA4DAE-80B7-487B-B069-275D31AFCD6C}" destId="{A047A65D-6C1F-43EC-BD55-7B36C7B993B9}" srcOrd="2" destOrd="0" presId="urn:microsoft.com/office/officeart/2018/5/layout/IconCircleLabelList"/>
    <dgm:cxn modelId="{B662A5D8-8786-41A1-B67F-BEC97CE57F71}" type="presParOf" srcId="{CEDA4DAE-80B7-487B-B069-275D31AFCD6C}" destId="{B570072B-3ACA-4A74-8F3E-6F0ECB0064E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E45620-2826-41E8-B08D-2913A2E9E0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DE3FE7-D3D3-4066-AE26-A393C3F45EDE}">
      <dgm:prSet custT="1"/>
      <dgm:spPr/>
      <dgm:t>
        <a:bodyPr/>
        <a:lstStyle/>
        <a:p>
          <a:r>
            <a:rPr lang="en-US" sz="1800" b="1" dirty="0">
              <a:latin typeface="Times New Roman" panose="02020603050405020304" pitchFamily="18" charset="0"/>
              <a:cs typeface="Times New Roman" panose="02020603050405020304" pitchFamily="18" charset="0"/>
            </a:rPr>
            <a:t>The large number of null and unknown values that skewed the query results. For example, cleaning the dataset was done by excluding null values and unknowns as necessary. </a:t>
          </a:r>
        </a:p>
      </dgm:t>
    </dgm:pt>
    <dgm:pt modelId="{4AFFB4A5-7904-41E4-BE76-158D4C069225}" type="parTrans" cxnId="{60097885-63FC-4722-B94D-1E397FA4828E}">
      <dgm:prSet/>
      <dgm:spPr/>
      <dgm:t>
        <a:bodyPr/>
        <a:lstStyle/>
        <a:p>
          <a:endParaRPr lang="en-US"/>
        </a:p>
      </dgm:t>
    </dgm:pt>
    <dgm:pt modelId="{6F8D2A78-2578-4AEB-9244-4390F987DD65}" type="sibTrans" cxnId="{60097885-63FC-4722-B94D-1E397FA4828E}">
      <dgm:prSet/>
      <dgm:spPr/>
      <dgm:t>
        <a:bodyPr/>
        <a:lstStyle/>
        <a:p>
          <a:endParaRPr lang="en-US"/>
        </a:p>
      </dgm:t>
    </dgm:pt>
    <dgm:pt modelId="{B7652950-96D7-40F1-87A4-4EF189E55639}">
      <dgm:prSet custT="1"/>
      <dgm:spPr/>
      <dgm:t>
        <a:bodyPr/>
        <a:lstStyle/>
        <a:p>
          <a:r>
            <a:rPr lang="en-US" sz="1800" b="1" dirty="0">
              <a:latin typeface="Times New Roman" panose="02020603050405020304" pitchFamily="18" charset="0"/>
              <a:cs typeface="Times New Roman" panose="02020603050405020304" pitchFamily="18" charset="0"/>
            </a:rPr>
            <a:t>The</a:t>
          </a:r>
          <a:r>
            <a:rPr lang="en-US" sz="1800" b="1" baseline="0" dirty="0">
              <a:latin typeface="Times New Roman" panose="02020603050405020304" pitchFamily="18" charset="0"/>
              <a:cs typeface="Times New Roman" panose="02020603050405020304" pitchFamily="18" charset="0"/>
            </a:rPr>
            <a:t> dataset Covid was taken from Kaggle and then connected to Tableau. </a:t>
          </a:r>
          <a:endParaRPr lang="en-US" sz="1800" b="1" dirty="0">
            <a:latin typeface="Times New Roman" panose="02020603050405020304" pitchFamily="18" charset="0"/>
            <a:cs typeface="Times New Roman" panose="02020603050405020304" pitchFamily="18" charset="0"/>
          </a:endParaRPr>
        </a:p>
      </dgm:t>
    </dgm:pt>
    <dgm:pt modelId="{2C06F125-29E7-4822-A6DA-9326D3005300}" type="parTrans" cxnId="{4C82B819-F971-45B1-BE99-A9F97280A91E}">
      <dgm:prSet/>
      <dgm:spPr/>
      <dgm:t>
        <a:bodyPr/>
        <a:lstStyle/>
        <a:p>
          <a:endParaRPr lang="en-US"/>
        </a:p>
      </dgm:t>
    </dgm:pt>
    <dgm:pt modelId="{25F63933-7D03-41A4-8D5B-7A41B96C4EAF}" type="sibTrans" cxnId="{4C82B819-F971-45B1-BE99-A9F97280A91E}">
      <dgm:prSet/>
      <dgm:spPr/>
      <dgm:t>
        <a:bodyPr/>
        <a:lstStyle/>
        <a:p>
          <a:endParaRPr lang="en-US"/>
        </a:p>
      </dgm:t>
    </dgm:pt>
    <dgm:pt modelId="{EE496B0F-F38B-4792-992C-043EFAF22F38}">
      <dgm:prSet custT="1"/>
      <dgm:spPr/>
      <dgm:t>
        <a:bodyPr/>
        <a:lstStyle/>
        <a:p>
          <a:r>
            <a:rPr lang="en-US" sz="1800" b="1" dirty="0">
              <a:latin typeface="Times New Roman" panose="02020603050405020304" pitchFamily="18" charset="0"/>
              <a:cs typeface="Times New Roman" panose="02020603050405020304" pitchFamily="18" charset="0"/>
            </a:rPr>
            <a:t>Some data transformations was implemented for the effective visualizations.</a:t>
          </a:r>
        </a:p>
      </dgm:t>
    </dgm:pt>
    <dgm:pt modelId="{13C7DDB2-20FA-4F42-9CC6-39C3205C1E93}" type="parTrans" cxnId="{147FDB85-79AE-4F2C-B9FF-0B0A5CB7058B}">
      <dgm:prSet/>
      <dgm:spPr/>
      <dgm:t>
        <a:bodyPr/>
        <a:lstStyle/>
        <a:p>
          <a:endParaRPr lang="en-US"/>
        </a:p>
      </dgm:t>
    </dgm:pt>
    <dgm:pt modelId="{B2FB9EB9-DAAD-4891-B8B3-E729F64A369B}" type="sibTrans" cxnId="{147FDB85-79AE-4F2C-B9FF-0B0A5CB7058B}">
      <dgm:prSet/>
      <dgm:spPr/>
      <dgm:t>
        <a:bodyPr/>
        <a:lstStyle/>
        <a:p>
          <a:endParaRPr lang="en-US"/>
        </a:p>
      </dgm:t>
    </dgm:pt>
    <dgm:pt modelId="{81FFCE9A-2B72-40B5-8A33-B7ADD1F64214}" type="pres">
      <dgm:prSet presAssocID="{B1E45620-2826-41E8-B08D-2913A2E9E072}" presName="root" presStyleCnt="0">
        <dgm:presLayoutVars>
          <dgm:dir/>
          <dgm:resizeHandles val="exact"/>
        </dgm:presLayoutVars>
      </dgm:prSet>
      <dgm:spPr/>
    </dgm:pt>
    <dgm:pt modelId="{BB66E625-2352-4FA7-8C9A-C66C4E9794FB}" type="pres">
      <dgm:prSet presAssocID="{99DE3FE7-D3D3-4066-AE26-A393C3F45EDE}" presName="compNode" presStyleCnt="0"/>
      <dgm:spPr/>
    </dgm:pt>
    <dgm:pt modelId="{5A4E0FDC-BB52-4329-889D-27F8583438A4}" type="pres">
      <dgm:prSet presAssocID="{99DE3FE7-D3D3-4066-AE26-A393C3F45EDE}" presName="bgRect" presStyleLbl="bgShp" presStyleIdx="0" presStyleCnt="3"/>
      <dgm:spPr/>
    </dgm:pt>
    <dgm:pt modelId="{367327D6-424B-40DD-8A83-D3EDF2C94EE5}" type="pres">
      <dgm:prSet presAssocID="{99DE3FE7-D3D3-4066-AE26-A393C3F45E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506797DA-9931-42C6-BE4C-29DA7BC4B994}" type="pres">
      <dgm:prSet presAssocID="{99DE3FE7-D3D3-4066-AE26-A393C3F45EDE}" presName="spaceRect" presStyleCnt="0"/>
      <dgm:spPr/>
    </dgm:pt>
    <dgm:pt modelId="{C39CBC21-C699-45E1-9714-DF3A52EE7C32}" type="pres">
      <dgm:prSet presAssocID="{99DE3FE7-D3D3-4066-AE26-A393C3F45EDE}" presName="parTx" presStyleLbl="revTx" presStyleIdx="0" presStyleCnt="3">
        <dgm:presLayoutVars>
          <dgm:chMax val="0"/>
          <dgm:chPref val="0"/>
        </dgm:presLayoutVars>
      </dgm:prSet>
      <dgm:spPr/>
    </dgm:pt>
    <dgm:pt modelId="{41CAF57D-0F9C-4C57-9148-C459D2AE7B45}" type="pres">
      <dgm:prSet presAssocID="{6F8D2A78-2578-4AEB-9244-4390F987DD65}" presName="sibTrans" presStyleCnt="0"/>
      <dgm:spPr/>
    </dgm:pt>
    <dgm:pt modelId="{9E8A92C0-F3BE-4F06-A18A-80B382058D83}" type="pres">
      <dgm:prSet presAssocID="{B7652950-96D7-40F1-87A4-4EF189E55639}" presName="compNode" presStyleCnt="0"/>
      <dgm:spPr/>
    </dgm:pt>
    <dgm:pt modelId="{0626C151-1CFE-4B88-AF79-522ED9CF731F}" type="pres">
      <dgm:prSet presAssocID="{B7652950-96D7-40F1-87A4-4EF189E55639}" presName="bgRect" presStyleLbl="bgShp" presStyleIdx="1" presStyleCnt="3"/>
      <dgm:spPr/>
    </dgm:pt>
    <dgm:pt modelId="{AD185DD3-F609-4D4A-A846-0C5A1900F0EE}" type="pres">
      <dgm:prSet presAssocID="{B7652950-96D7-40F1-87A4-4EF189E556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A766AB97-618B-4544-A875-AA40B2786DD3}" type="pres">
      <dgm:prSet presAssocID="{B7652950-96D7-40F1-87A4-4EF189E55639}" presName="spaceRect" presStyleCnt="0"/>
      <dgm:spPr/>
    </dgm:pt>
    <dgm:pt modelId="{AB384836-6882-45C0-8BDB-AB432F5F6023}" type="pres">
      <dgm:prSet presAssocID="{B7652950-96D7-40F1-87A4-4EF189E55639}" presName="parTx" presStyleLbl="revTx" presStyleIdx="1" presStyleCnt="3">
        <dgm:presLayoutVars>
          <dgm:chMax val="0"/>
          <dgm:chPref val="0"/>
        </dgm:presLayoutVars>
      </dgm:prSet>
      <dgm:spPr/>
    </dgm:pt>
    <dgm:pt modelId="{26748A6F-D4FF-4CDB-B577-E28AFB214E54}" type="pres">
      <dgm:prSet presAssocID="{25F63933-7D03-41A4-8D5B-7A41B96C4EAF}" presName="sibTrans" presStyleCnt="0"/>
      <dgm:spPr/>
    </dgm:pt>
    <dgm:pt modelId="{145AC8D7-6CD0-4434-A0AB-93BAE0C07A2E}" type="pres">
      <dgm:prSet presAssocID="{EE496B0F-F38B-4792-992C-043EFAF22F38}" presName="compNode" presStyleCnt="0"/>
      <dgm:spPr/>
    </dgm:pt>
    <dgm:pt modelId="{7E772A25-07F0-490C-B4A2-28D4B02ADA6E}" type="pres">
      <dgm:prSet presAssocID="{EE496B0F-F38B-4792-992C-043EFAF22F38}" presName="bgRect" presStyleLbl="bgShp" presStyleIdx="2" presStyleCnt="3"/>
      <dgm:spPr/>
    </dgm:pt>
    <dgm:pt modelId="{80750371-A15A-4BFB-8500-7ACDC9E23FFB}" type="pres">
      <dgm:prSet presAssocID="{EE496B0F-F38B-4792-992C-043EFAF22F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21DDD17B-7E45-42E8-ACC6-00DACAD33714}" type="pres">
      <dgm:prSet presAssocID="{EE496B0F-F38B-4792-992C-043EFAF22F38}" presName="spaceRect" presStyleCnt="0"/>
      <dgm:spPr/>
    </dgm:pt>
    <dgm:pt modelId="{FD4ADE8F-3C9E-47DE-AA1B-99DE7462DC63}" type="pres">
      <dgm:prSet presAssocID="{EE496B0F-F38B-4792-992C-043EFAF22F38}" presName="parTx" presStyleLbl="revTx" presStyleIdx="2" presStyleCnt="3">
        <dgm:presLayoutVars>
          <dgm:chMax val="0"/>
          <dgm:chPref val="0"/>
        </dgm:presLayoutVars>
      </dgm:prSet>
      <dgm:spPr/>
    </dgm:pt>
  </dgm:ptLst>
  <dgm:cxnLst>
    <dgm:cxn modelId="{33D90E17-0C3E-4E68-9BE8-C3756E058E19}" type="presOf" srcId="{B7652950-96D7-40F1-87A4-4EF189E55639}" destId="{AB384836-6882-45C0-8BDB-AB432F5F6023}" srcOrd="0" destOrd="0" presId="urn:microsoft.com/office/officeart/2018/2/layout/IconVerticalSolidList"/>
    <dgm:cxn modelId="{4C82B819-F971-45B1-BE99-A9F97280A91E}" srcId="{B1E45620-2826-41E8-B08D-2913A2E9E072}" destId="{B7652950-96D7-40F1-87A4-4EF189E55639}" srcOrd="1" destOrd="0" parTransId="{2C06F125-29E7-4822-A6DA-9326D3005300}" sibTransId="{25F63933-7D03-41A4-8D5B-7A41B96C4EAF}"/>
    <dgm:cxn modelId="{19624629-07C9-4D6B-AF20-F7B2E1F9B03F}" type="presOf" srcId="{B1E45620-2826-41E8-B08D-2913A2E9E072}" destId="{81FFCE9A-2B72-40B5-8A33-B7ADD1F64214}" srcOrd="0" destOrd="0" presId="urn:microsoft.com/office/officeart/2018/2/layout/IconVerticalSolidList"/>
    <dgm:cxn modelId="{60097885-63FC-4722-B94D-1E397FA4828E}" srcId="{B1E45620-2826-41E8-B08D-2913A2E9E072}" destId="{99DE3FE7-D3D3-4066-AE26-A393C3F45EDE}" srcOrd="0" destOrd="0" parTransId="{4AFFB4A5-7904-41E4-BE76-158D4C069225}" sibTransId="{6F8D2A78-2578-4AEB-9244-4390F987DD65}"/>
    <dgm:cxn modelId="{147FDB85-79AE-4F2C-B9FF-0B0A5CB7058B}" srcId="{B1E45620-2826-41E8-B08D-2913A2E9E072}" destId="{EE496B0F-F38B-4792-992C-043EFAF22F38}" srcOrd="2" destOrd="0" parTransId="{13C7DDB2-20FA-4F42-9CC6-39C3205C1E93}" sibTransId="{B2FB9EB9-DAAD-4891-B8B3-E729F64A369B}"/>
    <dgm:cxn modelId="{16530AC2-4B3D-46A3-9DCE-2B9061324C55}" type="presOf" srcId="{99DE3FE7-D3D3-4066-AE26-A393C3F45EDE}" destId="{C39CBC21-C699-45E1-9714-DF3A52EE7C32}" srcOrd="0" destOrd="0" presId="urn:microsoft.com/office/officeart/2018/2/layout/IconVerticalSolidList"/>
    <dgm:cxn modelId="{9C7010C2-74D8-4328-834C-7B22FFD99180}" type="presOf" srcId="{EE496B0F-F38B-4792-992C-043EFAF22F38}" destId="{FD4ADE8F-3C9E-47DE-AA1B-99DE7462DC63}" srcOrd="0" destOrd="0" presId="urn:microsoft.com/office/officeart/2018/2/layout/IconVerticalSolidList"/>
    <dgm:cxn modelId="{2A3CB6F6-0AA5-4EEF-9FA3-241A36E7D03D}" type="presParOf" srcId="{81FFCE9A-2B72-40B5-8A33-B7ADD1F64214}" destId="{BB66E625-2352-4FA7-8C9A-C66C4E9794FB}" srcOrd="0" destOrd="0" presId="urn:microsoft.com/office/officeart/2018/2/layout/IconVerticalSolidList"/>
    <dgm:cxn modelId="{AD6E2BD5-A52E-45F8-9EC2-2D8CB4A63CE9}" type="presParOf" srcId="{BB66E625-2352-4FA7-8C9A-C66C4E9794FB}" destId="{5A4E0FDC-BB52-4329-889D-27F8583438A4}" srcOrd="0" destOrd="0" presId="urn:microsoft.com/office/officeart/2018/2/layout/IconVerticalSolidList"/>
    <dgm:cxn modelId="{C265D6E9-CD2D-4636-9745-1790A6A954D2}" type="presParOf" srcId="{BB66E625-2352-4FA7-8C9A-C66C4E9794FB}" destId="{367327D6-424B-40DD-8A83-D3EDF2C94EE5}" srcOrd="1" destOrd="0" presId="urn:microsoft.com/office/officeart/2018/2/layout/IconVerticalSolidList"/>
    <dgm:cxn modelId="{8579D908-20D3-4367-9407-73ED93BE9044}" type="presParOf" srcId="{BB66E625-2352-4FA7-8C9A-C66C4E9794FB}" destId="{506797DA-9931-42C6-BE4C-29DA7BC4B994}" srcOrd="2" destOrd="0" presId="urn:microsoft.com/office/officeart/2018/2/layout/IconVerticalSolidList"/>
    <dgm:cxn modelId="{6C43CF5F-7BFA-4047-96BE-C345CF9114FE}" type="presParOf" srcId="{BB66E625-2352-4FA7-8C9A-C66C4E9794FB}" destId="{C39CBC21-C699-45E1-9714-DF3A52EE7C32}" srcOrd="3" destOrd="0" presId="urn:microsoft.com/office/officeart/2018/2/layout/IconVerticalSolidList"/>
    <dgm:cxn modelId="{32318910-E620-48EE-AB04-1A79C99B8E30}" type="presParOf" srcId="{81FFCE9A-2B72-40B5-8A33-B7ADD1F64214}" destId="{41CAF57D-0F9C-4C57-9148-C459D2AE7B45}" srcOrd="1" destOrd="0" presId="urn:microsoft.com/office/officeart/2018/2/layout/IconVerticalSolidList"/>
    <dgm:cxn modelId="{3010BEB0-49B1-4DBC-8426-618ADFBD3A74}" type="presParOf" srcId="{81FFCE9A-2B72-40B5-8A33-B7ADD1F64214}" destId="{9E8A92C0-F3BE-4F06-A18A-80B382058D83}" srcOrd="2" destOrd="0" presId="urn:microsoft.com/office/officeart/2018/2/layout/IconVerticalSolidList"/>
    <dgm:cxn modelId="{5218D901-B170-4784-B155-7E1A8C1F57D0}" type="presParOf" srcId="{9E8A92C0-F3BE-4F06-A18A-80B382058D83}" destId="{0626C151-1CFE-4B88-AF79-522ED9CF731F}" srcOrd="0" destOrd="0" presId="urn:microsoft.com/office/officeart/2018/2/layout/IconVerticalSolidList"/>
    <dgm:cxn modelId="{AF185BBE-A034-4F64-9C15-9D726FC6FD21}" type="presParOf" srcId="{9E8A92C0-F3BE-4F06-A18A-80B382058D83}" destId="{AD185DD3-F609-4D4A-A846-0C5A1900F0EE}" srcOrd="1" destOrd="0" presId="urn:microsoft.com/office/officeart/2018/2/layout/IconVerticalSolidList"/>
    <dgm:cxn modelId="{AFCC94EF-C0AE-44BF-8195-74C48F1DBFFB}" type="presParOf" srcId="{9E8A92C0-F3BE-4F06-A18A-80B382058D83}" destId="{A766AB97-618B-4544-A875-AA40B2786DD3}" srcOrd="2" destOrd="0" presId="urn:microsoft.com/office/officeart/2018/2/layout/IconVerticalSolidList"/>
    <dgm:cxn modelId="{4C07B529-E1CA-4D57-9ED2-569A897496B5}" type="presParOf" srcId="{9E8A92C0-F3BE-4F06-A18A-80B382058D83}" destId="{AB384836-6882-45C0-8BDB-AB432F5F6023}" srcOrd="3" destOrd="0" presId="urn:microsoft.com/office/officeart/2018/2/layout/IconVerticalSolidList"/>
    <dgm:cxn modelId="{5890D766-7CFD-4AD2-BE33-65679B9DECB7}" type="presParOf" srcId="{81FFCE9A-2B72-40B5-8A33-B7ADD1F64214}" destId="{26748A6F-D4FF-4CDB-B577-E28AFB214E54}" srcOrd="3" destOrd="0" presId="urn:microsoft.com/office/officeart/2018/2/layout/IconVerticalSolidList"/>
    <dgm:cxn modelId="{37396819-D25E-460A-8579-69C2BE7F6F31}" type="presParOf" srcId="{81FFCE9A-2B72-40B5-8A33-B7ADD1F64214}" destId="{145AC8D7-6CD0-4434-A0AB-93BAE0C07A2E}" srcOrd="4" destOrd="0" presId="urn:microsoft.com/office/officeart/2018/2/layout/IconVerticalSolidList"/>
    <dgm:cxn modelId="{BEC8ECAF-537C-473F-9958-CC6F01173FD9}" type="presParOf" srcId="{145AC8D7-6CD0-4434-A0AB-93BAE0C07A2E}" destId="{7E772A25-07F0-490C-B4A2-28D4B02ADA6E}" srcOrd="0" destOrd="0" presId="urn:microsoft.com/office/officeart/2018/2/layout/IconVerticalSolidList"/>
    <dgm:cxn modelId="{73F164BD-291F-489A-984A-3A279881E4F1}" type="presParOf" srcId="{145AC8D7-6CD0-4434-A0AB-93BAE0C07A2E}" destId="{80750371-A15A-4BFB-8500-7ACDC9E23FFB}" srcOrd="1" destOrd="0" presId="urn:microsoft.com/office/officeart/2018/2/layout/IconVerticalSolidList"/>
    <dgm:cxn modelId="{B611920B-A131-43D6-8CF8-E0E679559B69}" type="presParOf" srcId="{145AC8D7-6CD0-4434-A0AB-93BAE0C07A2E}" destId="{21DDD17B-7E45-42E8-ACC6-00DACAD33714}" srcOrd="2" destOrd="0" presId="urn:microsoft.com/office/officeart/2018/2/layout/IconVerticalSolidList"/>
    <dgm:cxn modelId="{6AF4092F-22A5-4C22-AB18-EC37D3D3BDDC}" type="presParOf" srcId="{145AC8D7-6CD0-4434-A0AB-93BAE0C07A2E}" destId="{FD4ADE8F-3C9E-47DE-AA1B-99DE7462DC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FCA3A-3FD8-4793-930E-3DC2574BF014}">
      <dsp:nvSpPr>
        <dsp:cNvPr id="0" name=""/>
        <dsp:cNvSpPr/>
      </dsp:nvSpPr>
      <dsp:spPr>
        <a:xfrm>
          <a:off x="1001503" y="1839"/>
          <a:ext cx="977906" cy="977906"/>
        </a:xfrm>
        <a:prstGeom prst="ellipse">
          <a:avLst/>
        </a:prstGeom>
        <a:gradFill rotWithShape="0">
          <a:gsLst>
            <a:gs pos="0">
              <a:schemeClr val="accent5">
                <a:tint val="40000"/>
                <a:hueOff val="0"/>
                <a:satOff val="0"/>
                <a:lumOff val="0"/>
                <a:alphaOff val="0"/>
                <a:tint val="94000"/>
                <a:satMod val="100000"/>
                <a:lumMod val="108000"/>
              </a:schemeClr>
            </a:gs>
            <a:gs pos="50000">
              <a:schemeClr val="accent5">
                <a:tint val="40000"/>
                <a:hueOff val="0"/>
                <a:satOff val="0"/>
                <a:lumOff val="0"/>
                <a:alphaOff val="0"/>
                <a:tint val="98000"/>
                <a:shade val="100000"/>
                <a:satMod val="100000"/>
                <a:lumMod val="100000"/>
              </a:schemeClr>
            </a:gs>
            <a:gs pos="100000">
              <a:schemeClr val="accent5">
                <a:tint val="40000"/>
                <a:hueOff val="0"/>
                <a:satOff val="0"/>
                <a:lumOff val="0"/>
                <a:alphaOff val="0"/>
                <a:shade val="72000"/>
                <a:satMod val="120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1E5F2BE-F084-42A9-81A5-5F864631DAC8}">
      <dsp:nvSpPr>
        <dsp:cNvPr id="0" name=""/>
        <dsp:cNvSpPr/>
      </dsp:nvSpPr>
      <dsp:spPr>
        <a:xfrm>
          <a:off x="1209909" y="210245"/>
          <a:ext cx="561093" cy="561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3620F82-4C54-4B25-AF0A-F524BA4FEC44}">
      <dsp:nvSpPr>
        <dsp:cNvPr id="0" name=""/>
        <dsp:cNvSpPr/>
      </dsp:nvSpPr>
      <dsp:spPr>
        <a:xfrm>
          <a:off x="688893"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1" kern="1200" dirty="0"/>
            <a:t>Introduction</a:t>
          </a:r>
        </a:p>
      </dsp:txBody>
      <dsp:txXfrm>
        <a:off x="688893" y="1284339"/>
        <a:ext cx="1603125" cy="641250"/>
      </dsp:txXfrm>
    </dsp:sp>
    <dsp:sp modelId="{73AB5A6F-B7DA-45B0-A504-79843B16DF70}">
      <dsp:nvSpPr>
        <dsp:cNvPr id="0" name=""/>
        <dsp:cNvSpPr/>
      </dsp:nvSpPr>
      <dsp:spPr>
        <a:xfrm>
          <a:off x="2885175" y="1839"/>
          <a:ext cx="977906" cy="977906"/>
        </a:xfrm>
        <a:prstGeom prst="ellipse">
          <a:avLst/>
        </a:prstGeom>
        <a:gradFill rotWithShape="0">
          <a:gsLst>
            <a:gs pos="0">
              <a:schemeClr val="accent5">
                <a:tint val="40000"/>
                <a:hueOff val="0"/>
                <a:satOff val="0"/>
                <a:lumOff val="0"/>
                <a:alphaOff val="0"/>
                <a:tint val="94000"/>
                <a:satMod val="100000"/>
                <a:lumMod val="108000"/>
              </a:schemeClr>
            </a:gs>
            <a:gs pos="50000">
              <a:schemeClr val="accent5">
                <a:tint val="40000"/>
                <a:hueOff val="0"/>
                <a:satOff val="0"/>
                <a:lumOff val="0"/>
                <a:alphaOff val="0"/>
                <a:tint val="98000"/>
                <a:shade val="100000"/>
                <a:satMod val="100000"/>
                <a:lumMod val="100000"/>
              </a:schemeClr>
            </a:gs>
            <a:gs pos="100000">
              <a:schemeClr val="accent5">
                <a:tint val="40000"/>
                <a:hueOff val="0"/>
                <a:satOff val="0"/>
                <a:lumOff val="0"/>
                <a:alphaOff val="0"/>
                <a:shade val="72000"/>
                <a:satMod val="120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DBD6D4B-75E5-4FC7-8EB3-75D369623A1F}">
      <dsp:nvSpPr>
        <dsp:cNvPr id="0" name=""/>
        <dsp:cNvSpPr/>
      </dsp:nvSpPr>
      <dsp:spPr>
        <a:xfrm>
          <a:off x="3093581" y="210245"/>
          <a:ext cx="561093" cy="561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AEE06C0-09B1-4FF1-9A79-CBA766A5CFCB}">
      <dsp:nvSpPr>
        <dsp:cNvPr id="0" name=""/>
        <dsp:cNvSpPr/>
      </dsp:nvSpPr>
      <dsp:spPr>
        <a:xfrm>
          <a:off x="2572565"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1" kern="1200" dirty="0"/>
            <a:t>Datasets</a:t>
          </a:r>
        </a:p>
      </dsp:txBody>
      <dsp:txXfrm>
        <a:off x="2572565" y="1284339"/>
        <a:ext cx="1603125" cy="641250"/>
      </dsp:txXfrm>
    </dsp:sp>
    <dsp:sp modelId="{1682E600-D0AC-4D2F-99A6-10A7D508C245}">
      <dsp:nvSpPr>
        <dsp:cNvPr id="0" name=""/>
        <dsp:cNvSpPr/>
      </dsp:nvSpPr>
      <dsp:spPr>
        <a:xfrm>
          <a:off x="4768846" y="1839"/>
          <a:ext cx="977906" cy="977906"/>
        </a:xfrm>
        <a:prstGeom prst="ellipse">
          <a:avLst/>
        </a:prstGeom>
        <a:gradFill rotWithShape="0">
          <a:gsLst>
            <a:gs pos="0">
              <a:schemeClr val="accent5">
                <a:tint val="40000"/>
                <a:hueOff val="0"/>
                <a:satOff val="0"/>
                <a:lumOff val="0"/>
                <a:alphaOff val="0"/>
                <a:tint val="94000"/>
                <a:satMod val="100000"/>
                <a:lumMod val="108000"/>
              </a:schemeClr>
            </a:gs>
            <a:gs pos="50000">
              <a:schemeClr val="accent5">
                <a:tint val="40000"/>
                <a:hueOff val="0"/>
                <a:satOff val="0"/>
                <a:lumOff val="0"/>
                <a:alphaOff val="0"/>
                <a:tint val="98000"/>
                <a:shade val="100000"/>
                <a:satMod val="100000"/>
                <a:lumMod val="100000"/>
              </a:schemeClr>
            </a:gs>
            <a:gs pos="100000">
              <a:schemeClr val="accent5">
                <a:tint val="40000"/>
                <a:hueOff val="0"/>
                <a:satOff val="0"/>
                <a:lumOff val="0"/>
                <a:alphaOff val="0"/>
                <a:shade val="72000"/>
                <a:satMod val="120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727F6CB-2BBC-4FDB-82D6-82BB2C2ADB0C}">
      <dsp:nvSpPr>
        <dsp:cNvPr id="0" name=""/>
        <dsp:cNvSpPr/>
      </dsp:nvSpPr>
      <dsp:spPr>
        <a:xfrm>
          <a:off x="4977253" y="210245"/>
          <a:ext cx="561093" cy="561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F60A916-F91D-4C59-AF91-8B517EB6F260}">
      <dsp:nvSpPr>
        <dsp:cNvPr id="0" name=""/>
        <dsp:cNvSpPr/>
      </dsp:nvSpPr>
      <dsp:spPr>
        <a:xfrm>
          <a:off x="4456237"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1" kern="1200" dirty="0"/>
            <a:t>Methods</a:t>
          </a:r>
        </a:p>
      </dsp:txBody>
      <dsp:txXfrm>
        <a:off x="4456237" y="1284339"/>
        <a:ext cx="1603125" cy="641250"/>
      </dsp:txXfrm>
    </dsp:sp>
    <dsp:sp modelId="{E0C46C03-DA5F-4087-8DE6-A19FBF1630D2}">
      <dsp:nvSpPr>
        <dsp:cNvPr id="0" name=""/>
        <dsp:cNvSpPr/>
      </dsp:nvSpPr>
      <dsp:spPr>
        <a:xfrm>
          <a:off x="6652518" y="1839"/>
          <a:ext cx="977906" cy="977906"/>
        </a:xfrm>
        <a:prstGeom prst="ellipse">
          <a:avLst/>
        </a:prstGeom>
        <a:gradFill rotWithShape="0">
          <a:gsLst>
            <a:gs pos="0">
              <a:schemeClr val="accent5">
                <a:tint val="40000"/>
                <a:hueOff val="0"/>
                <a:satOff val="0"/>
                <a:lumOff val="0"/>
                <a:alphaOff val="0"/>
                <a:tint val="94000"/>
                <a:satMod val="100000"/>
                <a:lumMod val="108000"/>
              </a:schemeClr>
            </a:gs>
            <a:gs pos="50000">
              <a:schemeClr val="accent5">
                <a:tint val="40000"/>
                <a:hueOff val="0"/>
                <a:satOff val="0"/>
                <a:lumOff val="0"/>
                <a:alphaOff val="0"/>
                <a:tint val="98000"/>
                <a:shade val="100000"/>
                <a:satMod val="100000"/>
                <a:lumMod val="100000"/>
              </a:schemeClr>
            </a:gs>
            <a:gs pos="100000">
              <a:schemeClr val="accent5">
                <a:tint val="40000"/>
                <a:hueOff val="0"/>
                <a:satOff val="0"/>
                <a:lumOff val="0"/>
                <a:alphaOff val="0"/>
                <a:shade val="72000"/>
                <a:satMod val="120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24DBF-E9CC-4BD6-8764-1D1B90860DEC}">
      <dsp:nvSpPr>
        <dsp:cNvPr id="0" name=""/>
        <dsp:cNvSpPr/>
      </dsp:nvSpPr>
      <dsp:spPr>
        <a:xfrm>
          <a:off x="6860925" y="210245"/>
          <a:ext cx="561093" cy="5610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8C7F9E-8738-494B-BF2E-80283692F5CE}">
      <dsp:nvSpPr>
        <dsp:cNvPr id="0" name=""/>
        <dsp:cNvSpPr/>
      </dsp:nvSpPr>
      <dsp:spPr>
        <a:xfrm>
          <a:off x="6339909"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1" kern="1200" dirty="0"/>
            <a:t>Visualizations</a:t>
          </a:r>
        </a:p>
      </dsp:txBody>
      <dsp:txXfrm>
        <a:off x="6339909" y="1284339"/>
        <a:ext cx="1603125" cy="641250"/>
      </dsp:txXfrm>
    </dsp:sp>
    <dsp:sp modelId="{88D54EB1-66D8-4DF4-9472-BFE9771990F9}">
      <dsp:nvSpPr>
        <dsp:cNvPr id="0" name=""/>
        <dsp:cNvSpPr/>
      </dsp:nvSpPr>
      <dsp:spPr>
        <a:xfrm>
          <a:off x="8536190" y="1839"/>
          <a:ext cx="977906" cy="977906"/>
        </a:xfrm>
        <a:prstGeom prst="ellipse">
          <a:avLst/>
        </a:prstGeom>
        <a:gradFill rotWithShape="0">
          <a:gsLst>
            <a:gs pos="0">
              <a:schemeClr val="accent5">
                <a:tint val="40000"/>
                <a:hueOff val="0"/>
                <a:satOff val="0"/>
                <a:lumOff val="0"/>
                <a:alphaOff val="0"/>
                <a:tint val="94000"/>
                <a:satMod val="100000"/>
                <a:lumMod val="108000"/>
              </a:schemeClr>
            </a:gs>
            <a:gs pos="50000">
              <a:schemeClr val="accent5">
                <a:tint val="40000"/>
                <a:hueOff val="0"/>
                <a:satOff val="0"/>
                <a:lumOff val="0"/>
                <a:alphaOff val="0"/>
                <a:tint val="98000"/>
                <a:shade val="100000"/>
                <a:satMod val="100000"/>
                <a:lumMod val="100000"/>
              </a:schemeClr>
            </a:gs>
            <a:gs pos="100000">
              <a:schemeClr val="accent5">
                <a:tint val="40000"/>
                <a:hueOff val="0"/>
                <a:satOff val="0"/>
                <a:lumOff val="0"/>
                <a:alphaOff val="0"/>
                <a:shade val="72000"/>
                <a:satMod val="120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4B139A4-8E6B-48C8-A4D1-6FF37C4DF832}">
      <dsp:nvSpPr>
        <dsp:cNvPr id="0" name=""/>
        <dsp:cNvSpPr/>
      </dsp:nvSpPr>
      <dsp:spPr>
        <a:xfrm>
          <a:off x="8744596" y="210245"/>
          <a:ext cx="561093" cy="5610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A9836AD-3D46-44EC-9A42-110CAD16FC15}">
      <dsp:nvSpPr>
        <dsp:cNvPr id="0" name=""/>
        <dsp:cNvSpPr/>
      </dsp:nvSpPr>
      <dsp:spPr>
        <a:xfrm>
          <a:off x="8223581" y="12843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1" kern="1200" dirty="0"/>
            <a:t>Demo</a:t>
          </a:r>
        </a:p>
      </dsp:txBody>
      <dsp:txXfrm>
        <a:off x="8223581" y="1284339"/>
        <a:ext cx="1603125" cy="641250"/>
      </dsp:txXfrm>
    </dsp:sp>
    <dsp:sp modelId="{430EA257-8F80-445F-B15A-8F6C0C414175}">
      <dsp:nvSpPr>
        <dsp:cNvPr id="0" name=""/>
        <dsp:cNvSpPr/>
      </dsp:nvSpPr>
      <dsp:spPr>
        <a:xfrm>
          <a:off x="4768846" y="2326370"/>
          <a:ext cx="977906" cy="977906"/>
        </a:xfrm>
        <a:prstGeom prst="ellipse">
          <a:avLst/>
        </a:prstGeom>
        <a:gradFill rotWithShape="0">
          <a:gsLst>
            <a:gs pos="0">
              <a:schemeClr val="accent5">
                <a:tint val="40000"/>
                <a:hueOff val="0"/>
                <a:satOff val="0"/>
                <a:lumOff val="0"/>
                <a:alphaOff val="0"/>
                <a:tint val="94000"/>
                <a:satMod val="100000"/>
                <a:lumMod val="108000"/>
              </a:schemeClr>
            </a:gs>
            <a:gs pos="50000">
              <a:schemeClr val="accent5">
                <a:tint val="40000"/>
                <a:hueOff val="0"/>
                <a:satOff val="0"/>
                <a:lumOff val="0"/>
                <a:alphaOff val="0"/>
                <a:tint val="98000"/>
                <a:shade val="100000"/>
                <a:satMod val="100000"/>
                <a:lumMod val="100000"/>
              </a:schemeClr>
            </a:gs>
            <a:gs pos="100000">
              <a:schemeClr val="accent5">
                <a:tint val="40000"/>
                <a:hueOff val="0"/>
                <a:satOff val="0"/>
                <a:lumOff val="0"/>
                <a:alphaOff val="0"/>
                <a:shade val="72000"/>
                <a:satMod val="120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CD41056-1005-4D61-B74A-B1FACD55A679}">
      <dsp:nvSpPr>
        <dsp:cNvPr id="0" name=""/>
        <dsp:cNvSpPr/>
      </dsp:nvSpPr>
      <dsp:spPr>
        <a:xfrm>
          <a:off x="4977253" y="2534776"/>
          <a:ext cx="561093" cy="5610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70072B-3ACA-4A74-8F3E-6F0ECB0064EA}">
      <dsp:nvSpPr>
        <dsp:cNvPr id="0" name=""/>
        <dsp:cNvSpPr/>
      </dsp:nvSpPr>
      <dsp:spPr>
        <a:xfrm>
          <a:off x="4456237" y="3608870"/>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1" kern="1200" dirty="0"/>
            <a:t>Key learnings</a:t>
          </a:r>
        </a:p>
      </dsp:txBody>
      <dsp:txXfrm>
        <a:off x="4456237" y="3608870"/>
        <a:ext cx="1603125" cy="64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E0FDC-BB52-4329-889D-27F8583438A4}">
      <dsp:nvSpPr>
        <dsp:cNvPr id="0" name=""/>
        <dsp:cNvSpPr/>
      </dsp:nvSpPr>
      <dsp:spPr>
        <a:xfrm>
          <a:off x="0" y="3186"/>
          <a:ext cx="6785113" cy="10917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327D6-424B-40DD-8A83-D3EDF2C94EE5}">
      <dsp:nvSpPr>
        <dsp:cNvPr id="0" name=""/>
        <dsp:cNvSpPr/>
      </dsp:nvSpPr>
      <dsp:spPr>
        <a:xfrm>
          <a:off x="330244" y="248823"/>
          <a:ext cx="601030" cy="6004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9CBC21-C699-45E1-9714-DF3A52EE7C32}">
      <dsp:nvSpPr>
        <dsp:cNvPr id="0" name=""/>
        <dsp:cNvSpPr/>
      </dsp:nvSpPr>
      <dsp:spPr>
        <a:xfrm>
          <a:off x="1261518" y="3186"/>
          <a:ext cx="5457325" cy="1092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53" tIns="115653" rIns="115653" bIns="115653"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The large number of null and unknown values that skewed the query results. For example, cleaning the dataset was done by excluding null values and unknowns as necessary. </a:t>
          </a:r>
        </a:p>
      </dsp:txBody>
      <dsp:txXfrm>
        <a:off x="1261518" y="3186"/>
        <a:ext cx="5457325" cy="1092783"/>
      </dsp:txXfrm>
    </dsp:sp>
    <dsp:sp modelId="{0626C151-1CFE-4B88-AF79-522ED9CF731F}">
      <dsp:nvSpPr>
        <dsp:cNvPr id="0" name=""/>
        <dsp:cNvSpPr/>
      </dsp:nvSpPr>
      <dsp:spPr>
        <a:xfrm>
          <a:off x="0" y="1353095"/>
          <a:ext cx="6785113" cy="10917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85DD3-F609-4D4A-A846-0C5A1900F0EE}">
      <dsp:nvSpPr>
        <dsp:cNvPr id="0" name=""/>
        <dsp:cNvSpPr/>
      </dsp:nvSpPr>
      <dsp:spPr>
        <a:xfrm>
          <a:off x="330244" y="1598731"/>
          <a:ext cx="601030" cy="6004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384836-6882-45C0-8BDB-AB432F5F6023}">
      <dsp:nvSpPr>
        <dsp:cNvPr id="0" name=""/>
        <dsp:cNvSpPr/>
      </dsp:nvSpPr>
      <dsp:spPr>
        <a:xfrm>
          <a:off x="1261518" y="1353095"/>
          <a:ext cx="5457325" cy="1092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53" tIns="115653" rIns="115653" bIns="115653"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The</a:t>
          </a:r>
          <a:r>
            <a:rPr lang="en-US" sz="1800" b="1" kern="1200" baseline="0" dirty="0">
              <a:latin typeface="Times New Roman" panose="02020603050405020304" pitchFamily="18" charset="0"/>
              <a:cs typeface="Times New Roman" panose="02020603050405020304" pitchFamily="18" charset="0"/>
            </a:rPr>
            <a:t> dataset Covid was taken from Kaggle and then connected to Tableau. </a:t>
          </a:r>
          <a:endParaRPr lang="en-US" sz="1800" b="1" kern="1200" dirty="0">
            <a:latin typeface="Times New Roman" panose="02020603050405020304" pitchFamily="18" charset="0"/>
            <a:cs typeface="Times New Roman" panose="02020603050405020304" pitchFamily="18" charset="0"/>
          </a:endParaRPr>
        </a:p>
      </dsp:txBody>
      <dsp:txXfrm>
        <a:off x="1261518" y="1353095"/>
        <a:ext cx="5457325" cy="1092783"/>
      </dsp:txXfrm>
    </dsp:sp>
    <dsp:sp modelId="{7E772A25-07F0-490C-B4A2-28D4B02ADA6E}">
      <dsp:nvSpPr>
        <dsp:cNvPr id="0" name=""/>
        <dsp:cNvSpPr/>
      </dsp:nvSpPr>
      <dsp:spPr>
        <a:xfrm>
          <a:off x="0" y="2703003"/>
          <a:ext cx="6785113" cy="10917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50371-A15A-4BFB-8500-7ACDC9E23FFB}">
      <dsp:nvSpPr>
        <dsp:cNvPr id="0" name=""/>
        <dsp:cNvSpPr/>
      </dsp:nvSpPr>
      <dsp:spPr>
        <a:xfrm>
          <a:off x="330244" y="2948640"/>
          <a:ext cx="601030" cy="6004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4ADE8F-3C9E-47DE-AA1B-99DE7462DC63}">
      <dsp:nvSpPr>
        <dsp:cNvPr id="0" name=""/>
        <dsp:cNvSpPr/>
      </dsp:nvSpPr>
      <dsp:spPr>
        <a:xfrm>
          <a:off x="1261518" y="2703003"/>
          <a:ext cx="5457325" cy="1092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53" tIns="115653" rIns="115653" bIns="115653"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Some data transformations was implemented for the effective visualizations.</a:t>
          </a:r>
        </a:p>
      </dsp:txBody>
      <dsp:txXfrm>
        <a:off x="1261518" y="2703003"/>
        <a:ext cx="5457325" cy="109278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12/11/2022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083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9.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15C08A87-04DA-4979-9A6A-35767AD8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7" name="Picture 2">
            <a:extLst>
              <a:ext uri="{FF2B5EF4-FFF2-40B4-BE49-F238E27FC236}">
                <a16:creationId xmlns:a16="http://schemas.microsoft.com/office/drawing/2014/main" id="{A6322F20-625F-450D-91B1-3E961E0363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ronavirus Disease 2019 (COVID-19) | Disease or Condition of the Week | CDC">
            <a:extLst>
              <a:ext uri="{FF2B5EF4-FFF2-40B4-BE49-F238E27FC236}">
                <a16:creationId xmlns:a16="http://schemas.microsoft.com/office/drawing/2014/main" id="{E0DC849D-ACC5-07E5-C98C-2CC01585B9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04" b="1"/>
          <a:stretch/>
        </p:blipFill>
        <p:spPr bwMode="auto">
          <a:xfrm>
            <a:off x="41168" y="9355"/>
            <a:ext cx="6094386" cy="41877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sk Analysis in the COVID-19 Pandemic: Weighing the Cost and Benefits of  Vaccines and Masks | Executive and Continuing Professional Education |  Harvard T.H. Chan School of Public Health">
            <a:extLst>
              <a:ext uri="{FF2B5EF4-FFF2-40B4-BE49-F238E27FC236}">
                <a16:creationId xmlns:a16="http://schemas.microsoft.com/office/drawing/2014/main" id="{DA61D3AF-090B-9B1B-66AB-8911C8C993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 r="2075" b="-3"/>
          <a:stretch/>
        </p:blipFill>
        <p:spPr bwMode="auto">
          <a:xfrm>
            <a:off x="6094410" y="-4679"/>
            <a:ext cx="6097589" cy="4187739"/>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508A0AB7-5B2C-46D3-9FA3-3537CF778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258" y="-2"/>
            <a:ext cx="82296" cy="4197096"/>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Connector 1050">
            <a:extLst>
              <a:ext uri="{FF2B5EF4-FFF2-40B4-BE49-F238E27FC236}">
                <a16:creationId xmlns:a16="http://schemas.microsoft.com/office/drawing/2014/main" id="{89397AC7-494C-4362-B594-DD8DBDE53E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29100"/>
            <a:ext cx="12192000" cy="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1059" name="Picture 1052">
            <a:extLst>
              <a:ext uri="{FF2B5EF4-FFF2-40B4-BE49-F238E27FC236}">
                <a16:creationId xmlns:a16="http://schemas.microsoft.com/office/drawing/2014/main" id="{5FBE8C2B-C8E9-4FCA-B5A0-16A8D6C925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4BCF60-568E-74F0-2BF4-F77F00034DC5}"/>
              </a:ext>
            </a:extLst>
          </p:cNvPr>
          <p:cNvSpPr>
            <a:spLocks noGrp="1"/>
          </p:cNvSpPr>
          <p:nvPr>
            <p:ph type="ctrTitle"/>
          </p:nvPr>
        </p:nvSpPr>
        <p:spPr>
          <a:xfrm>
            <a:off x="1386717" y="4341400"/>
            <a:ext cx="8086442" cy="535939"/>
          </a:xfrm>
        </p:spPr>
        <p:txBody>
          <a:bodyPr>
            <a:normAutofit fontScale="90000"/>
          </a:bodyPr>
          <a:lstStyle/>
          <a:p>
            <a:r>
              <a:rPr lang="en-US" dirty="0"/>
              <a:t>Novel Corona Virus</a:t>
            </a:r>
          </a:p>
        </p:txBody>
      </p:sp>
      <p:sp>
        <p:nvSpPr>
          <p:cNvPr id="3" name="Subtitle 2">
            <a:extLst>
              <a:ext uri="{FF2B5EF4-FFF2-40B4-BE49-F238E27FC236}">
                <a16:creationId xmlns:a16="http://schemas.microsoft.com/office/drawing/2014/main" id="{51D6E986-44CA-E921-E6E5-6F1F66AC205D}"/>
              </a:ext>
            </a:extLst>
          </p:cNvPr>
          <p:cNvSpPr>
            <a:spLocks noGrp="1"/>
          </p:cNvSpPr>
          <p:nvPr>
            <p:ph type="subTitle" idx="1"/>
          </p:nvPr>
        </p:nvSpPr>
        <p:spPr>
          <a:xfrm>
            <a:off x="1210120" y="4919382"/>
            <a:ext cx="9162570" cy="943414"/>
          </a:xfrm>
        </p:spPr>
        <p:txBody>
          <a:bodyPr>
            <a:normAutofit fontScale="92500" lnSpcReduction="10000"/>
          </a:bodyPr>
          <a:lstStyle/>
          <a:p>
            <a:r>
              <a:rPr lang="en-US" dirty="0">
                <a:solidFill>
                  <a:schemeClr val="tx1"/>
                </a:solidFill>
              </a:rPr>
              <a:t>DATA 230: DATA VISUALIZATION</a:t>
            </a:r>
          </a:p>
          <a:p>
            <a:r>
              <a:rPr lang="en-US" dirty="0">
                <a:solidFill>
                  <a:schemeClr val="tx1"/>
                </a:solidFill>
              </a:rPr>
              <a:t>06 December 2022</a:t>
            </a:r>
          </a:p>
          <a:p>
            <a:endParaRPr lang="en-US" dirty="0">
              <a:solidFill>
                <a:schemeClr val="tx1">
                  <a:lumMod val="50000"/>
                  <a:lumOff val="50000"/>
                </a:schemeClr>
              </a:solidFill>
            </a:endParaRPr>
          </a:p>
        </p:txBody>
      </p:sp>
      <p:sp>
        <p:nvSpPr>
          <p:cNvPr id="4" name="TextBox 3">
            <a:extLst>
              <a:ext uri="{FF2B5EF4-FFF2-40B4-BE49-F238E27FC236}">
                <a16:creationId xmlns:a16="http://schemas.microsoft.com/office/drawing/2014/main" id="{0B2311B5-4CD0-E0E5-9A23-6B7A1DD251EC}"/>
              </a:ext>
            </a:extLst>
          </p:cNvPr>
          <p:cNvSpPr txBox="1"/>
          <p:nvPr/>
        </p:nvSpPr>
        <p:spPr>
          <a:xfrm>
            <a:off x="0" y="5128177"/>
            <a:ext cx="383253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Under Guidance of Prof. Andrew Bond</a:t>
            </a:r>
          </a:p>
        </p:txBody>
      </p:sp>
      <p:sp>
        <p:nvSpPr>
          <p:cNvPr id="5" name="TextBox 4">
            <a:extLst>
              <a:ext uri="{FF2B5EF4-FFF2-40B4-BE49-F238E27FC236}">
                <a16:creationId xmlns:a16="http://schemas.microsoft.com/office/drawing/2014/main" id="{E4936136-F006-6DB7-08D0-9FFD35A2CE36}"/>
              </a:ext>
            </a:extLst>
          </p:cNvPr>
          <p:cNvSpPr txBox="1"/>
          <p:nvPr/>
        </p:nvSpPr>
        <p:spPr>
          <a:xfrm>
            <a:off x="8452238" y="4389388"/>
            <a:ext cx="373976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Rohan Naga Venkata Mayukh Ungarala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Student ID: 016000127</a:t>
            </a:r>
          </a:p>
        </p:txBody>
      </p:sp>
      <p:pic>
        <p:nvPicPr>
          <p:cNvPr id="1030" name="Picture 6" descr="Face masks during outbreaks: Who, when, where and how to use them -  PAHO/WHO | Pan American Health Organization">
            <a:extLst>
              <a:ext uri="{FF2B5EF4-FFF2-40B4-BE49-F238E27FC236}">
                <a16:creationId xmlns:a16="http://schemas.microsoft.com/office/drawing/2014/main" id="{219CCA86-B250-AA2B-4BD3-68DFC11A22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935" y="5566328"/>
            <a:ext cx="1795285" cy="1149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43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F813-8CE4-705C-2F94-3AEA15B4ACD3}"/>
              </a:ext>
            </a:extLst>
          </p:cNvPr>
          <p:cNvSpPr>
            <a:spLocks noGrp="1"/>
          </p:cNvSpPr>
          <p:nvPr>
            <p:ph type="title"/>
          </p:nvPr>
        </p:nvSpPr>
        <p:spPr>
          <a:xfrm>
            <a:off x="-1819564" y="0"/>
            <a:ext cx="8426599" cy="1043306"/>
          </a:xfrm>
        </p:spPr>
        <p:txBody>
          <a:bodyPr>
            <a:normAutofit/>
          </a:bodyPr>
          <a:lstStyle/>
          <a:p>
            <a:r>
              <a:rPr lang="en-US" sz="2400" dirty="0">
                <a:latin typeface="Times New Roman" panose="02020603050405020304" pitchFamily="18" charset="0"/>
                <a:cs typeface="Times New Roman" panose="02020603050405020304" pitchFamily="18" charset="0"/>
              </a:rPr>
              <a:t>GLOBAL RECOVERY CASES</a:t>
            </a:r>
          </a:p>
        </p:txBody>
      </p:sp>
      <p:pic>
        <p:nvPicPr>
          <p:cNvPr id="5" name="Picture 4">
            <a:extLst>
              <a:ext uri="{FF2B5EF4-FFF2-40B4-BE49-F238E27FC236}">
                <a16:creationId xmlns:a16="http://schemas.microsoft.com/office/drawing/2014/main" id="{DD5FE7A4-3C88-D62C-AE02-3EBCD82FA813}"/>
              </a:ext>
            </a:extLst>
          </p:cNvPr>
          <p:cNvPicPr>
            <a:picLocks noChangeAspect="1"/>
          </p:cNvPicPr>
          <p:nvPr/>
        </p:nvPicPr>
        <p:blipFill>
          <a:blip r:embed="rId2"/>
          <a:stretch>
            <a:fillRect/>
          </a:stretch>
        </p:blipFill>
        <p:spPr>
          <a:xfrm>
            <a:off x="0" y="914400"/>
            <a:ext cx="12192000" cy="5943600"/>
          </a:xfrm>
          <a:prstGeom prst="rect">
            <a:avLst/>
          </a:prstGeom>
        </p:spPr>
      </p:pic>
    </p:spTree>
    <p:extLst>
      <p:ext uri="{BB962C8B-B14F-4D97-AF65-F5344CB8AC3E}">
        <p14:creationId xmlns:p14="http://schemas.microsoft.com/office/powerpoint/2010/main" val="389911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3445-9A3D-8496-0454-4922C200F2CE}"/>
              </a:ext>
            </a:extLst>
          </p:cNvPr>
          <p:cNvSpPr>
            <a:spLocks noGrp="1"/>
          </p:cNvSpPr>
          <p:nvPr>
            <p:ph type="title"/>
          </p:nvPr>
        </p:nvSpPr>
        <p:spPr>
          <a:xfrm>
            <a:off x="-2993207" y="-111156"/>
            <a:ext cx="10364451" cy="1596177"/>
          </a:xfrm>
        </p:spPr>
        <p:txBody>
          <a:bodyPr/>
          <a:lstStyle/>
          <a:p>
            <a:r>
              <a:rPr lang="en-US" sz="2400" dirty="0">
                <a:latin typeface="Times New Roman" panose="02020603050405020304" pitchFamily="18" charset="0"/>
                <a:cs typeface="Times New Roman" panose="02020603050405020304" pitchFamily="18" charset="0"/>
              </a:rPr>
              <a:t>GLOBAL MAP</a:t>
            </a:r>
            <a:r>
              <a:rPr lang="en-US" dirty="0"/>
              <a:t> </a:t>
            </a:r>
          </a:p>
        </p:txBody>
      </p:sp>
      <p:pic>
        <p:nvPicPr>
          <p:cNvPr id="7" name="Picture 6">
            <a:extLst>
              <a:ext uri="{FF2B5EF4-FFF2-40B4-BE49-F238E27FC236}">
                <a16:creationId xmlns:a16="http://schemas.microsoft.com/office/drawing/2014/main" id="{5AE4D9A0-AEC1-DBC0-8E0C-555CC803737C}"/>
              </a:ext>
            </a:extLst>
          </p:cNvPr>
          <p:cNvPicPr>
            <a:picLocks noChangeAspect="1"/>
          </p:cNvPicPr>
          <p:nvPr/>
        </p:nvPicPr>
        <p:blipFill>
          <a:blip r:embed="rId2"/>
          <a:stretch>
            <a:fillRect/>
          </a:stretch>
        </p:blipFill>
        <p:spPr>
          <a:xfrm>
            <a:off x="0" y="1022555"/>
            <a:ext cx="12192000" cy="5835445"/>
          </a:xfrm>
          <a:prstGeom prst="rect">
            <a:avLst/>
          </a:prstGeom>
        </p:spPr>
      </p:pic>
    </p:spTree>
    <p:extLst>
      <p:ext uri="{BB962C8B-B14F-4D97-AF65-F5344CB8AC3E}">
        <p14:creationId xmlns:p14="http://schemas.microsoft.com/office/powerpoint/2010/main" val="25388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mo Images – Browse 33,906 Stock Photos, Vectors, and Video | Adobe Stock">
            <a:extLst>
              <a:ext uri="{FF2B5EF4-FFF2-40B4-BE49-F238E27FC236}">
                <a16:creationId xmlns:a16="http://schemas.microsoft.com/office/drawing/2014/main" id="{9FCF576E-A4DC-2C10-0FCF-15A72F21B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219200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555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F96-C015-0FFA-701A-81F1ED2C4BEA}"/>
              </a:ext>
            </a:extLst>
          </p:cNvPr>
          <p:cNvSpPr>
            <a:spLocks noGrp="1"/>
          </p:cNvSpPr>
          <p:nvPr>
            <p:ph type="title"/>
          </p:nvPr>
        </p:nvSpPr>
        <p:spPr>
          <a:xfrm>
            <a:off x="280312" y="475240"/>
            <a:ext cx="8756968" cy="492426"/>
          </a:xfrm>
        </p:spPr>
        <p:txBody>
          <a:bodyPr>
            <a:normAutofit/>
          </a:bodyPr>
          <a:lstStyle/>
          <a:p>
            <a:pPr algn="l"/>
            <a:r>
              <a:rPr lang="en-US" sz="2400" dirty="0">
                <a:latin typeface="Times New Roman" panose="02020603050405020304" pitchFamily="18" charset="0"/>
                <a:cs typeface="Times New Roman" panose="02020603050405020304" pitchFamily="18" charset="0"/>
              </a:rPr>
              <a:t>Key takeaways</a:t>
            </a:r>
          </a:p>
        </p:txBody>
      </p:sp>
      <p:sp>
        <p:nvSpPr>
          <p:cNvPr id="4" name="TextBox 3">
            <a:extLst>
              <a:ext uri="{FF2B5EF4-FFF2-40B4-BE49-F238E27FC236}">
                <a16:creationId xmlns:a16="http://schemas.microsoft.com/office/drawing/2014/main" id="{407F5B4A-31D1-62DD-86D4-64D2FE505761}"/>
              </a:ext>
            </a:extLst>
          </p:cNvPr>
          <p:cNvSpPr txBox="1"/>
          <p:nvPr/>
        </p:nvSpPr>
        <p:spPr>
          <a:xfrm>
            <a:off x="381740" y="967666"/>
            <a:ext cx="11168109" cy="4993931"/>
          </a:xfrm>
          <a:prstGeom prst="rect">
            <a:avLst/>
          </a:prstGeom>
          <a:noFill/>
        </p:spPr>
        <p:txBody>
          <a:bodyPr wrap="square" rtlCol="0">
            <a:spAutoFit/>
          </a:bodyPr>
          <a:lstStyle/>
          <a:p>
            <a:pPr marL="342900" indent="-342900">
              <a:lnSpc>
                <a:spcPct val="200000"/>
              </a:lnSpc>
              <a:buAutoNum type="arabicPeriod"/>
            </a:pPr>
            <a:r>
              <a:rPr lang="en-US" dirty="0">
                <a:latin typeface="Times New Roman" panose="02020603050405020304" pitchFamily="18" charset="0"/>
                <a:cs typeface="Times New Roman" panose="02020603050405020304" pitchFamily="18" charset="0"/>
              </a:rPr>
              <a:t>From the data, the country with the highest probability of confirmed cases is </a:t>
            </a:r>
            <a:r>
              <a:rPr lang="en-US" dirty="0" err="1">
                <a:latin typeface="Times New Roman" panose="02020603050405020304" pitchFamily="18" charset="0"/>
                <a:cs typeface="Times New Roman" panose="02020603050405020304" pitchFamily="18" charset="0"/>
              </a:rPr>
              <a:t>theUS</a:t>
            </a:r>
            <a:r>
              <a:rPr lang="en-US" dirty="0">
                <a:latin typeface="Times New Roman" panose="02020603050405020304" pitchFamily="18" charset="0"/>
                <a:cs typeface="Times New Roman" panose="02020603050405020304" pitchFamily="18" charset="0"/>
              </a:rPr>
              <a:t> and then the Mozambique country having the least probability of confirmed cases.</a:t>
            </a:r>
          </a:p>
          <a:p>
            <a:pPr marL="342900" indent="-342900">
              <a:lnSpc>
                <a:spcPct val="200000"/>
              </a:lnSpc>
              <a:buAutoNum type="arabicPeriod"/>
            </a:pPr>
            <a:r>
              <a:rPr lang="en-US" dirty="0">
                <a:latin typeface="Times New Roman" panose="02020603050405020304" pitchFamily="18" charset="0"/>
                <a:cs typeface="Times New Roman" panose="02020603050405020304" pitchFamily="18" charset="0"/>
              </a:rPr>
              <a:t> November through February were the most popular months for getting effected because during these months, winter would be in peak which leads to get more chances of cold, cough, throat pain which are symptoms of Covid.</a:t>
            </a:r>
          </a:p>
          <a:p>
            <a:pPr marL="342900" indent="-342900">
              <a:lnSpc>
                <a:spcPct val="200000"/>
              </a:lnSpc>
              <a:buAutoNum type="arabicPeriod"/>
            </a:pPr>
            <a:r>
              <a:rPr lang="en-US" dirty="0">
                <a:latin typeface="Times New Roman" panose="02020603050405020304" pitchFamily="18" charset="0"/>
                <a:cs typeface="Times New Roman" panose="02020603050405020304" pitchFamily="18" charset="0"/>
              </a:rPr>
              <a:t>India has the highest recovered cases because the vaccination drive started earliest and continuing at rapid speed then followed by Brazil.</a:t>
            </a:r>
          </a:p>
          <a:p>
            <a:pPr marL="342900" indent="-342900">
              <a:lnSpc>
                <a:spcPct val="200000"/>
              </a:lnSpc>
              <a:buAutoNum type="arabicPeriod"/>
            </a:pPr>
            <a:r>
              <a:rPr lang="en-US" dirty="0">
                <a:latin typeface="Times New Roman" panose="02020603050405020304" pitchFamily="18" charset="0"/>
                <a:cs typeface="Times New Roman" panose="02020603050405020304" pitchFamily="18" charset="0"/>
              </a:rPr>
              <a:t>Weather conditions, no masks, no social distance, no proper hygiene which were one of the main reasons for rise in Covid. However, the implementation of strict lockdowns and increase in vaccination drives in these cases ease down the Covid cases and came under control.</a:t>
            </a:r>
          </a:p>
        </p:txBody>
      </p:sp>
    </p:spTree>
    <p:extLst>
      <p:ext uri="{BB962C8B-B14F-4D97-AF65-F5344CB8AC3E}">
        <p14:creationId xmlns:p14="http://schemas.microsoft.com/office/powerpoint/2010/main" val="191251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C431-197D-287F-5FA8-79C87F0895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4BAE39-62A8-DE66-9734-1ABC846A859F}"/>
              </a:ext>
            </a:extLst>
          </p:cNvPr>
          <p:cNvSpPr>
            <a:spLocks noGrp="1"/>
          </p:cNvSpPr>
          <p:nvPr>
            <p:ph sz="quarter" idx="13"/>
          </p:nvPr>
        </p:nvSpPr>
        <p:spPr/>
        <p:txBody>
          <a:bodyPr/>
          <a:lstStyle/>
          <a:p>
            <a:endParaRPr lang="en-US"/>
          </a:p>
        </p:txBody>
      </p:sp>
      <p:pic>
        <p:nvPicPr>
          <p:cNvPr id="4098" name="Picture 2" descr="30,937 Thank You Stock Photos - Free &amp; Royalty-Free Stock Photos from  Dreamstime">
            <a:extLst>
              <a:ext uri="{FF2B5EF4-FFF2-40B4-BE49-F238E27FC236}">
                <a16:creationId xmlns:a16="http://schemas.microsoft.com/office/drawing/2014/main" id="{48844A5B-8795-A133-8135-9E88CE57A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4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39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CAA-1618-EA76-B45B-39C579E23064}"/>
              </a:ext>
            </a:extLst>
          </p:cNvPr>
          <p:cNvSpPr>
            <a:spLocks noGrp="1"/>
          </p:cNvSpPr>
          <p:nvPr>
            <p:ph type="title"/>
          </p:nvPr>
        </p:nvSpPr>
        <p:spPr>
          <a:xfrm>
            <a:off x="334092" y="1266602"/>
            <a:ext cx="10515600" cy="1325563"/>
          </a:xfrm>
        </p:spPr>
        <p:txBody>
          <a:bodyPr>
            <a:normAutofit fontScale="90000"/>
          </a:bodyPr>
          <a:lstStyle/>
          <a:p>
            <a:r>
              <a:rPr lang="en-US" sz="2700" dirty="0">
                <a:latin typeface="Times New Roman" panose="02020603050405020304" pitchFamily="18" charset="0"/>
                <a:cs typeface="Times New Roman" panose="02020603050405020304" pitchFamily="18" charset="0"/>
              </a:rPr>
              <a:t>Here’s What’s Coming</a:t>
            </a:r>
            <a:br>
              <a:rPr lang="en-US" dirty="0"/>
            </a:br>
            <a:br>
              <a:rPr lang="en-US" dirty="0"/>
            </a:br>
            <a:endParaRPr lang="en-US" dirty="0"/>
          </a:p>
        </p:txBody>
      </p:sp>
      <p:graphicFrame>
        <p:nvGraphicFramePr>
          <p:cNvPr id="2054" name="Content Placeholder 18">
            <a:extLst>
              <a:ext uri="{FF2B5EF4-FFF2-40B4-BE49-F238E27FC236}">
                <a16:creationId xmlns:a16="http://schemas.microsoft.com/office/drawing/2014/main" id="{1156A035-B0F8-BEA9-E18D-E3E81211F278}"/>
              </a:ext>
            </a:extLst>
          </p:cNvPr>
          <p:cNvGraphicFramePr>
            <a:graphicFrameLocks noGrp="1"/>
          </p:cNvGraphicFramePr>
          <p:nvPr>
            <p:ph idx="1"/>
            <p:extLst>
              <p:ext uri="{D42A27DB-BD31-4B8C-83A1-F6EECF244321}">
                <p14:modId xmlns:p14="http://schemas.microsoft.com/office/powerpoint/2010/main" val="3530969888"/>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B46468A8-6DC1-AD2D-BBF4-C7D722487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0608" y="4100513"/>
            <a:ext cx="2527300" cy="25019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5C9EA5E-D280-C6A4-D4E5-5341640B5C68}"/>
              </a:ext>
            </a:extLst>
          </p:cNvPr>
          <p:cNvSpPr txBox="1"/>
          <p:nvPr/>
        </p:nvSpPr>
        <p:spPr>
          <a:xfrm rot="944148">
            <a:off x="8262901" y="6161705"/>
            <a:ext cx="7190014" cy="369332"/>
          </a:xfrm>
          <a:prstGeom prst="rect">
            <a:avLst/>
          </a:prstGeom>
          <a:noFill/>
        </p:spPr>
        <p:txBody>
          <a:bodyPr wrap="square">
            <a:spAutoFit/>
          </a:bodyPr>
          <a:lstStyle/>
          <a:p>
            <a:r>
              <a:rPr lang="en-US" sz="1800" dirty="0">
                <a:latin typeface="Apple-Chancery" panose="03020702040506060504" pitchFamily="66" charset="-79"/>
              </a:rPr>
              <a:t>Let’s go!</a:t>
            </a:r>
            <a:endParaRPr lang="en-US" dirty="0"/>
          </a:p>
        </p:txBody>
      </p:sp>
      <p:pic>
        <p:nvPicPr>
          <p:cNvPr id="4" name="Picture 4" descr="icon-demo - » Supply Chain Solutions| Consulting| Stellium Inc.">
            <a:extLst>
              <a:ext uri="{FF2B5EF4-FFF2-40B4-BE49-F238E27FC236}">
                <a16:creationId xmlns:a16="http://schemas.microsoft.com/office/drawing/2014/main" id="{D687631E-E4CA-4B8B-D28F-3D32583D61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5960" y="2114673"/>
            <a:ext cx="617220" cy="617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22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EEB192A-8443-482C-AFF6-77DB793E2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OVID-19 Test Basics | FDA">
            <a:extLst>
              <a:ext uri="{FF2B5EF4-FFF2-40B4-BE49-F238E27FC236}">
                <a16:creationId xmlns:a16="http://schemas.microsoft.com/office/drawing/2014/main" id="{CF5E19A2-8BC7-0554-941C-41DA19CF1C09}"/>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l="48" r="1" b="1"/>
          <a:stretch/>
        </p:blipFill>
        <p:spPr bwMode="auto">
          <a:xfrm>
            <a:off x="20" y="-3278"/>
            <a:ext cx="12191980" cy="686127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2056">
            <a:extLst>
              <a:ext uri="{FF2B5EF4-FFF2-40B4-BE49-F238E27FC236}">
                <a16:creationId xmlns:a16="http://schemas.microsoft.com/office/drawing/2014/main" id="{77CE03F7-0B3E-496D-9B90-C00E185FB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6713E0-D953-2D1D-C839-FA964937CC95}"/>
              </a:ext>
            </a:extLst>
          </p:cNvPr>
          <p:cNvSpPr>
            <a:spLocks noGrp="1"/>
          </p:cNvSpPr>
          <p:nvPr>
            <p:ph type="title"/>
          </p:nvPr>
        </p:nvSpPr>
        <p:spPr>
          <a:xfrm>
            <a:off x="913775" y="618517"/>
            <a:ext cx="10364451" cy="1596177"/>
          </a:xfrm>
        </p:spPr>
        <p:txBody>
          <a:bodyPr>
            <a:normAutofit/>
          </a:bodyPr>
          <a:lstStyle/>
          <a:p>
            <a:r>
              <a:rPr lang="en-US" sz="2400" dirty="0">
                <a:latin typeface="Times New Roman" panose="02020603050405020304" pitchFamily="18" charset="0"/>
                <a:cs typeface="Times New Roman" panose="02020603050405020304" pitchFamily="18" charset="0"/>
              </a:rPr>
              <a:t>What is covid 19?</a:t>
            </a:r>
          </a:p>
        </p:txBody>
      </p:sp>
      <p:sp>
        <p:nvSpPr>
          <p:cNvPr id="4" name="TextBox 3">
            <a:extLst>
              <a:ext uri="{FF2B5EF4-FFF2-40B4-BE49-F238E27FC236}">
                <a16:creationId xmlns:a16="http://schemas.microsoft.com/office/drawing/2014/main" id="{64553318-96FB-D36A-689A-17F63AE646AC}"/>
              </a:ext>
            </a:extLst>
          </p:cNvPr>
          <p:cNvSpPr txBox="1"/>
          <p:nvPr/>
        </p:nvSpPr>
        <p:spPr>
          <a:xfrm>
            <a:off x="1216550" y="2361537"/>
            <a:ext cx="9883471" cy="400109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COVID-19 is an infectious disease caused by the recently found virus known as SARS-CoV-2 (or coronavirus). Before the outbreak originated in Wuhan, China in December 2019.</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symptoms of the COVID – 19 were Fever or chills, Cough, Shortness of breath or difficulty breathing, Fatigue, Muscle or body aches, Headache, New loss of taste or smell, Sore throat, Congestion or runny nose, Nausea or vomiting and Diarrhea.</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Precautions practiced were social distancing, frequent sanitization, wearing a high-quality mask.</a:t>
            </a:r>
          </a:p>
          <a:p>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21849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17D8-2F74-AA3D-4801-4AFBCD7C4818}"/>
              </a:ext>
            </a:extLst>
          </p:cNvPr>
          <p:cNvSpPr>
            <a:spLocks noGrp="1"/>
          </p:cNvSpPr>
          <p:nvPr>
            <p:ph type="title"/>
          </p:nvPr>
        </p:nvSpPr>
        <p:spPr/>
        <p:txBody>
          <a:bodyPr>
            <a:normAutofit/>
          </a:bodyPr>
          <a:lstStyle/>
          <a:p>
            <a:pPr algn="l"/>
            <a:r>
              <a:rPr lang="en-US" sz="2400" dirty="0">
                <a:latin typeface="Times New Roman" panose="02020603050405020304" pitchFamily="18" charset="0"/>
                <a:cs typeface="Times New Roman" panose="02020603050405020304" pitchFamily="18" charset="0"/>
              </a:rPr>
              <a:t>Dataset</a:t>
            </a:r>
          </a:p>
        </p:txBody>
      </p:sp>
      <p:sp>
        <p:nvSpPr>
          <p:cNvPr id="5" name="TextBox 4">
            <a:extLst>
              <a:ext uri="{FF2B5EF4-FFF2-40B4-BE49-F238E27FC236}">
                <a16:creationId xmlns:a16="http://schemas.microsoft.com/office/drawing/2014/main" id="{EAAF6D39-CC16-3FA8-CA36-A6A8C956B768}"/>
              </a:ext>
            </a:extLst>
          </p:cNvPr>
          <p:cNvSpPr txBox="1"/>
          <p:nvPr/>
        </p:nvSpPr>
        <p:spPr>
          <a:xfrm>
            <a:off x="1049571" y="1828800"/>
            <a:ext cx="9565419" cy="729430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i="0" dirty="0">
                <a:solidFill>
                  <a:srgbClr val="202124"/>
                </a:solidFill>
                <a:effectLst/>
                <a:latin typeface="Times New Roman" panose="02020603050405020304" pitchFamily="18" charset="0"/>
                <a:cs typeface="Times New Roman" panose="02020603050405020304" pitchFamily="18" charset="0"/>
              </a:rPr>
              <a:t>Novel Corona Virus 2019 Dataset</a:t>
            </a:r>
          </a:p>
          <a:p>
            <a:pPr marL="285750" indent="-285750">
              <a:lnSpc>
                <a:spcPct val="200000"/>
              </a:lnSpc>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Contains data from the year 2020 to present (2022)</a:t>
            </a:r>
          </a:p>
          <a:p>
            <a:pPr marL="285750" indent="-285750">
              <a:lnSpc>
                <a:spcPct val="200000"/>
              </a:lnSpc>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Dataset was taken from the Kaggle.</a:t>
            </a:r>
          </a:p>
          <a:p>
            <a:pPr marL="285750" indent="-285750">
              <a:lnSpc>
                <a:spcPct val="200000"/>
              </a:lnSpc>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205,951 records and 10 fields.</a:t>
            </a:r>
          </a:p>
          <a:p>
            <a:pPr marL="285750" indent="-285750">
              <a:lnSpc>
                <a:spcPct val="200000"/>
              </a:lnSpc>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The columns in the dataset are Observation Date, Province/State, Country/Region, Confirmed, Deaths, Recovered, etc.</a:t>
            </a:r>
          </a:p>
          <a:p>
            <a:pPr marL="285750" indent="-285750">
              <a:lnSpc>
                <a:spcPct val="200000"/>
              </a:lnSpc>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Location: Global Map</a:t>
            </a:r>
          </a:p>
          <a:p>
            <a:pPr marL="285750" indent="-285750">
              <a:lnSpc>
                <a:spcPct val="200000"/>
              </a:lnSpc>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Since the data contained is voluntarily reported, there is some noisy data is present on dataset. </a:t>
            </a:r>
          </a:p>
          <a:p>
            <a:pPr marL="285750" indent="-285750">
              <a:lnSpc>
                <a:spcPct val="200000"/>
              </a:lnSpc>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Tableau automatically prompts to use Data Interpreter to clean the data.</a:t>
            </a:r>
            <a:br>
              <a:rPr lang="en-US" dirty="0"/>
            </a:br>
            <a:endParaRPr lang="en-US" dirty="0"/>
          </a:p>
          <a:p>
            <a:pPr marL="285750" indent="-285750">
              <a:lnSpc>
                <a:spcPct val="200000"/>
              </a:lnSpc>
              <a:buFont typeface="Wingdings" panose="05000000000000000000" pitchFamily="2" charset="2"/>
              <a:buChar char="Ø"/>
            </a:pPr>
            <a:endParaRPr lang="en-US" dirty="0">
              <a:solidFill>
                <a:srgbClr val="202124"/>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endParaRPr lang="en-US" dirty="0">
              <a:solidFill>
                <a:srgbClr val="202124"/>
              </a:solidFill>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endParaRPr lang="en-US" dirty="0"/>
          </a:p>
        </p:txBody>
      </p:sp>
      <p:pic>
        <p:nvPicPr>
          <p:cNvPr id="6" name="Picture 2" descr="Useful Datasets for Data Education in Schools - Data Education in Schools">
            <a:extLst>
              <a:ext uri="{FF2B5EF4-FFF2-40B4-BE49-F238E27FC236}">
                <a16:creationId xmlns:a16="http://schemas.microsoft.com/office/drawing/2014/main" id="{BF095825-1523-EDA2-E8D4-E2DEBFD24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000" y="-22248"/>
            <a:ext cx="3330715" cy="335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45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EBB8-F918-A54F-77F7-6D2CAE6CAC3D}"/>
              </a:ext>
            </a:extLst>
          </p:cNvPr>
          <p:cNvSpPr>
            <a:spLocks noGrp="1"/>
          </p:cNvSpPr>
          <p:nvPr>
            <p:ph type="title"/>
          </p:nvPr>
        </p:nvSpPr>
        <p:spPr/>
        <p:txBody>
          <a:bodyPr>
            <a:normAutofit/>
          </a:bodyPr>
          <a:lstStyle/>
          <a:p>
            <a:pPr algn="l"/>
            <a:r>
              <a:rPr lang="en-US" sz="2400" dirty="0">
                <a:latin typeface="Times New Roman" panose="02020603050405020304" pitchFamily="18" charset="0"/>
                <a:cs typeface="Times New Roman" panose="02020603050405020304" pitchFamily="18" charset="0"/>
              </a:rPr>
              <a:t>Methods</a:t>
            </a:r>
          </a:p>
        </p:txBody>
      </p:sp>
      <p:graphicFrame>
        <p:nvGraphicFramePr>
          <p:cNvPr id="5" name="Content Placeholder 2">
            <a:extLst>
              <a:ext uri="{FF2B5EF4-FFF2-40B4-BE49-F238E27FC236}">
                <a16:creationId xmlns:a16="http://schemas.microsoft.com/office/drawing/2014/main" id="{407C02BC-826F-3940-A69B-173072D1D055}"/>
              </a:ext>
            </a:extLst>
          </p:cNvPr>
          <p:cNvGraphicFramePr>
            <a:graphicFrameLocks/>
          </p:cNvGraphicFramePr>
          <p:nvPr>
            <p:extLst>
              <p:ext uri="{D42A27DB-BD31-4B8C-83A1-F6EECF244321}">
                <p14:modId xmlns:p14="http://schemas.microsoft.com/office/powerpoint/2010/main" val="3048220370"/>
              </p:ext>
            </p:extLst>
          </p:nvPr>
        </p:nvGraphicFramePr>
        <p:xfrm>
          <a:off x="4834393" y="2368854"/>
          <a:ext cx="6785113" cy="3798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Silver metal newtons cradle">
            <a:extLst>
              <a:ext uri="{FF2B5EF4-FFF2-40B4-BE49-F238E27FC236}">
                <a16:creationId xmlns:a16="http://schemas.microsoft.com/office/drawing/2014/main" id="{9BBD541E-54AE-BC8A-5C88-ED2BAC1CED62}"/>
              </a:ext>
            </a:extLst>
          </p:cNvPr>
          <p:cNvPicPr>
            <a:picLocks noChangeAspect="1"/>
          </p:cNvPicPr>
          <p:nvPr/>
        </p:nvPicPr>
        <p:blipFill rotWithShape="1">
          <a:blip r:embed="rId7"/>
          <a:srcRect l="16806" r="15127" b="-2"/>
          <a:stretch/>
        </p:blipFill>
        <p:spPr>
          <a:xfrm>
            <a:off x="357808" y="2368855"/>
            <a:ext cx="3654816" cy="3798973"/>
          </a:xfrm>
          <a:prstGeom prst="rect">
            <a:avLst/>
          </a:prstGeom>
        </p:spPr>
      </p:pic>
    </p:spTree>
    <p:extLst>
      <p:ext uri="{BB962C8B-B14F-4D97-AF65-F5344CB8AC3E}">
        <p14:creationId xmlns:p14="http://schemas.microsoft.com/office/powerpoint/2010/main" val="3819828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1C7-BE4F-F3D6-805E-692C82F40600}"/>
              </a:ext>
            </a:extLst>
          </p:cNvPr>
          <p:cNvSpPr>
            <a:spLocks noGrp="1"/>
          </p:cNvSpPr>
          <p:nvPr>
            <p:ph type="title"/>
          </p:nvPr>
        </p:nvSpPr>
        <p:spPr>
          <a:xfrm>
            <a:off x="985337" y="4411289"/>
            <a:ext cx="10364451" cy="1596177"/>
          </a:xfrm>
        </p:spPr>
        <p:txBody>
          <a:bodyPr/>
          <a:lstStyle/>
          <a:p>
            <a:r>
              <a:rPr lang="en-US" sz="2400" dirty="0">
                <a:latin typeface="Times New Roman" panose="02020603050405020304" pitchFamily="18" charset="0"/>
                <a:cs typeface="Times New Roman" panose="02020603050405020304" pitchFamily="18" charset="0"/>
              </a:rPr>
              <a:t>Visualizations</a:t>
            </a:r>
            <a:r>
              <a:rPr lang="en-US" dirty="0"/>
              <a:t> </a:t>
            </a:r>
          </a:p>
        </p:txBody>
      </p:sp>
      <p:pic>
        <p:nvPicPr>
          <p:cNvPr id="3074" name="Picture 2" descr="The 25 Best Data Visualizations of 2022 [Examples]">
            <a:extLst>
              <a:ext uri="{FF2B5EF4-FFF2-40B4-BE49-F238E27FC236}">
                <a16:creationId xmlns:a16="http://schemas.microsoft.com/office/drawing/2014/main" id="{9087FD0C-DB0B-2F38-1EBF-2DBED351E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02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88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CD3F-48B2-2665-F394-6A7DF1697A58}"/>
              </a:ext>
            </a:extLst>
          </p:cNvPr>
          <p:cNvSpPr>
            <a:spLocks noGrp="1"/>
          </p:cNvSpPr>
          <p:nvPr>
            <p:ph type="title"/>
          </p:nvPr>
        </p:nvSpPr>
        <p:spPr>
          <a:xfrm>
            <a:off x="1527649" y="-133165"/>
            <a:ext cx="9136701" cy="941033"/>
          </a:xfrm>
        </p:spPr>
        <p:txBody>
          <a:bodyPr>
            <a:normAutofit/>
          </a:bodyPr>
          <a:lstStyle/>
          <a:p>
            <a:r>
              <a:rPr lang="en-US" sz="2400" dirty="0">
                <a:latin typeface="Times New Roman" panose="02020603050405020304" pitchFamily="18" charset="0"/>
                <a:cs typeface="Times New Roman" panose="02020603050405020304" pitchFamily="18" charset="0"/>
              </a:rPr>
              <a:t>GLOBAL COVID SUMMARY</a:t>
            </a:r>
          </a:p>
        </p:txBody>
      </p:sp>
      <p:pic>
        <p:nvPicPr>
          <p:cNvPr id="5" name="Picture 4">
            <a:extLst>
              <a:ext uri="{FF2B5EF4-FFF2-40B4-BE49-F238E27FC236}">
                <a16:creationId xmlns:a16="http://schemas.microsoft.com/office/drawing/2014/main" id="{078760C7-6B1F-A496-5A03-98C5D4114B1D}"/>
              </a:ext>
            </a:extLst>
          </p:cNvPr>
          <p:cNvPicPr>
            <a:picLocks noChangeAspect="1"/>
          </p:cNvPicPr>
          <p:nvPr/>
        </p:nvPicPr>
        <p:blipFill>
          <a:blip r:embed="rId2"/>
          <a:stretch>
            <a:fillRect/>
          </a:stretch>
        </p:blipFill>
        <p:spPr>
          <a:xfrm>
            <a:off x="0" y="601133"/>
            <a:ext cx="12192000" cy="6256868"/>
          </a:xfrm>
          <a:prstGeom prst="rect">
            <a:avLst/>
          </a:prstGeom>
        </p:spPr>
      </p:pic>
    </p:spTree>
    <p:extLst>
      <p:ext uri="{BB962C8B-B14F-4D97-AF65-F5344CB8AC3E}">
        <p14:creationId xmlns:p14="http://schemas.microsoft.com/office/powerpoint/2010/main" val="393479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7D1AD5-432F-4F30-54EA-1BF45EB75A09}"/>
              </a:ext>
            </a:extLst>
          </p:cNvPr>
          <p:cNvSpPr txBox="1"/>
          <p:nvPr/>
        </p:nvSpPr>
        <p:spPr>
          <a:xfrm>
            <a:off x="0" y="262162"/>
            <a:ext cx="982781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GLOBAL CONFIRMED CASES</a:t>
            </a:r>
          </a:p>
        </p:txBody>
      </p:sp>
      <p:pic>
        <p:nvPicPr>
          <p:cNvPr id="8" name="Picture 7">
            <a:extLst>
              <a:ext uri="{FF2B5EF4-FFF2-40B4-BE49-F238E27FC236}">
                <a16:creationId xmlns:a16="http://schemas.microsoft.com/office/drawing/2014/main" id="{0499F81A-AF62-AAE3-6AB0-CF17FA54D858}"/>
              </a:ext>
            </a:extLst>
          </p:cNvPr>
          <p:cNvPicPr>
            <a:picLocks noChangeAspect="1"/>
          </p:cNvPicPr>
          <p:nvPr/>
        </p:nvPicPr>
        <p:blipFill>
          <a:blip r:embed="rId2"/>
          <a:stretch>
            <a:fillRect/>
          </a:stretch>
        </p:blipFill>
        <p:spPr>
          <a:xfrm>
            <a:off x="0" y="723827"/>
            <a:ext cx="12192000" cy="6134173"/>
          </a:xfrm>
          <a:prstGeom prst="rect">
            <a:avLst/>
          </a:prstGeom>
        </p:spPr>
      </p:pic>
    </p:spTree>
    <p:extLst>
      <p:ext uri="{BB962C8B-B14F-4D97-AF65-F5344CB8AC3E}">
        <p14:creationId xmlns:p14="http://schemas.microsoft.com/office/powerpoint/2010/main" val="188454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11D2-F800-5FD0-2684-B34997813CCC}"/>
              </a:ext>
            </a:extLst>
          </p:cNvPr>
          <p:cNvSpPr>
            <a:spLocks noGrp="1"/>
          </p:cNvSpPr>
          <p:nvPr>
            <p:ph type="title"/>
          </p:nvPr>
        </p:nvSpPr>
        <p:spPr>
          <a:xfrm>
            <a:off x="913149" y="-103367"/>
            <a:ext cx="10364451" cy="1596177"/>
          </a:xfrm>
        </p:spPr>
        <p:txBody>
          <a:bodyPr>
            <a:normAutofit/>
          </a:bodyPr>
          <a:lstStyle/>
          <a:p>
            <a:pPr algn="l"/>
            <a:r>
              <a:rPr lang="en-US" sz="2400" dirty="0">
                <a:latin typeface="Times New Roman" panose="02020603050405020304" pitchFamily="18" charset="0"/>
                <a:cs typeface="Times New Roman" panose="02020603050405020304" pitchFamily="18" charset="0"/>
              </a:rPr>
              <a:t>GLOBAL DEATHS </a:t>
            </a:r>
          </a:p>
        </p:txBody>
      </p:sp>
      <p:pic>
        <p:nvPicPr>
          <p:cNvPr id="5" name="Picture 4">
            <a:extLst>
              <a:ext uri="{FF2B5EF4-FFF2-40B4-BE49-F238E27FC236}">
                <a16:creationId xmlns:a16="http://schemas.microsoft.com/office/drawing/2014/main" id="{FFCCC478-128D-08DF-8C73-E02BD4F69FC7}"/>
              </a:ext>
            </a:extLst>
          </p:cNvPr>
          <p:cNvPicPr>
            <a:picLocks noChangeAspect="1"/>
          </p:cNvPicPr>
          <p:nvPr/>
        </p:nvPicPr>
        <p:blipFill>
          <a:blip r:embed="rId2"/>
          <a:stretch>
            <a:fillRect/>
          </a:stretch>
        </p:blipFill>
        <p:spPr>
          <a:xfrm>
            <a:off x="0" y="993913"/>
            <a:ext cx="12192000" cy="5864087"/>
          </a:xfrm>
          <a:prstGeom prst="rect">
            <a:avLst/>
          </a:prstGeom>
        </p:spPr>
      </p:pic>
    </p:spTree>
    <p:extLst>
      <p:ext uri="{BB962C8B-B14F-4D97-AF65-F5344CB8AC3E}">
        <p14:creationId xmlns:p14="http://schemas.microsoft.com/office/powerpoint/2010/main" val="139976152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5569D63C4C44C4DAC060391E153A737" ma:contentTypeVersion="4" ma:contentTypeDescription="Create a new document." ma:contentTypeScope="" ma:versionID="59dafa08855b8711a1b4ab8433e4a387">
  <xsd:schema xmlns:xsd="http://www.w3.org/2001/XMLSchema" xmlns:xs="http://www.w3.org/2001/XMLSchema" xmlns:p="http://schemas.microsoft.com/office/2006/metadata/properties" xmlns:ns3="62d32606-777b-4d34-b835-e5ec3d7a2778" targetNamespace="http://schemas.microsoft.com/office/2006/metadata/properties" ma:root="true" ma:fieldsID="9b2afd073091add6a10b4ccb3d04ead9" ns3:_="">
    <xsd:import namespace="62d32606-777b-4d34-b835-e5ec3d7a277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d32606-777b-4d34-b835-e5ec3d7a27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220D5B-7F04-4330-B153-05631D8A0551}">
  <ds:schemaRefs>
    <ds:schemaRef ds:uri="http://schemas.microsoft.com/sharepoint/v3/contenttype/forms"/>
  </ds:schemaRefs>
</ds:datastoreItem>
</file>

<file path=customXml/itemProps2.xml><?xml version="1.0" encoding="utf-8"?>
<ds:datastoreItem xmlns:ds="http://schemas.openxmlformats.org/officeDocument/2006/customXml" ds:itemID="{6F4C0A16-065B-4A59-84D9-19D9145934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d32606-777b-4d34-b835-e5ec3d7a27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1ABC52-41AA-4DBB-91C9-CC73F111C2AD}">
  <ds:schemaRefs>
    <ds:schemaRef ds:uri="http://schemas.microsoft.com/office/2006/documentManagement/types"/>
    <ds:schemaRef ds:uri="http://www.w3.org/XML/1998/namespace"/>
    <ds:schemaRef ds:uri="http://purl.org/dc/elements/1.1/"/>
    <ds:schemaRef ds:uri="http://schemas.microsoft.com/office/infopath/2007/PartnerControls"/>
    <ds:schemaRef ds:uri="http://purl.org/dc/dcmitype/"/>
    <ds:schemaRef ds:uri="http://schemas.openxmlformats.org/package/2006/metadata/core-properties"/>
    <ds:schemaRef ds:uri="62d32606-777b-4d34-b835-e5ec3d7a277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417</TotalTime>
  <Words>448</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Apple-Chancery</vt:lpstr>
      <vt:lpstr>Arial</vt:lpstr>
      <vt:lpstr>Times New Roman</vt:lpstr>
      <vt:lpstr>Tw Cen MT</vt:lpstr>
      <vt:lpstr>Wingdings</vt:lpstr>
      <vt:lpstr>Droplet</vt:lpstr>
      <vt:lpstr>Novel Corona Virus</vt:lpstr>
      <vt:lpstr>Here’s What’s Coming  </vt:lpstr>
      <vt:lpstr>What is covid 19?</vt:lpstr>
      <vt:lpstr>Dataset</vt:lpstr>
      <vt:lpstr>Methods</vt:lpstr>
      <vt:lpstr>Visualizations </vt:lpstr>
      <vt:lpstr>GLOBAL COVID SUMMARY</vt:lpstr>
      <vt:lpstr>PowerPoint Presentation</vt:lpstr>
      <vt:lpstr>GLOBAL DEATHS </vt:lpstr>
      <vt:lpstr>GLOBAL RECOVERY CASES</vt:lpstr>
      <vt:lpstr>GLOBAL MAP </vt:lpstr>
      <vt:lpstr>PowerPoint Presentation</vt:lpstr>
      <vt:lpstr>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 Corona Virus</dc:title>
  <dc:creator>Rohan Naga Venkata Mayukh Ungarala</dc:creator>
  <cp:lastModifiedBy>Rohan Naga Venkata Mayukh Ungarala</cp:lastModifiedBy>
  <cp:revision>2</cp:revision>
  <dcterms:created xsi:type="dcterms:W3CDTF">2022-12-06T22:13:48Z</dcterms:created>
  <dcterms:modified xsi:type="dcterms:W3CDTF">2022-12-11T22:41:21Z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0x010100B5569D63C4C44C4DAC060391E153A737</vt:lpwstr>
  </property>
</Properties>
</file>