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18-Jun-21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18-Jun-21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18-Jun-21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18-Jun-21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18-Jun-21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18-Jun-21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18-Jun-21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18-Jun-21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18-Jun-21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587829"/>
            <a:ext cx="7766936" cy="914400"/>
          </a:xfrm>
        </p:spPr>
        <p:txBody>
          <a:bodyPr/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Mini Project:</a:t>
            </a:r>
            <a:br>
              <a:rPr lang="en-US" dirty="0" smtClean="0"/>
            </a:br>
            <a:r>
              <a:rPr lang="en-US" dirty="0" smtClean="0"/>
              <a:t>Online Food 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724" y="1632857"/>
            <a:ext cx="7766936" cy="3645503"/>
          </a:xfrm>
        </p:spPr>
        <p:txBody>
          <a:bodyPr/>
          <a:lstStyle/>
          <a:p>
            <a:pPr algn="l"/>
            <a:r>
              <a:rPr lang="en-US" b="1" dirty="0" err="1" smtClean="0"/>
              <a:t>Shekhar</a:t>
            </a:r>
            <a:r>
              <a:rPr lang="en-US" b="1" dirty="0" smtClean="0"/>
              <a:t> </a:t>
            </a:r>
            <a:r>
              <a:rPr lang="en-US" b="1" dirty="0" err="1" smtClean="0"/>
              <a:t>Chandoo</a:t>
            </a:r>
            <a:r>
              <a:rPr lang="en-US" b="1" dirty="0" smtClean="0"/>
              <a:t> </a:t>
            </a:r>
            <a:r>
              <a:rPr lang="en-US" b="1" dirty="0" err="1" smtClean="0"/>
              <a:t>Gite</a:t>
            </a:r>
            <a:r>
              <a:rPr lang="en-US" b="1" dirty="0" smtClean="0"/>
              <a:t>(186123)</a:t>
            </a:r>
          </a:p>
          <a:p>
            <a:pPr algn="l"/>
            <a:r>
              <a:rPr lang="en-US" b="1" dirty="0" smtClean="0"/>
              <a:t>Rohan Rajendrasa Wakhare(186158)</a:t>
            </a:r>
          </a:p>
          <a:p>
            <a:pPr algn="l"/>
            <a:r>
              <a:rPr lang="en-US" b="1" dirty="0" err="1" smtClean="0"/>
              <a:t>Mayur</a:t>
            </a:r>
            <a:r>
              <a:rPr lang="en-US" b="1" dirty="0" smtClean="0"/>
              <a:t> Suresh </a:t>
            </a:r>
            <a:r>
              <a:rPr lang="en-US" b="1" dirty="0" err="1" smtClean="0"/>
              <a:t>Patil</a:t>
            </a:r>
            <a:r>
              <a:rPr lang="en-US" b="1" dirty="0" smtClean="0"/>
              <a:t>(186139)</a:t>
            </a:r>
          </a:p>
          <a:p>
            <a:pPr algn="l"/>
            <a:r>
              <a:rPr lang="en-US" b="1" dirty="0" err="1" smtClean="0"/>
              <a:t>Digvijay</a:t>
            </a:r>
            <a:r>
              <a:rPr lang="en-US" b="1" dirty="0" smtClean="0"/>
              <a:t> </a:t>
            </a:r>
            <a:r>
              <a:rPr lang="en-US" b="1" dirty="0" err="1" smtClean="0"/>
              <a:t>Ravindra</a:t>
            </a:r>
            <a:r>
              <a:rPr lang="en-US" b="1" dirty="0" smtClean="0"/>
              <a:t> </a:t>
            </a:r>
            <a:r>
              <a:rPr lang="en-US" b="1" dirty="0" err="1" smtClean="0"/>
              <a:t>Dhanger</a:t>
            </a:r>
            <a:r>
              <a:rPr lang="en-US" b="1" dirty="0" smtClean="0"/>
              <a:t>(186118)</a:t>
            </a:r>
          </a:p>
          <a:p>
            <a:pPr algn="l"/>
            <a:endParaRPr lang="en-US" b="1" dirty="0" smtClean="0"/>
          </a:p>
          <a:p>
            <a:pPr algn="l"/>
            <a:endParaRPr lang="en-US" b="1" dirty="0"/>
          </a:p>
          <a:p>
            <a:pPr algn="l"/>
            <a:endParaRPr lang="en-US" b="1" dirty="0" smtClean="0"/>
          </a:p>
          <a:p>
            <a:r>
              <a:rPr lang="en-US" b="1" dirty="0" smtClean="0"/>
              <a:t>Guided By: </a:t>
            </a:r>
            <a:r>
              <a:rPr lang="en-US" b="1" dirty="0" err="1" smtClean="0"/>
              <a:t>Miss.Mayuri</a:t>
            </a:r>
            <a:r>
              <a:rPr lang="en-US" b="1" dirty="0" smtClean="0"/>
              <a:t> </a:t>
            </a:r>
            <a:r>
              <a:rPr lang="en-US" b="1" dirty="0" err="1" smtClean="0"/>
              <a:t>Ighe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2422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pic>
        <p:nvPicPr>
          <p:cNvPr id="1026" name="Picture 2" descr="Log in Process Flowchart to plan on any system. You can use this template  to plan the process flow of user log in on your… | Flow chart design, Flow  app, Flo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119" y="1930400"/>
            <a:ext cx="638773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68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Vrushali\Pictures\Screenshots\Screenshot (274)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9"/>
          <a:stretch/>
        </p:blipFill>
        <p:spPr bwMode="auto">
          <a:xfrm>
            <a:off x="1524168" y="2298700"/>
            <a:ext cx="6903701" cy="3743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313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 descr="C:\Users\Vrushali\Pictures\Screenshots\Screenshot (273)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4" b="1"/>
          <a:stretch/>
        </p:blipFill>
        <p:spPr bwMode="auto">
          <a:xfrm>
            <a:off x="1524168" y="2362200"/>
            <a:ext cx="6903701" cy="3679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5226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Vrushali\Pictures\Screenshots\Screenshot (275)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5"/>
          <a:stretch/>
        </p:blipFill>
        <p:spPr bwMode="auto">
          <a:xfrm>
            <a:off x="1524168" y="2311400"/>
            <a:ext cx="6903701" cy="3730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9540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 page: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Vrushali\Pictures\Screenshots\Screenshot (276)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0"/>
          <a:stretch/>
        </p:blipFill>
        <p:spPr bwMode="auto">
          <a:xfrm>
            <a:off x="1524168" y="2336800"/>
            <a:ext cx="6903701" cy="3705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786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:\Users\Vrushali\Pictures\Screenshots\Screenshot (248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68" y="2160588"/>
            <a:ext cx="6903701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3780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:\Users\Vrushali\Pictures\Screenshots\Screenshot (239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5" y="435429"/>
            <a:ext cx="5943600" cy="5123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Vrushali\Pictures\Screenshots\Screenshot (240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35429"/>
            <a:ext cx="5943600" cy="51235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516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page:</a:t>
            </a:r>
            <a:endParaRPr lang="en-US" dirty="0"/>
          </a:p>
        </p:txBody>
      </p:sp>
      <p:pic>
        <p:nvPicPr>
          <p:cNvPr id="7" name="Content Placeholder 6" descr="C:\Users\Vrushali\Pictures\Screenshots\Screenshot (251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68" y="2160588"/>
            <a:ext cx="6903701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3070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Redirected page: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Vrushali\Pictures\Screenshots\Screenshot (253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68" y="2160588"/>
            <a:ext cx="6903701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3800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 page 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Vrushali\Pictures\Screenshots\Screenshot (255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68" y="2160588"/>
            <a:ext cx="6903701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286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aim of the project is to Real food are now at your doorstep.</a:t>
            </a:r>
          </a:p>
          <a:p>
            <a:r>
              <a:rPr lang="en-US" dirty="0"/>
              <a:t>THE PROJECT ONLINE </a:t>
            </a:r>
            <a:r>
              <a:rPr lang="en-US" dirty="0" smtClean="0"/>
              <a:t>food Store </a:t>
            </a:r>
            <a:r>
              <a:rPr lang="en-US" dirty="0"/>
              <a:t>is the process whereby consumers directly buy goods, services etc. from a seller interactively in real-time without an intermediary service over the internet. The goal of this application is to develop a web based interface for online retailers and consumers. The system would be easy to use and hence make the shopping experience pleasant for the users.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goal of this application is: </a:t>
            </a:r>
            <a:r>
              <a:rPr lang="en-US" dirty="0" smtClean="0"/>
              <a:t>To </a:t>
            </a:r>
            <a:r>
              <a:rPr lang="en-US" dirty="0"/>
              <a:t>develop an easy to use web based interface where users can search for products, view a complete description of the products and order the products.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An user can view the complete specification of the product along with various </a:t>
            </a:r>
            <a:r>
              <a:rPr lang="en-US" dirty="0" smtClean="0"/>
              <a:t>images </a:t>
            </a:r>
            <a:r>
              <a:rPr lang="en-US" dirty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43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4" name="Content Placeholder 3" descr="C:\Users\Vrushali\Pictures\Screenshots\Screenshot (133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68" y="2160588"/>
            <a:ext cx="6903701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6059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 descr="C:\Users\Vrushali\Pictures\Screenshots\Screenshot (263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68" y="2160588"/>
            <a:ext cx="6903701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6552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</a:t>
            </a:r>
            <a:r>
              <a:rPr lang="en-US" dirty="0" smtClean="0"/>
              <a:t> </a:t>
            </a:r>
            <a:r>
              <a:rPr lang="en-US" dirty="0" err="1" smtClean="0"/>
              <a:t>acess</a:t>
            </a:r>
            <a:endParaRPr lang="en-US" dirty="0"/>
          </a:p>
        </p:txBody>
      </p:sp>
      <p:pic>
        <p:nvPicPr>
          <p:cNvPr id="4" name="Content Placeholder 3" descr="C:\Users\Vrushali\Pictures\Screenshots\Screenshot (264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68" y="2160588"/>
            <a:ext cx="6903701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0952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1173409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SCOPE AND LIMITATION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</a:t>
            </a:r>
            <a:r>
              <a:rPr lang="en-US" dirty="0"/>
              <a:t>use of </a:t>
            </a:r>
            <a:r>
              <a:rPr lang="en-US" dirty="0" err="1"/>
              <a:t>customerComputerized</a:t>
            </a:r>
            <a:r>
              <a:rPr lang="en-US" dirty="0"/>
              <a:t> Entry Of Details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User </a:t>
            </a:r>
            <a:r>
              <a:rPr lang="en-US" dirty="0"/>
              <a:t>Friendly Interaction between User and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Easy </a:t>
            </a:r>
            <a:r>
              <a:rPr lang="en-US" dirty="0"/>
              <a:t>access to any stage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Security </a:t>
            </a:r>
            <a:r>
              <a:rPr lang="en-US" dirty="0"/>
              <a:t>Provided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Lot </a:t>
            </a:r>
            <a:r>
              <a:rPr lang="en-US" dirty="0"/>
              <a:t>of time is getting saved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Easy </a:t>
            </a:r>
            <a:r>
              <a:rPr lang="en-US" dirty="0"/>
              <a:t>backup of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Easy </a:t>
            </a:r>
            <a:r>
              <a:rPr lang="en-US" dirty="0"/>
              <a:t>access for exotic &amp; authentic product 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52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4034971"/>
          </a:xfrm>
        </p:spPr>
        <p:txBody>
          <a:bodyPr>
            <a:normAutofit/>
          </a:bodyPr>
          <a:lstStyle/>
          <a:p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9600" dirty="0" smtClean="0"/>
              <a:t>Thank you…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9282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Signup </a:t>
            </a:r>
            <a:r>
              <a:rPr lang="en-US" dirty="0"/>
              <a:t>: A user can </a:t>
            </a:r>
            <a:r>
              <a:rPr lang="en-US" dirty="0" smtClean="0"/>
              <a:t>signup </a:t>
            </a:r>
            <a:r>
              <a:rPr lang="en-US" dirty="0"/>
              <a:t>himself first and may login with his given e-mail id and password. </a:t>
            </a:r>
            <a:endParaRPr lang="en-US" dirty="0" smtClean="0"/>
          </a:p>
          <a:p>
            <a:r>
              <a:rPr lang="en-US" dirty="0" smtClean="0"/>
              <a:t>User’s </a:t>
            </a:r>
            <a:r>
              <a:rPr lang="en-US" dirty="0"/>
              <a:t>login : User’s can shopping by entering his email id and password with which they are </a:t>
            </a:r>
            <a:r>
              <a:rPr lang="en-US" dirty="0" smtClean="0"/>
              <a:t>signup. </a:t>
            </a:r>
          </a:p>
          <a:p>
            <a:r>
              <a:rPr lang="en-US" dirty="0" smtClean="0"/>
              <a:t>Your Order: </a:t>
            </a:r>
            <a:r>
              <a:rPr lang="en-US" dirty="0"/>
              <a:t>The facility is provided to user so that he can choose what he wants to purchase. </a:t>
            </a:r>
          </a:p>
        </p:txBody>
      </p:sp>
    </p:spTree>
    <p:extLst>
      <p:ext uri="{BB962C8B-B14F-4D97-AF65-F5344CB8AC3E}">
        <p14:creationId xmlns:p14="http://schemas.microsoft.com/office/powerpoint/2010/main" val="214476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724920"/>
          </a:xfrm>
        </p:spPr>
        <p:txBody>
          <a:bodyPr>
            <a:normAutofit/>
          </a:bodyPr>
          <a:lstStyle/>
          <a:p>
            <a:r>
              <a:rPr lang="en-US" dirty="0" smtClean="0"/>
              <a:t>The people have to be present condition in taken food from Hotel that means People had to compulsion of goes to Hotel.</a:t>
            </a:r>
          </a:p>
          <a:p>
            <a:r>
              <a:rPr lang="en-US" dirty="0" smtClean="0"/>
              <a:t>Now the movement the online Food store could be Called the response of the Internet to the desire for delivery food.</a:t>
            </a:r>
          </a:p>
          <a:p>
            <a:r>
              <a:rPr lang="en-US" dirty="0" smtClean="0"/>
              <a:t>It is growing trend especially in urban areas and on college campuses that allows people to order From restaurants featuring interactive </a:t>
            </a:r>
            <a:r>
              <a:rPr lang="en-US" dirty="0" err="1" smtClean="0"/>
              <a:t>menus,by</a:t>
            </a:r>
            <a:r>
              <a:rPr lang="en-US" dirty="0" smtClean="0"/>
              <a:t> use of their internet Connection.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ways in which online food ordering from a restaurant may occur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restaurant can have its own website with easy features for placing an order for pick-up or delivery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</a:t>
            </a:r>
            <a:r>
              <a:rPr lang="en-US" dirty="0"/>
              <a:t>add a third option of being able to make reservations. </a:t>
            </a:r>
            <a:endParaRPr lang="en-US" dirty="0" smtClean="0"/>
          </a:p>
          <a:p>
            <a:r>
              <a:rPr lang="en-US" dirty="0" smtClean="0"/>
              <a:t>Instead </a:t>
            </a:r>
            <a:r>
              <a:rPr lang="en-US" dirty="0"/>
              <a:t>of calling for a delivery, people just access the Internet, head to the restaurant site and make their order.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8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TECHNOLOGY USED ASP.NET Platform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/>
              <a:t>is a Web application framework developed and marketed by Microsoft to allow programmers to build dynamic Web sites, Web applications and Web Services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ASP.NET </a:t>
            </a:r>
            <a:r>
              <a:rPr lang="en-US" dirty="0"/>
              <a:t>Web pages, known officially as Web Forms</a:t>
            </a:r>
            <a:r>
              <a:rPr lang="en-US" dirty="0" smtClean="0"/>
              <a:t>, are </a:t>
            </a:r>
            <a:r>
              <a:rPr lang="en-US" dirty="0"/>
              <a:t>the main building block for application development.[ Web forms are contained in files with an ".</a:t>
            </a:r>
            <a:r>
              <a:rPr lang="en-US" dirty="0" err="1"/>
              <a:t>aspx</a:t>
            </a:r>
            <a:r>
              <a:rPr lang="en-US" dirty="0"/>
              <a:t>" extension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directive is special instructions on how ASP.NET should process the page. The most common directive is </a:t>
            </a:r>
            <a:r>
              <a:rPr lang="en-US" dirty="0" smtClean="0"/>
              <a:t>&lt;%@Page</a:t>
            </a:r>
            <a:r>
              <a:rPr lang="en-US" dirty="0"/>
              <a:t> %&gt; which can specify many attributes used by the ASP.NET page parser and compiler.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1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TECHNOLOGY USED(CONTD….)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Access </a:t>
            </a:r>
            <a:r>
              <a:rPr lang="en-US" dirty="0" smtClean="0"/>
              <a:t>Database(</a:t>
            </a:r>
            <a:r>
              <a:rPr lang="en-US" dirty="0" err="1" smtClean="0"/>
              <a:t>Ms</a:t>
            </a:r>
            <a:r>
              <a:rPr lang="en-US" dirty="0" smtClean="0"/>
              <a:t>-access):</a:t>
            </a:r>
            <a:r>
              <a:rPr lang="en-US" b="1" dirty="0"/>
              <a:t>Microsoft Access</a:t>
            </a:r>
            <a:r>
              <a:rPr lang="en-US" dirty="0"/>
              <a:t> is an information management tool, or relational database, that helps you store information for reference, reporting and analysis. </a:t>
            </a:r>
            <a:r>
              <a:rPr lang="en-US" b="1" dirty="0"/>
              <a:t>Access</a:t>
            </a:r>
            <a:r>
              <a:rPr lang="en-US" dirty="0"/>
              <a:t> can also overcome the limitations found when trying to manage large amounts of information in Excel or other spreadsheet applications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VS 2019-Microsoft </a:t>
            </a:r>
            <a:r>
              <a:rPr lang="en-US" dirty="0"/>
              <a:t>Visual Studio is an integrated development environment (IDE) from Microsoft. It can be used to develop console and graphical</a:t>
            </a:r>
            <a:r>
              <a:rPr lang="en-US" dirty="0" smtClean="0"/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1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ANALYSIS AND DESIGN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System </a:t>
            </a:r>
            <a:r>
              <a:rPr lang="en-US" dirty="0" smtClean="0"/>
              <a:t>Analysis: </a:t>
            </a:r>
            <a:r>
              <a:rPr lang="en-US" dirty="0"/>
              <a:t>is detailed appraisal of the existing system. This appraisal includes how the system works and what it does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also includes finding out in more detail- what are the problems with the system and what user requires from the new system or any new change in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output of this phase results in the detail model of the system. The model describes the system functions and data and system information flow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phase also contains the detail set of user requirements and these requirements are used to set objectives for the new system.</a:t>
            </a:r>
          </a:p>
        </p:txBody>
      </p:sp>
    </p:spTree>
    <p:extLst>
      <p:ext uri="{BB962C8B-B14F-4D97-AF65-F5344CB8AC3E}">
        <p14:creationId xmlns:p14="http://schemas.microsoft.com/office/powerpoint/2010/main" val="33540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 </a:t>
            </a:r>
            <a:r>
              <a:rPr lang="en-US" dirty="0"/>
              <a:t>purpose of the design phase is to plan a solution of the problem specified by the requirements documents. This phase is the first step in moving from the problem domain to the solution domain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design activity often results in three separate outputs</a:t>
            </a:r>
            <a:r>
              <a:rPr lang="en-US" dirty="0" smtClean="0"/>
              <a:t>:-</a:t>
            </a:r>
          </a:p>
          <a:p>
            <a:r>
              <a:rPr lang="en-US" dirty="0" smtClean="0"/>
              <a:t>Architecture </a:t>
            </a:r>
            <a:r>
              <a:rPr lang="en-US" dirty="0"/>
              <a:t>Design – it focuses on looking at a system as a combination of many different components, and how they interact with each other to produce the desired results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High </a:t>
            </a:r>
            <a:r>
              <a:rPr lang="en-US" dirty="0"/>
              <a:t>Level Design-it identifies the module that should be built for developing the system and the specifications of these modules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Detailed </a:t>
            </a:r>
            <a:r>
              <a:rPr lang="en-US" dirty="0"/>
              <a:t>Level Design- the internal logic of each of the modules is specified.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080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870</Words>
  <Application>Microsoft Office PowerPoint</Application>
  <PresentationFormat>Widescreen</PresentationFormat>
  <Paragraphs>67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Facet</vt:lpstr>
      <vt:lpstr>   Mini Project: Online Food Store</vt:lpstr>
      <vt:lpstr>OBJECTIVE</vt:lpstr>
      <vt:lpstr>USER OPERATIONS</vt:lpstr>
      <vt:lpstr>Problem Definition</vt:lpstr>
      <vt:lpstr>Problem Definition</vt:lpstr>
      <vt:lpstr>TECHNOLOGY USED ASP.NET Platform </vt:lpstr>
      <vt:lpstr>TECHNOLOGY USED(CONTD….) </vt:lpstr>
      <vt:lpstr>SYSTEM ANALYSIS AND DESIGN </vt:lpstr>
      <vt:lpstr>Design</vt:lpstr>
      <vt:lpstr>Design(Contd…)</vt:lpstr>
      <vt:lpstr>Home page: </vt:lpstr>
      <vt:lpstr>Conted…</vt:lpstr>
      <vt:lpstr>Login page: </vt:lpstr>
      <vt:lpstr>Signup page: </vt:lpstr>
      <vt:lpstr>PowerPoint Presentation</vt:lpstr>
      <vt:lpstr>PowerPoint Presentation</vt:lpstr>
      <vt:lpstr>Login page:</vt:lpstr>
      <vt:lpstr>Redirected page: </vt:lpstr>
      <vt:lpstr>Signup page : </vt:lpstr>
      <vt:lpstr>database</vt:lpstr>
      <vt:lpstr>Conted…</vt:lpstr>
      <vt:lpstr>Ms acess</vt:lpstr>
      <vt:lpstr>Conted…</vt:lpstr>
      <vt:lpstr>FUTURE SCOPE AND LIMITATION </vt:lpstr>
      <vt:lpstr> 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Rajendrasa Wakhare, V.</dc:creator>
  <cp:lastModifiedBy>Rajendrasa Wakhare, V.</cp:lastModifiedBy>
  <cp:revision>10</cp:revision>
  <dcterms:created xsi:type="dcterms:W3CDTF">2021-06-15T03:27:27Z</dcterms:created>
  <dcterms:modified xsi:type="dcterms:W3CDTF">2021-06-18T15:02:23Z</dcterms:modified>
</cp:coreProperties>
</file>