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DAAF24-9F10-4723-AB2C-7D68773F1CFF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6BEA0F6-2B01-462C-8412-D01CD5F17F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drink.comoj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928992" cy="2423120"/>
          </a:xfrm>
        </p:spPr>
        <p:txBody>
          <a:bodyPr>
            <a:normAutofit fontScale="85000" lnSpcReduction="20000"/>
          </a:bodyPr>
          <a:lstStyle/>
          <a:p>
            <a:endParaRPr lang="en-US" altLang="zh-TW" sz="9600" b="1" dirty="0" smtClean="0">
              <a:latin typeface="+mj-lt"/>
              <a:ea typeface="Adobe 仿宋 Std R" pitchFamily="18" charset="-128"/>
              <a:cs typeface="Symath" panose="00000400000000000000" pitchFamily="2" charset="0"/>
            </a:endParaRPr>
          </a:p>
          <a:p>
            <a:r>
              <a:rPr lang="zh-TW" altLang="en-US" sz="9600" b="1" dirty="0" smtClean="0">
                <a:latin typeface="+mj-lt"/>
                <a:ea typeface="Adobe 仿宋 Std R" pitchFamily="18" charset="-128"/>
                <a:cs typeface="Symath" panose="00000400000000000000" pitchFamily="2" charset="0"/>
              </a:rPr>
              <a:t>    </a:t>
            </a:r>
            <a:r>
              <a:rPr lang="zh-TW" altLang="en-US" sz="8500" b="1" dirty="0" smtClean="0">
                <a:latin typeface="+mj-lt"/>
                <a:ea typeface="Adobe 仿宋 Std R" pitchFamily="18" charset="-128"/>
                <a:cs typeface="Symath" panose="00000400000000000000" pitchFamily="2" charset="0"/>
              </a:rPr>
              <a:t>就是愛喝</a:t>
            </a:r>
            <a:r>
              <a:rPr lang="en-US" altLang="zh-TW" sz="3300" b="1" dirty="0" smtClean="0">
                <a:latin typeface="+mj-lt"/>
                <a:ea typeface="Adobe 仿宋 Std R" pitchFamily="18" charset="-128"/>
                <a:cs typeface="Symath" panose="00000400000000000000" pitchFamily="2" charset="0"/>
              </a:rPr>
              <a:t>(beta</a:t>
            </a:r>
            <a:r>
              <a:rPr lang="zh-TW" altLang="en-US" sz="3300" b="1" dirty="0" smtClean="0">
                <a:latin typeface="+mj-lt"/>
                <a:ea typeface="Adobe 仿宋 Std R" pitchFamily="18" charset="-128"/>
                <a:cs typeface="Symath" panose="00000400000000000000" pitchFamily="2" charset="0"/>
              </a:rPr>
              <a:t>版</a:t>
            </a:r>
            <a:r>
              <a:rPr lang="en-US" altLang="zh-TW" sz="3300" b="1" dirty="0" smtClean="0">
                <a:latin typeface="+mj-lt"/>
                <a:ea typeface="Adobe 仿宋 Std R" pitchFamily="18" charset="-128"/>
                <a:cs typeface="Symath" panose="00000400000000000000" pitchFamily="2" charset="0"/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ea typeface="Adobe 仿宋 Std R" pitchFamily="18" charset="-128"/>
                <a:cs typeface="Symath" panose="00000400000000000000" pitchFamily="2" charset="0"/>
              </a:rPr>
              <a:t>SNA_Final</a:t>
            </a:r>
            <a:r>
              <a:rPr lang="en-US" altLang="zh-TW" b="1" dirty="0" smtClean="0">
                <a:ea typeface="Adobe 仿宋 Std R" pitchFamily="18" charset="-128"/>
                <a:cs typeface="Symath" panose="00000400000000000000" pitchFamily="2" charset="0"/>
              </a:rPr>
              <a:t> Project</a:t>
            </a:r>
            <a:r>
              <a:rPr lang="en-US" altLang="zh-TW" b="1" dirty="0">
                <a:ea typeface="Adobe 仿宋 Std R" pitchFamily="18" charset="-128"/>
                <a:cs typeface="Symath" panose="00000400000000000000" pitchFamily="2" charset="0"/>
              </a:rPr>
              <a:t/>
            </a:r>
            <a:br>
              <a:rPr lang="en-US" altLang="zh-TW" b="1" dirty="0">
                <a:ea typeface="Adobe 仿宋 Std R" pitchFamily="18" charset="-128"/>
                <a:cs typeface="Symath" panose="00000400000000000000" pitchFamily="2" charset="0"/>
              </a:rPr>
            </a:br>
            <a:r>
              <a:rPr lang="zh-TW" altLang="en-US" dirty="0" smtClean="0"/>
              <a:t>第七組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7504" y="796328"/>
            <a:ext cx="8928992" cy="242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9600" b="1" dirty="0" smtClean="0">
              <a:latin typeface="+mj-lt"/>
              <a:ea typeface="Adobe 仿宋 Std R" pitchFamily="18" charset="-128"/>
              <a:cs typeface="Symath" panose="00000400000000000000" pitchFamily="2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6" y="3219448"/>
            <a:ext cx="9144000" cy="29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33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production team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z="1600" b="1" dirty="0" smtClean="0"/>
              <a:t>100703022</a:t>
            </a:r>
            <a:r>
              <a:rPr lang="zh-TW" altLang="en-US" sz="1600" b="1" dirty="0" smtClean="0"/>
              <a:t>詹巽凱</a:t>
            </a:r>
            <a:endParaRPr lang="en-US" altLang="zh-TW" sz="1600" b="1" dirty="0" smtClean="0"/>
          </a:p>
          <a:p>
            <a:endParaRPr lang="en-US" altLang="zh-TW" sz="1600" b="1" dirty="0" smtClean="0"/>
          </a:p>
          <a:p>
            <a:r>
              <a:rPr lang="en-US" altLang="zh-TW" sz="1600" b="1" dirty="0" smtClean="0"/>
              <a:t>100703030</a:t>
            </a:r>
            <a:r>
              <a:rPr lang="zh-TW" altLang="en-US" sz="1600" b="1" dirty="0" smtClean="0"/>
              <a:t>黃彥</a:t>
            </a:r>
            <a:r>
              <a:rPr lang="zh-TW" altLang="en-US" sz="1600" b="1" dirty="0"/>
              <a:t>霖</a:t>
            </a:r>
            <a:endParaRPr lang="en-US" altLang="zh-TW" sz="1600" b="1" dirty="0"/>
          </a:p>
          <a:p>
            <a:endParaRPr lang="en-US" altLang="zh-TW" sz="1600" b="1" dirty="0" smtClean="0"/>
          </a:p>
          <a:p>
            <a:r>
              <a:rPr lang="en-US" altLang="zh-TW" sz="1600" b="1" dirty="0" smtClean="0"/>
              <a:t>100703008</a:t>
            </a:r>
            <a:r>
              <a:rPr lang="zh-TW" altLang="en-US" sz="1600" b="1" dirty="0" smtClean="0"/>
              <a:t>李元銘</a:t>
            </a:r>
            <a:endParaRPr lang="en-US" altLang="zh-TW" sz="1600" b="1" dirty="0" smtClean="0"/>
          </a:p>
          <a:p>
            <a:endParaRPr lang="en-US" altLang="zh-TW" sz="1600" b="1" dirty="0" smtClean="0"/>
          </a:p>
          <a:p>
            <a:r>
              <a:rPr lang="en-US" altLang="zh-TW" sz="1600" b="1" dirty="0" smtClean="0"/>
              <a:t>100703052</a:t>
            </a:r>
            <a:r>
              <a:rPr lang="zh-TW" altLang="en-US" sz="1600" b="1" dirty="0" smtClean="0"/>
              <a:t>吳孟翰</a:t>
            </a:r>
            <a:endParaRPr lang="en-US" altLang="zh-TW" sz="1600" b="1" dirty="0"/>
          </a:p>
          <a:p>
            <a:endParaRPr lang="zh-TW" altLang="en-US" dirty="0"/>
          </a:p>
        </p:txBody>
      </p:sp>
      <p:pic>
        <p:nvPicPr>
          <p:cNvPr id="1026" name="Picture 2" descr="https://fbcdn-sphotos-g-a.akamaihd.net/hphotos-ak-prn1/1497700_802003983148884_365912460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82" y="1400707"/>
            <a:ext cx="2177480" cy="290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d-a.akamaihd.net/hphotos-ak-prn2/1488153_565026090247538_199161312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99" y="4581534"/>
            <a:ext cx="3064495" cy="17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98" y="304145"/>
            <a:ext cx="3151890" cy="4036948"/>
          </a:xfrm>
          <a:prstGeom prst="rect">
            <a:avLst/>
          </a:prstGeom>
        </p:spPr>
      </p:pic>
      <p:pic>
        <p:nvPicPr>
          <p:cNvPr id="1032" name="Picture 8" descr="https://fbcdn-sphotos-e-a.akamaihd.net/hphotos-ak-ash3/547679_568592429828326_441863223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61" y="4406900"/>
            <a:ext cx="2278674" cy="21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we are here? </a:t>
            </a:r>
            <a:r>
              <a:rPr lang="zh-TW" altLang="en-US" dirty="0" smtClean="0"/>
              <a:t>回溯緣起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雜亂，辨識不能</a:t>
            </a:r>
            <a:endParaRPr lang="en-US" altLang="zh-TW" dirty="0" smtClean="0"/>
          </a:p>
          <a:p>
            <a:r>
              <a:rPr lang="zh-TW" altLang="en-US" dirty="0" smtClean="0"/>
              <a:t>文言難懂</a:t>
            </a:r>
            <a:endParaRPr lang="en-US" altLang="zh-TW" dirty="0" smtClean="0"/>
          </a:p>
          <a:p>
            <a:r>
              <a:rPr lang="zh-TW" altLang="en-US" dirty="0" smtClean="0"/>
              <a:t>發文不附圖</a:t>
            </a:r>
            <a:endParaRPr lang="en-US" altLang="zh-TW" dirty="0" smtClean="0"/>
          </a:p>
          <a:p>
            <a:r>
              <a:rPr lang="zh-TW" altLang="en-US" dirty="0" smtClean="0"/>
              <a:t>雷度如何？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589365"/>
            <a:ext cx="6028399" cy="43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於是乎，</a:t>
            </a:r>
            <a:r>
              <a:rPr lang="en-US" altLang="zh-TW" dirty="0" err="1"/>
              <a:t>iDrink</a:t>
            </a:r>
            <a:r>
              <a:rPr lang="zh-TW" altLang="en-US" dirty="0"/>
              <a:t>決定要來拯救世界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TW" altLang="en-US" sz="7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00200"/>
            <a:ext cx="5715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 </a:t>
            </a:r>
            <a:r>
              <a:rPr lang="zh-TW" altLang="en-US" dirty="0" smtClean="0"/>
              <a:t>主要功能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店家評論</a:t>
            </a:r>
            <a:endParaRPr lang="en-US" altLang="zh-TW" dirty="0" smtClean="0"/>
          </a:p>
          <a:p>
            <a:r>
              <a:rPr lang="zh-TW" altLang="en-US" dirty="0" smtClean="0"/>
              <a:t>飲料評分</a:t>
            </a:r>
            <a:endParaRPr lang="en-US" altLang="zh-TW" dirty="0" smtClean="0"/>
          </a:p>
          <a:p>
            <a:r>
              <a:rPr lang="zh-TW" altLang="en-US" dirty="0" smtClean="0"/>
              <a:t>及時</a:t>
            </a:r>
            <a:r>
              <a:rPr lang="en-US" altLang="zh-TW" dirty="0" smtClean="0"/>
              <a:t>follow</a:t>
            </a:r>
            <a:r>
              <a:rPr lang="zh-TW" altLang="en-US" dirty="0" smtClean="0"/>
              <a:t>店家優惠資訊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這是一個飲料愛好者的交流天堂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口說無憑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hlinkClick r:id="rId2"/>
              </a:rPr>
              <a:t>http://idrink.comoj.com/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328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</a:t>
            </a:r>
            <a:r>
              <a:rPr lang="en-US" altLang="zh-TW" dirty="0" smtClean="0"/>
              <a:t>PLAN</a:t>
            </a:r>
            <a:r>
              <a:rPr lang="zh-TW" altLang="en-US" dirty="0" smtClean="0"/>
              <a:t> 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優惠</a:t>
            </a:r>
            <a:r>
              <a:rPr lang="zh-TW" altLang="en-US" sz="1800" dirty="0" smtClean="0"/>
              <a:t>通知：</a:t>
            </a:r>
            <a:r>
              <a:rPr lang="en-US" altLang="zh-TW" sz="1800" dirty="0" smtClean="0"/>
              <a:t>FB</a:t>
            </a:r>
            <a:r>
              <a:rPr lang="zh-TW" altLang="en-US" sz="1800" dirty="0" smtClean="0"/>
              <a:t>、簡訊、信箱</a:t>
            </a:r>
            <a:endParaRPr lang="zh-TW" altLang="en-US" sz="1800" dirty="0"/>
          </a:p>
          <a:p>
            <a:r>
              <a:rPr lang="zh-TW" altLang="en-US" sz="1800" dirty="0"/>
              <a:t>地圖店家</a:t>
            </a:r>
            <a:r>
              <a:rPr lang="zh-TW" altLang="en-US" sz="1800" dirty="0" smtClean="0"/>
              <a:t>整合：疊加</a:t>
            </a:r>
            <a:r>
              <a:rPr lang="en-US" altLang="zh-TW" sz="1800" dirty="0" err="1" smtClean="0"/>
              <a:t>iDrink</a:t>
            </a:r>
            <a:r>
              <a:rPr lang="zh-TW" altLang="en-US" sz="1800" dirty="0" smtClean="0"/>
              <a:t>專屬圖層</a:t>
            </a:r>
            <a:endParaRPr lang="zh-TW" altLang="en-US" sz="1800" dirty="0"/>
          </a:p>
          <a:p>
            <a:r>
              <a:rPr lang="en-US" altLang="zh-TW" sz="1800" dirty="0"/>
              <a:t>FB</a:t>
            </a:r>
            <a:r>
              <a:rPr lang="zh-TW" altLang="en-US" sz="1800" dirty="0"/>
              <a:t>飲料</a:t>
            </a:r>
            <a:r>
              <a:rPr lang="zh-TW" altLang="en-US" sz="1800" dirty="0" smtClean="0"/>
              <a:t>打卡：─在 </a:t>
            </a:r>
            <a:r>
              <a:rPr lang="en-US" altLang="zh-TW" sz="1800" dirty="0" smtClean="0"/>
              <a:t>50</a:t>
            </a:r>
            <a:r>
              <a:rPr lang="zh-TW" altLang="en-US" sz="1800" dirty="0" smtClean="0"/>
              <a:t>嵐 鮮</a:t>
            </a:r>
            <a:r>
              <a:rPr lang="zh-TW" altLang="en-US" sz="1800" dirty="0"/>
              <a:t>柚</a:t>
            </a:r>
            <a:r>
              <a:rPr lang="zh-TW" altLang="en-US" sz="1800" dirty="0" smtClean="0"/>
              <a:t>百香果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  發送自</a:t>
            </a:r>
            <a:r>
              <a:rPr lang="en-US" altLang="zh-TW" sz="1800" dirty="0" err="1" smtClean="0"/>
              <a:t>iDrink</a:t>
            </a:r>
            <a:endParaRPr lang="zh-TW" altLang="en-US" sz="1800" dirty="0"/>
          </a:p>
          <a:p>
            <a:r>
              <a:rPr lang="zh-TW" altLang="en-US" sz="1800" dirty="0"/>
              <a:t>搭配</a:t>
            </a:r>
            <a:r>
              <a:rPr lang="zh-TW" altLang="en-US" sz="1800" dirty="0" smtClean="0"/>
              <a:t>遊戲，更多種評論組合：紅茶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圓</a:t>
            </a:r>
            <a:r>
              <a:rPr lang="zh-TW" altLang="en-US" sz="1800" dirty="0"/>
              <a:t>仔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奶精</a:t>
            </a:r>
            <a:endParaRPr lang="zh-TW" altLang="en-US" sz="1800" dirty="0"/>
          </a:p>
          <a:p>
            <a:r>
              <a:rPr lang="zh-TW" altLang="en-US" sz="1800" dirty="0"/>
              <a:t>飲料</a:t>
            </a:r>
            <a:r>
              <a:rPr lang="zh-TW" altLang="en-US" sz="1800" dirty="0" smtClean="0"/>
              <a:t>推薦：你今天想喝什麼？</a:t>
            </a:r>
            <a:endParaRPr lang="en-US" altLang="zh-TW" sz="1800" dirty="0" smtClean="0"/>
          </a:p>
          <a:p>
            <a:r>
              <a:rPr lang="zh-TW" altLang="en-US" sz="1800" dirty="0" smtClean="0"/>
              <a:t>更強的整合性：飲料→店家→評論→好友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5064"/>
            <a:ext cx="4105295" cy="27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600" dirty="0" smtClean="0"/>
              <a:t>謝指教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有什麼問題嗎？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393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182</TotalTime>
  <Words>154</Words>
  <Application>Microsoft Office PowerPoint</Application>
  <PresentationFormat>如螢幕大小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Adobe 仿宋 Std R</vt:lpstr>
      <vt:lpstr>Symath</vt:lpstr>
      <vt:lpstr>微軟正黑體</vt:lpstr>
      <vt:lpstr>Arial</vt:lpstr>
      <vt:lpstr>Arial Narrow</vt:lpstr>
      <vt:lpstr>地平線</vt:lpstr>
      <vt:lpstr>SNA_Final Project 第七組</vt:lpstr>
      <vt:lpstr>production team</vt:lpstr>
      <vt:lpstr>Why we are here? 回溯緣起</vt:lpstr>
      <vt:lpstr>於是乎，iDrink決定要來拯救世界</vt:lpstr>
      <vt:lpstr>Functions 主要功能</vt:lpstr>
      <vt:lpstr>口說無憑</vt:lpstr>
      <vt:lpstr>future PLAN 未來展望</vt:lpstr>
      <vt:lpstr>謝指教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http://idrink.comoj.com/</dc:title>
  <dc:creator>Blueswen</dc:creator>
  <cp:lastModifiedBy>Kason</cp:lastModifiedBy>
  <cp:revision>30</cp:revision>
  <dcterms:created xsi:type="dcterms:W3CDTF">2014-01-08T15:04:23Z</dcterms:created>
  <dcterms:modified xsi:type="dcterms:W3CDTF">2014-01-15T21:17:13Z</dcterms:modified>
</cp:coreProperties>
</file>