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47"/>
    <a:srgbClr val="20272D"/>
    <a:srgbClr val="EF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3787" autoAdjust="0"/>
  </p:normalViewPr>
  <p:slideViewPr>
    <p:cSldViewPr snapToGrid="0" showGuides="1">
      <p:cViewPr varScale="1">
        <p:scale>
          <a:sx n="81" d="100"/>
          <a:sy n="81" d="100"/>
        </p:scale>
        <p:origin x="883" y="72"/>
      </p:cViewPr>
      <p:guideLst>
        <p:guide orient="horz" pos="2280"/>
        <p:guide pos="3840"/>
        <p:guide pos="168"/>
        <p:guide pos="7512"/>
        <p:guide orient="horz" pos="576"/>
        <p:guide orient="horz" pos="398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29E95-9531-40A0-87B5-7D07D9DDF47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23A7-D7B5-47AC-8445-31A044F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623A7-D7B5-47AC-8445-31A044F17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300A-EADE-4DB8-9E6A-F9F73C78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D74B-BB04-4FF0-A2D4-FDFFD42E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0676-7940-4998-A2B9-21AE231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2499-383E-4315-BC4F-5010315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5CC2-7E18-49B4-B652-5FBD44CA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715-D356-4C67-8E91-2E7831B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72A05-9B47-4802-8C97-82E0040F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EDEA-A483-45BB-9533-E300147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4533-2A15-48BF-9496-92771DB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DE75-77B5-420C-B9BE-728DE4E3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B2D53-B381-4FD5-A97F-082E3F55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C523-96F1-4E26-9E03-AE1350D5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ECE5-B7D9-4C7D-BCF1-E308B7F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EE99-6954-46A1-9D23-13F835A7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40A6-6E3A-4A39-A41C-6C3FD8E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D612-D2E7-4D6C-B28E-2BD9D423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B0F9-D7DA-4F45-B63F-DECA4BBF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444-BA2D-4030-B9E7-F635F0A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A88B-ED73-47D6-A20C-8C1BF796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A9E3-0CB3-49E5-A1A8-D707F24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867C-A87F-4F55-8D9C-D9950179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53D8-00AD-4115-A184-2FEA538F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D755-B95B-4C42-A22D-721E6577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41AB-E186-4C6A-B4C6-AD03D17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B555-AB29-4731-8088-8D352BDA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3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7985-ECCB-4877-AD71-5E721058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FBF8-9170-4015-BDFC-214A0D0B7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3B0A-D7FF-48AB-9854-A382333B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651E-B8E9-466D-8FF5-EA06603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915F-87B3-4F3C-9153-F0F39562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B012-8957-4128-A8AF-56A2D8A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33C-28E2-4262-923B-1C23CA4D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0D1AC-1CD4-48F2-B9F8-9A93D7C3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60B2-F3C7-4E75-82AE-D7F48153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3E00-5B67-4616-9A5F-8907DA84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3DB90-A319-4B6C-A294-4A04267B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58F32-6CF3-49E3-8F8D-91B4CA3F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723E-CBE1-4173-B1F1-AA425535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B501B-0B74-49D0-A1ED-25D685B9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504E-BE3D-4A31-8CFE-E504538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6800C-9A5A-4EFB-8521-875650F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5C45-5033-43E9-A0F6-64D2C85A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99D56-0E1C-451A-A9CA-3DB2D70C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6882-9B9E-4A7A-A559-3C35017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4D06-1D12-47C0-8CDD-A29326CE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89B1-B095-469E-9250-2A6DD45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F42-B776-4AA3-8D6A-C632797D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779-95DE-4F21-B693-0225BC4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EB7E-E6F8-4941-ABCB-1AE0D5B7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1E49-7483-4B89-8709-7F678B6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0D24-F866-4EFC-85BB-EFE8626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C807-374F-4A33-BAC2-39FB294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AAEF-0D0E-443E-A7F2-E98385B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E972A-C2DD-4849-A860-6F1FFD7E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89CEB-14FB-4F64-8D24-6B7D7AD0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1635-1CDB-4078-94BC-39EF3B19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30C4-413B-4076-BB86-AA7FFDA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CD6A-4B1D-4020-9494-F309A26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AB6D3-BE07-4E4A-8CDF-2817C61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BBC5-FFAA-40B9-B26E-0928F4226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A90C-D56A-4EFF-A7D4-47F10AA8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BA16-66A6-4245-91CD-F200C66B729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6915-A28C-4B03-BD6D-5A96AA1F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C1B0-1CB1-4523-BF69-B25C845C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7FEA-5A40-4233-83E1-A9E4FBBB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18854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628AA-6F95-4B2B-93FA-5DB7CFF0B0DB}"/>
              </a:ext>
            </a:extLst>
          </p:cNvPr>
          <p:cNvSpPr txBox="1"/>
          <p:nvPr/>
        </p:nvSpPr>
        <p:spPr>
          <a:xfrm>
            <a:off x="1319096" y="2197893"/>
            <a:ext cx="536348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  <a:latin typeface="+mj-lt"/>
              </a:rPr>
              <a:t>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27385-2C5B-47A3-A7B7-F9B5D2488D09}"/>
              </a:ext>
            </a:extLst>
          </p:cNvPr>
          <p:cNvSpPr txBox="1"/>
          <p:nvPr/>
        </p:nvSpPr>
        <p:spPr>
          <a:xfrm>
            <a:off x="1319095" y="3428999"/>
            <a:ext cx="5363483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SALES</a:t>
            </a:r>
          </a:p>
          <a:p>
            <a:pPr algn="ctr"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6679" y="4183051"/>
            <a:ext cx="5948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+mj-lt"/>
              </a:rPr>
              <a:t>SQL Project</a:t>
            </a:r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48194" y="5244880"/>
            <a:ext cx="1310976" cy="12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7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Join relevant tables to find the category-wise distribution of pizzas.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7" y="2034387"/>
            <a:ext cx="4696480" cy="260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17" y="4986950"/>
            <a:ext cx="207674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Group the orders by date and calculate the average number of pizzas ordered per day.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" y="2332547"/>
            <a:ext cx="5972451" cy="2305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9" y="5217896"/>
            <a:ext cx="2219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Determine the top 3 most ordered pizza types based on revenue.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1" y="1679971"/>
            <a:ext cx="5809378" cy="304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30" y="5158278"/>
            <a:ext cx="2492857" cy="12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Calculate the percentage contribution of each pizza type to total revenue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8" y="1829077"/>
            <a:ext cx="5032524" cy="3362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43" y="5061741"/>
            <a:ext cx="1340391" cy="12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Analyze the cumulative revenue generated over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4" y="1887361"/>
            <a:ext cx="6066554" cy="2332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43" y="4607756"/>
            <a:ext cx="2188781" cy="18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1" y="0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Determine the top 3 most ordered pizza types based on revenue for each pizza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5" y="1974047"/>
            <a:ext cx="5181771" cy="2598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96" y="4793999"/>
            <a:ext cx="2268605" cy="19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1" y="-9427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4901" y="1859338"/>
            <a:ext cx="5231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+mj-lt"/>
              </a:rPr>
              <a:t>Thank You For Watching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544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 bwMode="ltGray">
          <a:xfrm>
            <a:off x="0" y="9427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27385-2C5B-47A3-A7B7-F9B5D2488D09}"/>
              </a:ext>
            </a:extLst>
          </p:cNvPr>
          <p:cNvSpPr txBox="1"/>
          <p:nvPr/>
        </p:nvSpPr>
        <p:spPr>
          <a:xfrm>
            <a:off x="1319096" y="1791775"/>
            <a:ext cx="5363483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Hello, My Name is Rohan,</a:t>
            </a:r>
          </a:p>
          <a:p>
            <a:pPr algn="ctr">
              <a:spcAft>
                <a:spcPts val="600"/>
              </a:spcAft>
            </a:pP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And in this project I have utilize SQL queries to solve that are related to pizza sales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48194" y="5244880"/>
            <a:ext cx="1310976" cy="12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Retrieve the total number of orders placed.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4" y="2329921"/>
            <a:ext cx="5169471" cy="1626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11" y="4559321"/>
            <a:ext cx="1595727" cy="13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Calculate the total revenue generated from pizza sales.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9" y="1881939"/>
            <a:ext cx="5643091" cy="2708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8" y="5053667"/>
            <a:ext cx="152421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3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Identify the highest-priced pizza.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3" y="1748757"/>
            <a:ext cx="5933897" cy="2333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4" y="4518142"/>
            <a:ext cx="217200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Identify the most common pizza size ordered.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4" y="2104780"/>
            <a:ext cx="5657712" cy="2356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56" y="4905141"/>
            <a:ext cx="177189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9426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List the top 5 most ordered pizza types along with their quantities.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1" y="1816397"/>
            <a:ext cx="5325787" cy="2727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00" y="4944047"/>
            <a:ext cx="2246324" cy="14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18853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Join the necessary tables to find the total quantity of each pizza category ordered.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1" y="1978381"/>
            <a:ext cx="5354400" cy="2883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1" y="5083783"/>
            <a:ext cx="189574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pizza png">
            <a:extLst>
              <a:ext uri="{FF2B5EF4-FFF2-40B4-BE49-F238E27FC236}">
                <a16:creationId xmlns:a16="http://schemas.microsoft.com/office/drawing/2014/main" id="{40A0D398-51D3-4E51-A08E-D5D4C243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78" y="-1"/>
            <a:ext cx="4190322" cy="685800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CA0F2-A7E6-4946-BEA4-26BC72ECB334}"/>
              </a:ext>
            </a:extLst>
          </p:cNvPr>
          <p:cNvSpPr/>
          <p:nvPr/>
        </p:nvSpPr>
        <p:spPr>
          <a:xfrm>
            <a:off x="0" y="18853"/>
            <a:ext cx="8001677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3571" y="367645"/>
            <a:ext cx="6806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Determine the distribution of orders by hour of the day.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2" y="2064536"/>
            <a:ext cx="5262645" cy="135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7" y="3600259"/>
            <a:ext cx="1705213" cy="27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F1D6"/>
      </a:accent1>
      <a:accent2>
        <a:srgbClr val="E0F5B9"/>
      </a:accent2>
      <a:accent3>
        <a:srgbClr val="FFBA92"/>
      </a:accent3>
      <a:accent4>
        <a:srgbClr val="FF8080"/>
      </a:accent4>
      <a:accent5>
        <a:srgbClr val="C6F1D6"/>
      </a:accent5>
      <a:accent6>
        <a:srgbClr val="E0F5B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178</Words>
  <Application>Microsoft Office PowerPoint</Application>
  <PresentationFormat>Widescreen</PresentationFormat>
  <Paragraphs>21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ROHAN ANAND AKHADMAL</cp:lastModifiedBy>
  <cp:revision>50</cp:revision>
  <dcterms:created xsi:type="dcterms:W3CDTF">2019-07-17T07:10:40Z</dcterms:created>
  <dcterms:modified xsi:type="dcterms:W3CDTF">2024-06-02T19:28:05Z</dcterms:modified>
</cp:coreProperties>
</file>