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zi2vbrvL5aPtdwcsg0I8miEx4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41" orient="horz"/>
        <p:guide pos="3659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QuattrocentoSans-bold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font" Target="fonts/QuattrocentoSans-regular.fntdata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customschemas.google.com/relationships/presentationmetadata" Target="meta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QuattrocentoSans-italic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Pager Template 2017 NL">
  <p:cSld name="OnePager Template 2017 N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Strengths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Achivement 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Education and certificates</a:t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Base Location:</a:t>
              </a:r>
              <a:endParaRPr/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Email ID:</a:t>
              </a:r>
              <a:endParaRPr/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Mobile No:</a:t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Grade:</a:t>
            </a:r>
            <a:endParaRPr/>
          </a:p>
        </p:txBody>
      </p:sp>
      <p:pic>
        <p:nvPicPr>
          <p:cNvPr descr="Strengths"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hievement, trophy icon"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836699" y="2995865"/>
            <a:ext cx="4009644" cy="3621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i="0" sz="1000" u="none"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2" type="body"/>
          </p:nvPr>
        </p:nvSpPr>
        <p:spPr>
          <a:xfrm>
            <a:off x="2468282" y="290679"/>
            <a:ext cx="6223654" cy="306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3" type="body"/>
          </p:nvPr>
        </p:nvSpPr>
        <p:spPr>
          <a:xfrm>
            <a:off x="2468279" y="665942"/>
            <a:ext cx="6056596" cy="32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4" type="body"/>
          </p:nvPr>
        </p:nvSpPr>
        <p:spPr>
          <a:xfrm>
            <a:off x="3696643" y="1280458"/>
            <a:ext cx="2373312" cy="295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/>
          <p:nvPr>
            <p:ph idx="5" type="pic"/>
          </p:nvPr>
        </p:nvSpPr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" name="Google Shape;36;p3"/>
          <p:cNvSpPr txBox="1"/>
          <p:nvPr>
            <p:ph idx="6" type="body"/>
          </p:nvPr>
        </p:nvSpPr>
        <p:spPr>
          <a:xfrm>
            <a:off x="3696026" y="1501534"/>
            <a:ext cx="2373312" cy="325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7" type="body"/>
          </p:nvPr>
        </p:nvSpPr>
        <p:spPr>
          <a:xfrm>
            <a:off x="3685536" y="1711595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8" type="body"/>
          </p:nvPr>
        </p:nvSpPr>
        <p:spPr>
          <a:xfrm>
            <a:off x="383259" y="2995866"/>
            <a:ext cx="4056394" cy="3621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u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9" type="body"/>
          </p:nvPr>
        </p:nvSpPr>
        <p:spPr>
          <a:xfrm>
            <a:off x="3690158" y="1891703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 ">
  <p:cSld name="Title, subtitle and content 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wo columns">
  <p:cSld name="Content Two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" type="body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‒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ABDB"/>
              </a:buClr>
              <a:buSzPts val="1800"/>
              <a:buNone/>
              <a:defRPr b="1" sz="1800">
                <a:solidFill>
                  <a:srgbClr val="12ABDB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‒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ABDB"/>
              </a:buClr>
              <a:buSzPts val="1800"/>
              <a:buNone/>
              <a:defRPr b="1" sz="1800">
                <a:solidFill>
                  <a:srgbClr val="12ABDB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‒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16530" l="81836" r="0" t="-4713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‒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s">
  <p:cSld name="Content 3 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‒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ABDB"/>
              </a:buClr>
              <a:buSzPts val="1600"/>
              <a:buNone/>
              <a:defRPr b="1" sz="1600">
                <a:solidFill>
                  <a:srgbClr val="12ABD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‒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‒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ABDB"/>
              </a:buClr>
              <a:buSzPts val="1600"/>
              <a:buNone/>
              <a:defRPr b="1" sz="1600">
                <a:solidFill>
                  <a:srgbClr val="12ABD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‒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5" type="body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‒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6" type="body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ABDB"/>
              </a:buClr>
              <a:buSzPts val="1600"/>
              <a:buNone/>
              <a:defRPr b="1" sz="1600">
                <a:solidFill>
                  <a:srgbClr val="12ABD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‒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umbering,  subtitle and content">
  <p:cSld name="Title with numbering,  sub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919998" cy="1146174"/>
          </a:xfrm>
          <a:custGeom>
            <a:rect b="b" l="l" r="r" t="t"/>
            <a:pathLst>
              <a:path extrusionOk="0" h="2095" w="1681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974872" y="0"/>
            <a:ext cx="10377711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0" y="4874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-Single Profile">
  <p:cSld name="Content-Single Profi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 flipH="1" rot="10800000">
            <a:off x="1" y="0"/>
            <a:ext cx="5204012" cy="3119718"/>
          </a:xfrm>
          <a:custGeom>
            <a:rect b="b" l="l" r="r" t="t"/>
            <a:pathLst>
              <a:path extrusionOk="0" h="4159686" w="6262141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‒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‒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1381192" y="1147034"/>
            <a:ext cx="2609222" cy="2465696"/>
          </a:xfrm>
          <a:custGeom>
            <a:rect b="b" l="l" r="r" t="t"/>
            <a:pathLst>
              <a:path extrusionOk="0" h="3131423" w="3314252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1" name="Google Shape;11;p2"/>
            <p:cNvSpPr/>
            <p:nvPr/>
          </p:nvSpPr>
          <p:spPr>
            <a:xfrm>
              <a:off x="11644642" y="334376"/>
              <a:ext cx="275896" cy="226185"/>
            </a:xfrm>
            <a:custGeom>
              <a:rect b="b" l="l" r="r" t="t"/>
              <a:pathLst>
                <a:path extrusionOk="0" h="154" w="188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501102" y="171573"/>
              <a:ext cx="419436" cy="356676"/>
            </a:xfrm>
            <a:custGeom>
              <a:rect b="b" l="l" r="r" t="t"/>
              <a:pathLst>
                <a:path extrusionOk="0" h="243" w="286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800">
              <a:solidFill>
                <a:srgbClr val="A5A5A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9017223" y="6650661"/>
            <a:ext cx="2664297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rPr b="0" lang="en-US" sz="800" u="none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© Capgemini 2017. All rights reserved  </a:t>
            </a:r>
            <a:r>
              <a:rPr b="0" lang="en-US" sz="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227348" y="6650661"/>
            <a:ext cx="4716524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rPr b="0" lang="en-US" sz="800" u="none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Presentation Title | Author | Date</a:t>
            </a:r>
            <a:endParaRPr/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Char char="‒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0" i="0" sz="3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ohanbhalerao875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j5j1WTQr78vvlvoxy53r4OsKOC02D5ae/view?usp=sharin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1" type="body"/>
          </p:nvPr>
        </p:nvSpPr>
        <p:spPr>
          <a:xfrm>
            <a:off x="4837113" y="2995613"/>
            <a:ext cx="3897195" cy="3720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1. Deals and Coupons Finder App Web Application</a:t>
            </a:r>
            <a:endParaRPr/>
          </a:p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Completed end to end case study of Deals and Coupons Finder App along with JWT authentication, Swagger and payment testing using Spring Boot and MEAN Stack. Material-UI and Bootstrap used for user interface.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2. Backend (MongoDB), Midware (Spring Boot) and Frontend (Angular) at Capgemini Degreed Platform</a:t>
            </a:r>
            <a:endParaRPr/>
          </a:p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Learned and recompiled all concepts of the backend, midware and frontend to polish my skills to work on real –time projects.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000"/>
              <a:buNone/>
            </a:pPr>
            <a:r>
              <a:rPr lang="en-US">
                <a:solidFill>
                  <a:srgbClr val="0000FF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000"/>
              <a:buNone/>
            </a:pPr>
            <a:r>
              <a:rPr lang="en-US">
                <a:solidFill>
                  <a:srgbClr val="0000FF"/>
                </a:solidFill>
              </a:rPr>
              <a:t>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83" name="Google Shape;83;p1"/>
          <p:cNvSpPr txBox="1"/>
          <p:nvPr>
            <p:ph idx="3" type="body"/>
          </p:nvPr>
        </p:nvSpPr>
        <p:spPr>
          <a:xfrm>
            <a:off x="2468563" y="665163"/>
            <a:ext cx="6056312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Analyst / Software Engineer</a:t>
            </a:r>
            <a:endParaRPr/>
          </a:p>
        </p:txBody>
      </p:sp>
      <p:sp>
        <p:nvSpPr>
          <p:cNvPr id="84" name="Google Shape;84;p1"/>
          <p:cNvSpPr txBox="1"/>
          <p:nvPr>
            <p:ph idx="4" type="body"/>
          </p:nvPr>
        </p:nvSpPr>
        <p:spPr>
          <a:xfrm>
            <a:off x="3703781" y="1357663"/>
            <a:ext cx="237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Mumbai</a:t>
            </a:r>
            <a:endParaRPr/>
          </a:p>
        </p:txBody>
      </p:sp>
      <p:sp>
        <p:nvSpPr>
          <p:cNvPr id="85" name="Google Shape;85;p1"/>
          <p:cNvSpPr txBox="1"/>
          <p:nvPr>
            <p:ph idx="6" type="body"/>
          </p:nvPr>
        </p:nvSpPr>
        <p:spPr>
          <a:xfrm>
            <a:off x="3266956" y="1605434"/>
            <a:ext cx="2606551" cy="269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Rohanbhalerao.12345@gmail.com</a:t>
            </a:r>
            <a:endParaRPr/>
          </a:p>
        </p:txBody>
      </p:sp>
      <p:sp>
        <p:nvSpPr>
          <p:cNvPr id="86" name="Google Shape;86;p1"/>
          <p:cNvSpPr txBox="1"/>
          <p:nvPr>
            <p:ph idx="7" type="body"/>
          </p:nvPr>
        </p:nvSpPr>
        <p:spPr>
          <a:xfrm>
            <a:off x="3315222" y="1847851"/>
            <a:ext cx="238283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+91 8329557254</a:t>
            </a:r>
            <a:endParaRPr/>
          </a:p>
        </p:txBody>
      </p:sp>
      <p:sp>
        <p:nvSpPr>
          <p:cNvPr id="87" name="Google Shape;87;p1"/>
          <p:cNvSpPr txBox="1"/>
          <p:nvPr>
            <p:ph idx="8" type="body"/>
          </p:nvPr>
        </p:nvSpPr>
        <p:spPr>
          <a:xfrm>
            <a:off x="335360" y="3094870"/>
            <a:ext cx="3869932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Software Engineer who is Strong in design and integration with intuitive problem-solving skills. Passionate about implementing and launching new projects.</a:t>
            </a:r>
            <a:endParaRPr/>
          </a:p>
          <a:p>
            <a:pPr indent="-171450" lvl="0" marL="17145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Ready to learn new technologies and implement them to further improve my knowledge. </a:t>
            </a:r>
            <a:endParaRPr/>
          </a:p>
          <a:p>
            <a:pPr indent="-171450" lvl="0" marL="17145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Eager to work in a team of dedicated people and serve a key role in the enhancement and development of the project. </a:t>
            </a:r>
            <a:endParaRPr/>
          </a:p>
          <a:p>
            <a:pPr indent="-171450" lvl="0" marL="17145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Has working knowledge on ReactJS(Hooks, redux)and Java Microservice Development using Spring framework on an intermediate level.</a:t>
            </a:r>
            <a:br>
              <a:rPr lang="en-US" sz="1050">
                <a:latin typeface="Arial"/>
                <a:ea typeface="Arial"/>
                <a:cs typeface="Arial"/>
                <a:sym typeface="Arial"/>
              </a:rPr>
            </a:b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Bachelor of Engineering in  Mechanical Engineering : 2018 - 2022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b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11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Boot, MVC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Security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JPA CRUD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  <a:t>MEAN Stack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NodeJS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database – MySQL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SQL database – MongoDB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  <a:t>Web Technologies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&amp; CSS3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20">
              <a:solidFill>
                <a:srgbClr val="007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  <a:t>AddOns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20">
              <a:solidFill>
                <a:srgbClr val="007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rgbClr val="0070AD"/>
                </a:solidFill>
                <a:latin typeface="Arial"/>
                <a:ea typeface="Arial"/>
                <a:cs typeface="Arial"/>
                <a:sym typeface="Arial"/>
              </a:rPr>
              <a:t>Additional Details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Skills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management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9" name="Google Shape;89;p1"/>
          <p:cNvSpPr txBox="1"/>
          <p:nvPr>
            <p:ph idx="2" type="body"/>
          </p:nvPr>
        </p:nvSpPr>
        <p:spPr>
          <a:xfrm>
            <a:off x="2468563" y="290513"/>
            <a:ext cx="62230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Rohan Bhalerao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875" l="23582" r="24331" t="2057"/>
          <a:stretch/>
        </p:blipFill>
        <p:spPr>
          <a:xfrm>
            <a:off x="4035329" y="6279621"/>
            <a:ext cx="437805" cy="437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vie, play, video icon" id="91" name="Google Shape;91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7705" y="6279621"/>
            <a:ext cx="437805" cy="4363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063525" y="2023119"/>
            <a:ext cx="2381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A4</a:t>
            </a: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1"/>
          <p:cNvPicPr preferRelativeResize="0"/>
          <p:nvPr>
            <p:ph idx="5" type="pic"/>
          </p:nvPr>
        </p:nvPicPr>
        <p:blipFill rotWithShape="1">
          <a:blip r:embed="rId7">
            <a:alphaModFix/>
          </a:blip>
          <a:srcRect b="14652" l="0" r="0" t="14652"/>
          <a:stretch/>
        </p:blipFill>
        <p:spPr>
          <a:xfrm>
            <a:off x="383259" y="332656"/>
            <a:ext cx="1734208" cy="16904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Capgemini Palette">
      <a:dk1>
        <a:srgbClr val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gemini Master">
  <a:themeElements>
    <a:clrScheme name="Personnalisé 1">
      <a:dk1>
        <a:srgbClr val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725EA106-EDAA-426E-8DF2-C56DEFD6BFE4}"/>
</file>

<file path=customXml/itemProps2.xml><?xml version="1.0" encoding="utf-8"?>
<ds:datastoreItem xmlns:ds="http://schemas.openxmlformats.org/officeDocument/2006/customXml" ds:itemID="{FFE65B45-D432-497A-BD81-30CAD6788A22}"/>
</file>

<file path=customXml/itemProps3.xml><?xml version="1.0" encoding="utf-8"?>
<ds:datastoreItem xmlns:ds="http://schemas.openxmlformats.org/officeDocument/2006/customXml" ds:itemID="{4655D030-0B14-4469-BC8D-691C1C34C8F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Kuzhivelil, Jose</dc:creator>
  <dcterms:created xsi:type="dcterms:W3CDTF">2017-12-08T05:27:40Z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