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1" d="100"/>
          <a:sy n="71" d="100"/>
        </p:scale>
        <p:origin x="612" y="6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930153" y="4141999"/>
            <a:ext cx="3782807" cy="861497"/>
          </a:xfrm>
        </p:spPr>
        <p:txBody>
          <a:bodyPr>
            <a:normAutofit/>
          </a:bodyPr>
          <a:lstStyle/>
          <a:p>
            <a:pPr algn="r"/>
            <a:r>
              <a:rPr lang="en-US" b="0" dirty="0">
                <a:solidFill>
                  <a:schemeClr val="tx1"/>
                </a:solidFill>
              </a:rPr>
              <a:t>CHALLURI ROHAN</a:t>
            </a:r>
          </a:p>
          <a:p>
            <a:pPr algn="r"/>
            <a:r>
              <a:rPr lang="en-IN" b="0" dirty="0">
                <a:solidFill>
                  <a:schemeClr val="tx1"/>
                </a:solidFill>
              </a:rPr>
              <a:t>STU66c0d295d67d51723912853</a:t>
            </a: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2" name="Picture 1">
            <a:extLst>
              <a:ext uri="{FF2B5EF4-FFF2-40B4-BE49-F238E27FC236}">
                <a16:creationId xmlns:a16="http://schemas.microsoft.com/office/drawing/2014/main" id="{EA9ED0A6-B002-B79A-0ADF-854CEE173B7C}"/>
              </a:ext>
            </a:extLst>
          </p:cNvPr>
          <p:cNvPicPr>
            <a:picLocks noChangeAspect="1"/>
          </p:cNvPicPr>
          <p:nvPr/>
        </p:nvPicPr>
        <p:blipFill>
          <a:blip r:embed="rId3"/>
          <a:stretch>
            <a:fillRect/>
          </a:stretch>
        </p:blipFill>
        <p:spPr>
          <a:xfrm>
            <a:off x="320982" y="1242691"/>
            <a:ext cx="7518334" cy="499393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a:extLst>
              <a:ext uri="{FF2B5EF4-FFF2-40B4-BE49-F238E27FC236}">
                <a16:creationId xmlns:a16="http://schemas.microsoft.com/office/drawing/2014/main" id="{D3369475-32E0-285C-E54C-0C30330A8DA4}"/>
              </a:ext>
            </a:extLst>
          </p:cNvPr>
          <p:cNvPicPr>
            <a:picLocks noChangeAspect="1"/>
          </p:cNvPicPr>
          <p:nvPr/>
        </p:nvPicPr>
        <p:blipFill>
          <a:blip r:embed="rId3"/>
          <a:stretch>
            <a:fillRect/>
          </a:stretch>
        </p:blipFill>
        <p:spPr>
          <a:xfrm>
            <a:off x="675957" y="1183154"/>
            <a:ext cx="7486408" cy="514795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a:extLst>
              <a:ext uri="{FF2B5EF4-FFF2-40B4-BE49-F238E27FC236}">
                <a16:creationId xmlns:a16="http://schemas.microsoft.com/office/drawing/2014/main" id="{F173DDF2-968F-35BE-1B80-54F6CEEE50DE}"/>
              </a:ext>
            </a:extLst>
          </p:cNvPr>
          <p:cNvPicPr>
            <a:picLocks noChangeAspect="1"/>
          </p:cNvPicPr>
          <p:nvPr/>
        </p:nvPicPr>
        <p:blipFill>
          <a:blip r:embed="rId3"/>
          <a:stretch>
            <a:fillRect/>
          </a:stretch>
        </p:blipFill>
        <p:spPr>
          <a:xfrm>
            <a:off x="320982" y="1424799"/>
            <a:ext cx="7794606" cy="430725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a:extLst>
              <a:ext uri="{FF2B5EF4-FFF2-40B4-BE49-F238E27FC236}">
                <a16:creationId xmlns:a16="http://schemas.microsoft.com/office/drawing/2014/main" id="{AF032396-092E-75F3-1BF3-E793F802A4EC}"/>
              </a:ext>
            </a:extLst>
          </p:cNvPr>
          <p:cNvPicPr>
            <a:picLocks noChangeAspect="1"/>
          </p:cNvPicPr>
          <p:nvPr/>
        </p:nvPicPr>
        <p:blipFill>
          <a:blip r:embed="rId3"/>
          <a:stretch>
            <a:fillRect/>
          </a:stretch>
        </p:blipFill>
        <p:spPr>
          <a:xfrm>
            <a:off x="320981" y="1576129"/>
            <a:ext cx="8771251" cy="4155928"/>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a:extLst>
              <a:ext uri="{FF2B5EF4-FFF2-40B4-BE49-F238E27FC236}">
                <a16:creationId xmlns:a16="http://schemas.microsoft.com/office/drawing/2014/main" id="{1BE9C527-86C5-31B1-234F-0FDC744A7527}"/>
              </a:ext>
            </a:extLst>
          </p:cNvPr>
          <p:cNvPicPr>
            <a:picLocks noChangeAspect="1"/>
          </p:cNvPicPr>
          <p:nvPr/>
        </p:nvPicPr>
        <p:blipFill>
          <a:blip r:embed="rId3"/>
          <a:stretch>
            <a:fillRect/>
          </a:stretch>
        </p:blipFill>
        <p:spPr>
          <a:xfrm>
            <a:off x="474978" y="1422350"/>
            <a:ext cx="7539469" cy="468040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6373565" cy="2579557"/>
          </a:xfrm>
        </p:spPr>
        <p:txBody>
          <a:bodyPr vert="horz" lIns="91440" tIns="45720" rIns="91440" bIns="45720" rtlCol="0" anchor="t">
            <a:normAutofit/>
          </a:bodyPr>
          <a:lstStyle/>
          <a:p>
            <a:pPr marL="0" indent="0">
              <a:buNone/>
            </a:pPr>
            <a:r>
              <a:rPr lang="en-US" dirty="0"/>
              <a:t>https://github.com/Rohanchalluri/VOIS_AICTE_Oct2025_MajorProject_CHALLURI_ROHAN.git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587</TotalTime>
  <Words>397</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shashankchalluri@outlook.com</cp:lastModifiedBy>
  <cp:revision>118</cp:revision>
  <dcterms:created xsi:type="dcterms:W3CDTF">2021-07-11T13:13:15Z</dcterms:created>
  <dcterms:modified xsi:type="dcterms:W3CDTF">2025-10-21T04:52:37Z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