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70" r:id="rId11"/>
    <p:sldId id="266" r:id="rId12"/>
    <p:sldId id="267" r:id="rId13"/>
    <p:sldId id="268" r:id="rId14"/>
    <p:sldId id="269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227909" y="379367"/>
            <a:ext cx="8361363" cy="1847850"/>
          </a:xfrm>
        </p:spPr>
        <p:txBody>
          <a:bodyPr/>
          <a:lstStyle/>
          <a:p>
            <a:r>
              <a:rPr lang="en-IN" sz="4800" dirty="0" smtClean="0"/>
              <a:t>CRIME DETECTION USING MACHINE LEARNING</a:t>
            </a:r>
            <a:endParaRPr lang="en-IN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7576457" y="4245429"/>
            <a:ext cx="2743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Members:</a:t>
            </a:r>
          </a:p>
          <a:p>
            <a:r>
              <a:rPr lang="en-IN" dirty="0" err="1" smtClean="0"/>
              <a:t>Puneet</a:t>
            </a:r>
            <a:r>
              <a:rPr lang="en-IN" dirty="0" smtClean="0"/>
              <a:t> </a:t>
            </a:r>
            <a:r>
              <a:rPr lang="en-IN" dirty="0" err="1" smtClean="0"/>
              <a:t>Singla</a:t>
            </a:r>
            <a:r>
              <a:rPr lang="en-IN" dirty="0" smtClean="0"/>
              <a:t>(16103059)</a:t>
            </a:r>
          </a:p>
          <a:p>
            <a:r>
              <a:rPr lang="en-IN" dirty="0" smtClean="0"/>
              <a:t>Rahul </a:t>
            </a:r>
            <a:r>
              <a:rPr lang="en-IN" dirty="0" err="1" smtClean="0"/>
              <a:t>Katyal</a:t>
            </a:r>
            <a:r>
              <a:rPr lang="en-IN" dirty="0" smtClean="0"/>
              <a:t>(16103060)</a:t>
            </a:r>
          </a:p>
          <a:p>
            <a:r>
              <a:rPr lang="en-IN" dirty="0" smtClean="0"/>
              <a:t>Rohan Dutt(16103065)</a:t>
            </a:r>
          </a:p>
          <a:p>
            <a:r>
              <a:rPr lang="en-IN" dirty="0" err="1" smtClean="0"/>
              <a:t>Sahil</a:t>
            </a:r>
            <a:r>
              <a:rPr lang="en-IN" dirty="0" smtClean="0"/>
              <a:t>    (16103070)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658983" y="5342709"/>
            <a:ext cx="2451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Group No. 12</a:t>
            </a:r>
          </a:p>
          <a:p>
            <a:r>
              <a:rPr lang="en-IN" dirty="0" smtClean="0"/>
              <a:t>Mentor :Dr </a:t>
            </a:r>
            <a:r>
              <a:rPr lang="en-IN" dirty="0" err="1" smtClean="0"/>
              <a:t>Geeta</a:t>
            </a:r>
            <a:r>
              <a:rPr lang="en-IN" dirty="0" smtClean="0"/>
              <a:t> </a:t>
            </a:r>
            <a:r>
              <a:rPr lang="en-IN" dirty="0" err="1"/>
              <a:t>S</a:t>
            </a:r>
            <a:r>
              <a:rPr lang="en-IN" dirty="0" err="1" smtClean="0"/>
              <a:t>ikka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2198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97280" y="339634"/>
            <a:ext cx="4637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MTCNN Architecture:</a:t>
            </a:r>
            <a:endParaRPr lang="en-IN" sz="2800" b="1" dirty="0"/>
          </a:p>
        </p:txBody>
      </p:sp>
      <p:pic>
        <p:nvPicPr>
          <p:cNvPr id="1026" name="Picture 2" descr="Image result for mtcnn architecture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531" y="1737360"/>
            <a:ext cx="11136052" cy="3892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3487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54926" y="705394"/>
            <a:ext cx="9065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Prototype Screenshots</a:t>
            </a:r>
            <a:r>
              <a:rPr lang="en-IN" dirty="0" smtClean="0"/>
              <a:t>: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436914" y="1658983"/>
            <a:ext cx="4702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1. Signup Window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148" y="2196234"/>
            <a:ext cx="7241177" cy="407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797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404949"/>
            <a:ext cx="3801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2. Sign-In Window: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926" y="1085891"/>
            <a:ext cx="9148354" cy="51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595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7909" y="431074"/>
            <a:ext cx="508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3. Add Criminal Window: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651" y="1007514"/>
            <a:ext cx="9161417" cy="515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676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8091" y="378823"/>
            <a:ext cx="463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4. Detect Criminal Face Window: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108" y="1007514"/>
            <a:ext cx="9736183" cy="547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709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20640" y="2926080"/>
            <a:ext cx="22012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 smtClean="0"/>
              <a:t>THANK YOU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2499374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613954"/>
            <a:ext cx="21579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 smtClean="0"/>
              <a:t>OBJECTIVE:</a:t>
            </a:r>
            <a:endParaRPr lang="en-IN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645920" y="1946367"/>
            <a:ext cx="95358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To develop a system that can be deployed at large scale for reducing the crime rate by automating various </a:t>
            </a:r>
            <a:r>
              <a:rPr lang="en-IN" sz="2400" dirty="0" smtClean="0"/>
              <a:t>tasks: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R</a:t>
            </a:r>
            <a:r>
              <a:rPr lang="en-IN" sz="2400" dirty="0" smtClean="0"/>
              <a:t>ecognising </a:t>
            </a:r>
            <a:r>
              <a:rPr lang="en-IN" sz="2400" dirty="0"/>
              <a:t>faces of criminals at places such as airports, railway stations and other areas. </a:t>
            </a:r>
            <a:endParaRPr lang="en-I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N</a:t>
            </a:r>
            <a:r>
              <a:rPr lang="en-IN" sz="2400" dirty="0" smtClean="0"/>
              <a:t>umber </a:t>
            </a:r>
            <a:r>
              <a:rPr lang="en-IN" sz="2400" dirty="0"/>
              <a:t>plate scanning which can be used to find suspicious vehicles and also can be used to automate generation of challans to vehicles not following traffic </a:t>
            </a:r>
            <a:r>
              <a:rPr lang="en-IN" sz="2400" dirty="0" smtClean="0"/>
              <a:t>rules.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F</a:t>
            </a:r>
            <a:r>
              <a:rPr lang="en-IN" sz="2400" dirty="0" smtClean="0"/>
              <a:t>ind </a:t>
            </a:r>
            <a:r>
              <a:rPr lang="en-IN" sz="2400" dirty="0"/>
              <a:t>out threats or chances of crime by recognizing the scene like someone carrying weapon or some fight going on in the area</a:t>
            </a:r>
            <a:r>
              <a:rPr lang="en-IN" sz="2400" dirty="0" smtClean="0"/>
              <a:t>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16544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63486" y="744582"/>
            <a:ext cx="51859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METHODOLOGY  USED:</a:t>
            </a:r>
            <a:endParaRPr lang="en-IN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763486" y="2246810"/>
            <a:ext cx="80728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The following algorithms are used for the development of the </a:t>
            </a:r>
            <a:r>
              <a:rPr lang="en-IN" sz="2800" dirty="0" smtClean="0"/>
              <a:t>project :</a:t>
            </a:r>
          </a:p>
          <a:p>
            <a:endParaRPr lang="en-IN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/>
              <a:t>Optical Character Recognition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/>
              <a:t>Face Recognition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170042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71072" y="952831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Optical </a:t>
            </a:r>
            <a:r>
              <a:rPr lang="en-IN" sz="3200" b="1" dirty="0"/>
              <a:t>C</a:t>
            </a:r>
            <a:r>
              <a:rPr lang="en-IN" sz="3200" b="1" dirty="0" smtClean="0"/>
              <a:t>haracter Recognition</a:t>
            </a:r>
            <a:endParaRPr lang="en-IN" sz="3200" b="1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b="10248"/>
          <a:stretch/>
        </p:blipFill>
        <p:spPr>
          <a:xfrm>
            <a:off x="2403738" y="2125434"/>
            <a:ext cx="4523105" cy="411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074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3040" y="666205"/>
            <a:ext cx="49246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Face Recognition</a:t>
            </a:r>
            <a:endParaRPr lang="en-IN" sz="3200" b="1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b="11880"/>
          <a:stretch/>
        </p:blipFill>
        <p:spPr>
          <a:xfrm>
            <a:off x="2015398" y="2350952"/>
            <a:ext cx="7376795" cy="300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740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2412" y="770709"/>
            <a:ext cx="684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Workflow Diagram:</a:t>
            </a:r>
            <a:endParaRPr lang="en-IN" sz="3200" b="1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664824" y="1831703"/>
            <a:ext cx="7968342" cy="468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511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5102" y="718457"/>
            <a:ext cx="177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Threats</a:t>
            </a:r>
            <a:endParaRPr lang="en-IN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98899" y="1840711"/>
            <a:ext cx="1109310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N" sz="2400" b="1" dirty="0" smtClean="0"/>
              <a:t>Time Constraints: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Large </a:t>
            </a:r>
            <a:r>
              <a:rPr lang="en-IN" sz="2400" dirty="0"/>
              <a:t>amount of data will be required for the model to train</a:t>
            </a:r>
            <a:r>
              <a:rPr lang="en-IN" sz="2400" dirty="0" smtClean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Problems </a:t>
            </a:r>
            <a:r>
              <a:rPr lang="en-IN" sz="2400" dirty="0"/>
              <a:t>may be faced while identifying sources for collection of data. </a:t>
            </a:r>
            <a:endParaRPr lang="en-IN" sz="24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Further </a:t>
            </a:r>
            <a:r>
              <a:rPr lang="en-IN" sz="2400" dirty="0"/>
              <a:t>data augmentation needs to be done which also requires large amount of </a:t>
            </a:r>
            <a:endParaRPr lang="en-IN" sz="2400" dirty="0" smtClean="0"/>
          </a:p>
          <a:p>
            <a:pPr lvl="0"/>
            <a:r>
              <a:rPr lang="en-IN" sz="2400" dirty="0"/>
              <a:t> </a:t>
            </a:r>
            <a:r>
              <a:rPr lang="en-IN" sz="2400" dirty="0" smtClean="0"/>
              <a:t>   time </a:t>
            </a:r>
            <a:r>
              <a:rPr lang="en-IN" sz="2400" dirty="0"/>
              <a:t>and labour.</a:t>
            </a:r>
          </a:p>
          <a:p>
            <a:pPr lvl="0"/>
            <a:r>
              <a:rPr lang="en-IN" sz="2400" b="1" dirty="0"/>
              <a:t>Performance issues</a:t>
            </a:r>
            <a:r>
              <a:rPr lang="en-IN" sz="2400" b="1" dirty="0" smtClean="0"/>
              <a:t>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The </a:t>
            </a:r>
            <a:r>
              <a:rPr lang="en-IN" sz="2400" dirty="0"/>
              <a:t>real time </a:t>
            </a:r>
            <a:r>
              <a:rPr lang="en-IN" sz="2400" dirty="0" smtClean="0"/>
              <a:t>monitoring  requires </a:t>
            </a:r>
            <a:r>
              <a:rPr lang="en-IN" sz="2400" dirty="0"/>
              <a:t>large amount of machine power </a:t>
            </a:r>
            <a:endParaRPr lang="en-IN" sz="2400" dirty="0" smtClean="0"/>
          </a:p>
          <a:p>
            <a:pPr lvl="0"/>
            <a:r>
              <a:rPr lang="en-IN" sz="2400" b="1" dirty="0" smtClean="0"/>
              <a:t>Storage </a:t>
            </a:r>
            <a:r>
              <a:rPr lang="en-IN" sz="2400" b="1" dirty="0"/>
              <a:t>issues: </a:t>
            </a:r>
            <a:endParaRPr lang="en-IN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Large </a:t>
            </a:r>
            <a:r>
              <a:rPr lang="en-IN" sz="2400" dirty="0"/>
              <a:t>database is required for storing of </a:t>
            </a:r>
            <a:r>
              <a:rPr lang="en-IN" sz="2400" dirty="0" smtClean="0"/>
              <a:t>data.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37889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40569" y="1031966"/>
            <a:ext cx="33800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 smtClean="0"/>
              <a:t>Technology Stack :</a:t>
            </a:r>
            <a:endParaRPr lang="en-IN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449977" y="2416628"/>
            <a:ext cx="55386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Front end: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CSS </a:t>
            </a: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err="1" smtClean="0"/>
              <a:t>Javascript</a:t>
            </a:r>
            <a:endParaRPr lang="en-IN" sz="2400" dirty="0" smtClean="0"/>
          </a:p>
          <a:p>
            <a:r>
              <a:rPr lang="en-IN" sz="2400" b="1" dirty="0" smtClean="0"/>
              <a:t>Back end: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Django (Python)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MySQL </a:t>
            </a:r>
          </a:p>
          <a:p>
            <a:r>
              <a:rPr lang="en-IN" sz="2400" b="1" dirty="0" smtClean="0"/>
              <a:t>Tools: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smtClean="0"/>
              <a:t>Anaconda</a:t>
            </a:r>
            <a:endParaRPr lang="en-IN" sz="2400" dirty="0" smtClean="0"/>
          </a:p>
        </p:txBody>
      </p:sp>
    </p:spTree>
    <p:extLst>
      <p:ext uri="{BB962C8B-B14F-4D97-AF65-F5344CB8AC3E}">
        <p14:creationId xmlns:p14="http://schemas.microsoft.com/office/powerpoint/2010/main" val="4220899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49040" y="2416628"/>
            <a:ext cx="611341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smtClean="0"/>
              <a:t>Implementation Phase I : Criminal Face Recognition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884295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95</TotalTime>
  <Words>276</Words>
  <Application>Microsoft Office PowerPoint</Application>
  <PresentationFormat>Widescreen</PresentationFormat>
  <Paragraphs>49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Franklin Gothic Book</vt:lpstr>
      <vt:lpstr>Crop</vt:lpstr>
      <vt:lpstr>CRIME DETECTION USING MACHINE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DETECTION USING MACHINE LEARNING</dc:title>
  <dc:creator>Rohan Dutt</dc:creator>
  <cp:lastModifiedBy>Rohan Dutt</cp:lastModifiedBy>
  <cp:revision>13</cp:revision>
  <dcterms:created xsi:type="dcterms:W3CDTF">2019-11-04T04:43:46Z</dcterms:created>
  <dcterms:modified xsi:type="dcterms:W3CDTF">2020-03-29T09:30:08Z</dcterms:modified>
</cp:coreProperties>
</file>