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0903-2574-489B-8A68-E5245F6F4C61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ECAC-99E1-4503-A6DF-49CF8A562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55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0903-2574-489B-8A68-E5245F6F4C61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ECAC-99E1-4503-A6DF-49CF8A562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783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0903-2574-489B-8A68-E5245F6F4C61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ECAC-99E1-4503-A6DF-49CF8A562F6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8396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0903-2574-489B-8A68-E5245F6F4C61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ECAC-99E1-4503-A6DF-49CF8A562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919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0903-2574-489B-8A68-E5245F6F4C61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ECAC-99E1-4503-A6DF-49CF8A562F6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3891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0903-2574-489B-8A68-E5245F6F4C61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ECAC-99E1-4503-A6DF-49CF8A562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084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0903-2574-489B-8A68-E5245F6F4C61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ECAC-99E1-4503-A6DF-49CF8A562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110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0903-2574-489B-8A68-E5245F6F4C61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ECAC-99E1-4503-A6DF-49CF8A562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094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0903-2574-489B-8A68-E5245F6F4C61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ECAC-99E1-4503-A6DF-49CF8A562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926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0903-2574-489B-8A68-E5245F6F4C61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ECAC-99E1-4503-A6DF-49CF8A562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363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0903-2574-489B-8A68-E5245F6F4C61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ECAC-99E1-4503-A6DF-49CF8A562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679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0903-2574-489B-8A68-E5245F6F4C61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ECAC-99E1-4503-A6DF-49CF8A562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522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0903-2574-489B-8A68-E5245F6F4C61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ECAC-99E1-4503-A6DF-49CF8A562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928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0903-2574-489B-8A68-E5245F6F4C61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ECAC-99E1-4503-A6DF-49CF8A562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009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0903-2574-489B-8A68-E5245F6F4C61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ECAC-99E1-4503-A6DF-49CF8A562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914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2ECAC-99E1-4503-A6DF-49CF8A562F6B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0903-2574-489B-8A68-E5245F6F4C61}" type="datetimeFigureOut">
              <a:rPr lang="en-IN" smtClean="0"/>
              <a:t>20-08-2025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310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00903-2574-489B-8A68-E5245F6F4C61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0D2ECAC-99E1-4503-A6DF-49CF8A562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708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2BFE3-6281-05C5-D351-140C24D4B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259" y="530942"/>
            <a:ext cx="8330106" cy="2644823"/>
          </a:xfrm>
        </p:spPr>
        <p:txBody>
          <a:bodyPr/>
          <a:lstStyle/>
          <a:p>
            <a:r>
              <a:rPr lang="en-US" dirty="0"/>
              <a:t>Student Score Prediction Based on Study Habits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E61DB9-AEEC-2E13-526C-946EF3576B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1429" y="4316361"/>
            <a:ext cx="7766936" cy="93952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Using Linear Regression in Python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507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B4F43-BC16-EB5A-FFB3-3FB0B2BA6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9F16A-00CB-9301-5078-D0D36FFCB0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525" y="634728"/>
            <a:ext cx="7766936" cy="1646302"/>
          </a:xfrm>
        </p:spPr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E3978-3FFB-140B-908E-EA6C675E6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9646" y="3293807"/>
            <a:ext cx="8856133" cy="737419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Can we predict a student’s final exam score using study hours and attendance data?</a:t>
            </a:r>
            <a:endParaRPr lang="en-IN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45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0DC68F-46EF-1F76-73C7-45D9A2985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8C9E2-C917-9B2F-F612-A16F27DE4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53435" y="113128"/>
            <a:ext cx="7032346" cy="1646302"/>
          </a:xfrm>
        </p:spPr>
        <p:txBody>
          <a:bodyPr/>
          <a:lstStyle/>
          <a:p>
            <a:r>
              <a:rPr lang="en-IN" dirty="0"/>
              <a:t>Project Summary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B8736C7-8611-BD7F-6CB4-11E49D4C426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34590" y="2307312"/>
            <a:ext cx="10245112" cy="2597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 a regression model.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study hours and attendance as input features.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 the final exam score.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on preprocessing, training, and evaluating the model.</a:t>
            </a:r>
          </a:p>
        </p:txBody>
      </p:sp>
    </p:spTree>
    <p:extLst>
      <p:ext uri="{BB962C8B-B14F-4D97-AF65-F5344CB8AC3E}">
        <p14:creationId xmlns:p14="http://schemas.microsoft.com/office/powerpoint/2010/main" val="225046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9F433C-0F31-C219-03DC-A7762BB21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764F1-A11A-C713-921F-AE22F27E0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661" y="-73195"/>
            <a:ext cx="7766936" cy="1646302"/>
          </a:xfrm>
        </p:spPr>
        <p:txBody>
          <a:bodyPr/>
          <a:lstStyle/>
          <a:p>
            <a:r>
              <a:rPr lang="en-IN" dirty="0"/>
              <a:t>Functional Components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3771417-B7D2-4014-6096-395326B7AB2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15686" y="1916620"/>
            <a:ext cx="11201593" cy="3890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 and clean CSV data using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pandas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Visualize relationships using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matplotlib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seaborn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train/test split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evaluation.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Fit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Linear Regression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 using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scikit-learn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 new student scores.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 accuracy metrics (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R² score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 Absolute Error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382089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90E338-CF54-AC67-C9B0-880D0B7A75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809CF-0ED1-3716-F881-838CD3E32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816236" y="-166112"/>
            <a:ext cx="7766936" cy="1425624"/>
          </a:xfrm>
        </p:spPr>
        <p:txBody>
          <a:bodyPr/>
          <a:lstStyle/>
          <a:p>
            <a:r>
              <a:rPr lang="en-IN" dirty="0"/>
              <a:t>Sample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C44CCE-ABFB-09F9-1BF3-0EBDBF680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573162"/>
            <a:ext cx="7766936" cy="4365522"/>
          </a:xfrm>
        </p:spPr>
        <p:txBody>
          <a:bodyPr>
            <a:normAutofit/>
          </a:bodyPr>
          <a:lstStyle/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Shows a simple dataset format:</a:t>
            </a: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2857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Helps understand what kind of data is used for prediction.</a:t>
            </a:r>
          </a:p>
          <a:p>
            <a:pPr algn="l">
              <a:buClr>
                <a:schemeClr val="tx1"/>
              </a:buClr>
            </a:pP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E8B1533-47B5-39F4-D2C3-D7F96E56D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656921"/>
              </p:ext>
            </p:extLst>
          </p:nvPr>
        </p:nvGraphicFramePr>
        <p:xfrm>
          <a:off x="1507067" y="2391149"/>
          <a:ext cx="8127999" cy="2062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1110399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4735458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41580393"/>
                    </a:ext>
                  </a:extLst>
                </a:gridCol>
              </a:tblGrid>
              <a:tr h="51571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b="1" dirty="0"/>
                        <a:t>Hours_Studied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Attendance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Final_Score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207390"/>
                  </a:ext>
                </a:extLst>
              </a:tr>
              <a:tr h="5157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026698"/>
                  </a:ext>
                </a:extLst>
              </a:tr>
              <a:tr h="5157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258689"/>
                  </a:ext>
                </a:extLst>
              </a:tr>
              <a:tr h="5157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453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090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4BD3CB-5A66-244C-E3F7-044C3FB65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2C3F1-7673-18DF-4A94-3FDC4CBDC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55798" y="113127"/>
            <a:ext cx="7766936" cy="1646302"/>
          </a:xfrm>
        </p:spPr>
        <p:txBody>
          <a:bodyPr/>
          <a:lstStyle/>
          <a:p>
            <a:r>
              <a:rPr lang="en-IN" dirty="0"/>
              <a:t>Expected Output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7BAF741-1544-AD77-6E7C-BA2BCBD1FE9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12332" y="2435132"/>
            <a:ext cx="9514894" cy="2597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input: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 study hours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80% attendance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 Predicted score for the student.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Also show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evaluation metrics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R² score and Mean Absolute Error.</a:t>
            </a:r>
          </a:p>
        </p:txBody>
      </p:sp>
    </p:spTree>
    <p:extLst>
      <p:ext uri="{BB962C8B-B14F-4D97-AF65-F5344CB8AC3E}">
        <p14:creationId xmlns:p14="http://schemas.microsoft.com/office/powerpoint/2010/main" val="3697346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A161A-D52A-AFF9-2F78-B9851E5B2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71E76-B706-D137-CC93-C9A5AF1E5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45965" y="261102"/>
            <a:ext cx="7766936" cy="1646302"/>
          </a:xfrm>
        </p:spPr>
        <p:txBody>
          <a:bodyPr/>
          <a:lstStyle/>
          <a:p>
            <a:r>
              <a:rPr lang="en-IN" dirty="0"/>
              <a:t>Tools &amp; Libraries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912260E-2C81-ABBC-6D0C-AA6F2BCE470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61493" y="2435131"/>
            <a:ext cx="8826455" cy="2597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Pandas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(data handling)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Matplotlib &amp; Seaborn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(visualization)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Scikit-learn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(machine learning model &amp; evaluation)</a:t>
            </a:r>
          </a:p>
        </p:txBody>
      </p:sp>
    </p:spTree>
    <p:extLst>
      <p:ext uri="{BB962C8B-B14F-4D97-AF65-F5344CB8AC3E}">
        <p14:creationId xmlns:p14="http://schemas.microsoft.com/office/powerpoint/2010/main" val="4028485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148A37-7D23-9844-D634-8F49DEA9B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5EDE8-E9F5-F41C-AC37-EA294446A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51230" y="1984016"/>
            <a:ext cx="7766936" cy="1646302"/>
          </a:xfrm>
        </p:spPr>
        <p:txBody>
          <a:bodyPr/>
          <a:lstStyle/>
          <a:p>
            <a:r>
              <a:rPr lang="en-US" dirty="0"/>
              <a:t>Thank You!!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B08C9-4935-2699-E3DC-68DC984D5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03192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</TotalTime>
  <Words>205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Student Score Prediction Based on Study Habits</vt:lpstr>
      <vt:lpstr>Problem statement</vt:lpstr>
      <vt:lpstr>Project Summary</vt:lpstr>
      <vt:lpstr>Functional Components</vt:lpstr>
      <vt:lpstr>Sample Dataset</vt:lpstr>
      <vt:lpstr>Expected Output</vt:lpstr>
      <vt:lpstr>Tools &amp; Libraries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rohan badshah</dc:creator>
  <cp:lastModifiedBy>rohan badshah</cp:lastModifiedBy>
  <cp:revision>1</cp:revision>
  <dcterms:created xsi:type="dcterms:W3CDTF">2025-08-20T08:07:59Z</dcterms:created>
  <dcterms:modified xsi:type="dcterms:W3CDTF">2025-08-20T08:33:23Z</dcterms:modified>
</cp:coreProperties>
</file>