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7FFE-28AC-DD9F-5AC8-5E83983A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85B6-12F4-0ED8-FBA8-5AE76F71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39B8-41FE-4A1F-A9F7-42552F77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51A2-4E42-D65C-5893-38CADF8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0DF4-82B6-2EC5-EDBE-B2C262D2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A51B-53F6-952B-D018-6E3A4E03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63E29-9793-C207-28F8-6AF4756E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CABC-ACFD-4C58-5532-E4D06443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740C-8D2A-B301-9518-42496AE9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3FDD-BB7D-CBFC-FE02-710548CC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2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84445-098D-92C5-5734-8FB8278C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19B14-B3C0-0683-24B0-30A316B3E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FE79-71B3-98BC-A92C-26F185EF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4E5D9-3124-2443-1CF8-968F0B39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BF0F-9C57-53C3-9689-8CEF431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4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59B2-5775-EA15-199F-27A27D72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29AC8-0F5D-8B56-5367-37601B7F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7937-95C0-09F2-79AF-CB2A0A0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B90E-D629-F2E7-DDDC-AB021C35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3F8E-3F59-B68D-F5DB-024DC286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7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0C57-EC6D-6825-E71B-18786A56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F129-39CF-D93B-1748-8AD688CF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C3BF-CFE9-34BC-9E2A-E2F5CDBD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1065-D57F-9538-279A-4E92FED4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6F0E-F8CA-CA48-9643-B1AF2845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7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B007-E40D-4FCE-3740-3255BF78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35EC-EB0F-F9E1-08E9-EA2AC28C5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ABEA9-BEA9-25D4-DF20-5EA45F10A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EB1B-8092-5FD6-6EFC-A6932D4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1786-A388-A879-BF98-2B8CAC5E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7A291-3AE6-FF76-5D04-91A6F1F8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2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51E-67D8-3B66-1864-BF39625E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FA074-76F1-1621-FF9C-7A7EBE4E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9032-CD7F-160A-B585-C781302B7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1086C-2EA6-E213-7B9A-304EECB6B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EF6D2-7E00-A515-4243-604CAD95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0DC5B-71E6-67A5-619B-703862C6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58392-374C-D0D9-ED16-78F92AC1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313E7-6BCE-AC77-3B63-9D5F66CF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3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0CF2-9F9B-7968-983F-A5A65671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E909F-929E-1525-2716-04E3876C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798B7-B6E0-47ED-DA02-86DC91DA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A71F8-5A68-5786-3DE1-8D80B771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FE59-864E-1B2C-25B7-FC0A385E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9D8D4-2775-8F4C-077C-74C9973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724-3768-727E-EABC-21E998B1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F26C-C3F0-DF0A-885C-AE1CB38B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1EA3-983C-7AF6-EF55-CD53CA54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5BD8A-D529-E7FC-935D-C6C2D0B70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B65F-85FF-F25C-44D3-00497C26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D75E-8878-D911-46E1-1BD1778D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ABF7-80DC-7256-09B5-67846DF2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A7F3-A34F-4CA5-458F-ECE0E82D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D17EC-127F-D926-3CE5-20C8F4DBF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36A0-210E-10DC-4117-32A207FE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59E5D-96D4-A935-F681-4C5E8480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136FA-8213-8186-987B-E55C2770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9FD4-7B59-DBA4-3292-3F8439A3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8C89B-3B4D-D350-5223-55FC9D48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40A4-E144-8C43-EC8F-D93C8D27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C936-6318-6C88-90F1-18CC6B895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481D-1CBE-4C73-AE2C-329DABEE9153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8419-8396-3546-36F1-1E8577BFE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7D8F-78F8-03AB-22CB-E754630E6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7B3D-BACC-4693-A123-78A8F9B00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jpeg"/><Relationship Id="rId7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1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F4BB6-A2F0-72C7-B03F-9818C8BA5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0DB37-1DA0-6D45-D39E-4164C9F43D32}"/>
              </a:ext>
            </a:extLst>
          </p:cNvPr>
          <p:cNvSpPr txBox="1"/>
          <p:nvPr/>
        </p:nvSpPr>
        <p:spPr>
          <a:xfrm>
            <a:off x="1419225" y="5715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highlight>
                  <a:srgbClr val="FFFF00"/>
                </a:highlight>
              </a:rPr>
              <a:t>IPL Analysis (2021-2023)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B013F-8C44-C5AA-B3E9-E26E3C6526A9}"/>
              </a:ext>
            </a:extLst>
          </p:cNvPr>
          <p:cNvSpPr txBox="1"/>
          <p:nvPr/>
        </p:nvSpPr>
        <p:spPr>
          <a:xfrm>
            <a:off x="8943975" y="605790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Rohan Gollar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98806-11F6-FBAB-5A67-0DDB2B490431}"/>
              </a:ext>
            </a:extLst>
          </p:cNvPr>
          <p:cNvSpPr txBox="1"/>
          <p:nvPr/>
        </p:nvSpPr>
        <p:spPr>
          <a:xfrm>
            <a:off x="942975" y="1762125"/>
            <a:ext cx="940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Google Sans"/>
              </a:rPr>
              <a:t>The Indian Premier League (IPL), also known as the TATA IPL for sponsorship reasons, is a men's Twenty20 (T20) cricket league held annually in India. Founded by the BCCI in 2007, the league features ten city-based franchise teams. 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C2E83-3A93-7480-8457-FAFE6D2F6D98}"/>
              </a:ext>
            </a:extLst>
          </p:cNvPr>
          <p:cNvSpPr txBox="1"/>
          <p:nvPr/>
        </p:nvSpPr>
        <p:spPr>
          <a:xfrm>
            <a:off x="1028700" y="2914352"/>
            <a:ext cx="8696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It is 20 overs format ,</a:t>
            </a: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inaugurated in the year 2008.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After the group stage, the top four teams advance to the playoffs, which include Qualifier 1, Eliminator, Qualifier 2, and the Final.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Currently, there are 10 teams in the IPL.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   IPL attracts top cricketing talent from around the world.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   Teams consist of both domestic and international players, with a maximum of four                   foreign players allowed in the playing XI..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   Players are bought and sold through an annual auction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   Franchise owners bid for players to build their teams before each season.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DA64-A949-996F-A962-2F950A514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88062-8C10-96B7-DFC4-5703B5ECA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1D4C7-F6B2-8F1D-B85D-0F773C8E5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C4855-E64E-0513-ACDA-5ECD81631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4" y="4800600"/>
            <a:ext cx="208597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0F978-E08E-1CFB-CE7D-12204BE8E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091" y="2914651"/>
            <a:ext cx="1543740" cy="1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64FA59-44AD-976C-2D8E-7C6EA004B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89" y="714375"/>
            <a:ext cx="1886177" cy="1043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63EA5E-A99B-4FDD-6CBB-9F388A6F0A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27" y="648114"/>
            <a:ext cx="1886177" cy="1175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BC563-C35E-357F-0531-BAC3D749BD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2" y="1863365"/>
            <a:ext cx="1724028" cy="1357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674A31-3B22-7048-EFB9-18346BF80F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850" y="1993047"/>
            <a:ext cx="1933228" cy="1286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9CC4B1-9414-E8B0-0BEB-B61FAB9E2C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6" y="3689747"/>
            <a:ext cx="1853070" cy="11549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55AA32-19CC-8AAB-1C47-F407158F71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32" y="5349875"/>
            <a:ext cx="1939270" cy="12086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E9C577-179B-0335-C788-FB4A62FE20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39" y="5487193"/>
            <a:ext cx="2038238" cy="11414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012A40-3493-C605-CA66-F3B7E6722A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70" y="3772894"/>
            <a:ext cx="1978512" cy="1233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7D40-3FF0-0755-7BBA-957F4F1F6C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52" y="5425404"/>
            <a:ext cx="2225581" cy="1246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8C003B-5267-571B-C73C-9ED16C5463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86" y="5363485"/>
            <a:ext cx="2273701" cy="1230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09EDC-9D11-A6BF-317E-D21D67471F0E}"/>
              </a:ext>
            </a:extLst>
          </p:cNvPr>
          <p:cNvSpPr txBox="1"/>
          <p:nvPr/>
        </p:nvSpPr>
        <p:spPr>
          <a:xfrm>
            <a:off x="809625" y="264480"/>
            <a:ext cx="3524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highlight>
                  <a:srgbClr val="FFFF00"/>
                </a:highlight>
              </a:rPr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28133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78CAB-B019-B73E-C26A-49379B1E2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5008C-7107-1F00-C9E7-32E5F767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45051"/>
            <a:ext cx="4753795" cy="4650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E3D74D-8DFC-2E6F-F355-D56EEB255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28" y="3341225"/>
            <a:ext cx="4662333" cy="301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D1D6F-4AF1-DCC8-210E-B01E8779B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60" y="249454"/>
            <a:ext cx="1809667" cy="221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D307B-3B9D-0A28-E4B8-C805567BDE7E}"/>
              </a:ext>
            </a:extLst>
          </p:cNvPr>
          <p:cNvSpPr txBox="1"/>
          <p:nvPr/>
        </p:nvSpPr>
        <p:spPr>
          <a:xfrm>
            <a:off x="504825" y="985535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Year By Winners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4AAC2-E3EB-67CB-33B8-BD15FBD58A13}"/>
              </a:ext>
            </a:extLst>
          </p:cNvPr>
          <p:cNvSpPr txBox="1"/>
          <p:nvPr/>
        </p:nvSpPr>
        <p:spPr>
          <a:xfrm>
            <a:off x="6829508" y="2821983"/>
            <a:ext cx="290504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Team with number of Titles</a:t>
            </a:r>
          </a:p>
        </p:txBody>
      </p:sp>
    </p:spTree>
    <p:extLst>
      <p:ext uri="{BB962C8B-B14F-4D97-AF65-F5344CB8AC3E}">
        <p14:creationId xmlns:p14="http://schemas.microsoft.com/office/powerpoint/2010/main" val="168990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099911-DB14-FDEE-8F5B-131C5B798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1153"/>
            <a:ext cx="12706350" cy="7700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EDECE-E0B4-23FF-9136-29DEB9C7FFF9}"/>
              </a:ext>
            </a:extLst>
          </p:cNvPr>
          <p:cNvSpPr txBox="1"/>
          <p:nvPr/>
        </p:nvSpPr>
        <p:spPr>
          <a:xfrm>
            <a:off x="6153150" y="28098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0A2A1-1912-255C-00DD-0F260C7D8929}"/>
              </a:ext>
            </a:extLst>
          </p:cNvPr>
          <p:cNvSpPr txBox="1"/>
          <p:nvPr/>
        </p:nvSpPr>
        <p:spPr>
          <a:xfrm>
            <a:off x="1045195" y="245710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10 Batsman By runs ( 2021-2023)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204EBC-6887-0688-CA86-B4ACD5AD4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8" y="666863"/>
            <a:ext cx="4279675" cy="2803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BE08C-BADB-4828-8A22-8EDCA356B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31" y="829493"/>
            <a:ext cx="4066144" cy="2753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165E5F-8F49-5626-4745-ABDEFEF7C940}"/>
              </a:ext>
            </a:extLst>
          </p:cNvPr>
          <p:cNvSpPr txBox="1"/>
          <p:nvPr/>
        </p:nvSpPr>
        <p:spPr>
          <a:xfrm>
            <a:off x="6997588" y="345156"/>
            <a:ext cx="375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</a:t>
            </a:r>
            <a:r>
              <a:rPr lang="en-IN" dirty="0" err="1">
                <a:highlight>
                  <a:srgbClr val="FFFF00"/>
                </a:highlight>
              </a:rPr>
              <a:t>Batsmans</a:t>
            </a:r>
            <a:r>
              <a:rPr lang="en-IN" dirty="0">
                <a:highlight>
                  <a:srgbClr val="FFFF00"/>
                </a:highlight>
              </a:rPr>
              <a:t> By Average 2021-2023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40A50B-515C-85BD-AA3E-56649818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8" y="4027597"/>
            <a:ext cx="4419600" cy="2830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4CAECF-F092-761B-810B-687072C08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31" y="4089071"/>
            <a:ext cx="4248002" cy="28252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A9A118-B0C8-431B-6260-6AB68DFDDF15}"/>
              </a:ext>
            </a:extLst>
          </p:cNvPr>
          <p:cNvSpPr txBox="1"/>
          <p:nvPr/>
        </p:nvSpPr>
        <p:spPr>
          <a:xfrm>
            <a:off x="895939" y="3590926"/>
            <a:ext cx="441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Batsman by strike rate 2021-2023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5283A5-9CD5-BEC4-BD19-1D964E7D3291}"/>
              </a:ext>
            </a:extLst>
          </p:cNvPr>
          <p:cNvSpPr txBox="1"/>
          <p:nvPr/>
        </p:nvSpPr>
        <p:spPr>
          <a:xfrm>
            <a:off x="6881074" y="3676650"/>
            <a:ext cx="406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Batsman by Boundary % 2021-2023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61DC0-40FF-3F0F-A58D-18C18B2B4847}"/>
              </a:ext>
            </a:extLst>
          </p:cNvPr>
          <p:cNvSpPr txBox="1"/>
          <p:nvPr/>
        </p:nvSpPr>
        <p:spPr>
          <a:xfrm>
            <a:off x="4902820" y="0"/>
            <a:ext cx="238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Batting Analysis</a:t>
            </a:r>
          </a:p>
        </p:txBody>
      </p:sp>
    </p:spTree>
    <p:extLst>
      <p:ext uri="{BB962C8B-B14F-4D97-AF65-F5344CB8AC3E}">
        <p14:creationId xmlns:p14="http://schemas.microsoft.com/office/powerpoint/2010/main" val="19926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CFC56-F862-BC64-30A9-6280F393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4583B-9D25-61B0-A994-E51DF004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2" y="814407"/>
            <a:ext cx="4841491" cy="278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498BE-49AB-5043-6E63-E9AB0D3A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92" y="839278"/>
            <a:ext cx="3205189" cy="278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63196-D0A0-AEBA-1C4E-F55FCB559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4124325"/>
            <a:ext cx="4191000" cy="2655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A9AEC-84F2-951F-04A6-745C118A7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63" y="4033305"/>
            <a:ext cx="3606848" cy="2746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907865-AEC1-AF16-885E-CA31C9DB3C07}"/>
              </a:ext>
            </a:extLst>
          </p:cNvPr>
          <p:cNvSpPr txBox="1"/>
          <p:nvPr/>
        </p:nvSpPr>
        <p:spPr>
          <a:xfrm>
            <a:off x="950572" y="361950"/>
            <a:ext cx="393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Top wicket takers 2021-2023</a:t>
            </a:r>
          </a:p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DBE82-8204-4A23-67B4-C621BEA834A3}"/>
              </a:ext>
            </a:extLst>
          </p:cNvPr>
          <p:cNvSpPr txBox="1"/>
          <p:nvPr/>
        </p:nvSpPr>
        <p:spPr>
          <a:xfrm>
            <a:off x="7062788" y="469946"/>
            <a:ext cx="337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Top bowlers by bowling Average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586D5-5F3B-0414-44FF-F03023098C45}"/>
              </a:ext>
            </a:extLst>
          </p:cNvPr>
          <p:cNvSpPr txBox="1"/>
          <p:nvPr/>
        </p:nvSpPr>
        <p:spPr>
          <a:xfrm>
            <a:off x="1362074" y="3676768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Bowlers by Economy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86E09-3D85-297D-D812-5A2C69FB2F3F}"/>
              </a:ext>
            </a:extLst>
          </p:cNvPr>
          <p:cNvSpPr txBox="1"/>
          <p:nvPr/>
        </p:nvSpPr>
        <p:spPr>
          <a:xfrm>
            <a:off x="6942490" y="3663973"/>
            <a:ext cx="361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Top Bowlers by Dot Ball Percentage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B0EF1-0A96-6999-0AC2-6D62162CAD06}"/>
              </a:ext>
            </a:extLst>
          </p:cNvPr>
          <p:cNvSpPr txBox="1"/>
          <p:nvPr/>
        </p:nvSpPr>
        <p:spPr>
          <a:xfrm>
            <a:off x="4419600" y="2095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Bowling Analysis</a:t>
            </a:r>
          </a:p>
        </p:txBody>
      </p:sp>
    </p:spTree>
    <p:extLst>
      <p:ext uri="{BB962C8B-B14F-4D97-AF65-F5344CB8AC3E}">
        <p14:creationId xmlns:p14="http://schemas.microsoft.com/office/powerpoint/2010/main" val="31404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64B0B-572B-8F00-D932-6C60BC0E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8A8F6-9A5F-1BE2-1FEC-2EA9E320FF0D}"/>
              </a:ext>
            </a:extLst>
          </p:cNvPr>
          <p:cNvSpPr txBox="1"/>
          <p:nvPr/>
        </p:nvSpPr>
        <p:spPr>
          <a:xfrm>
            <a:off x="767549" y="1038225"/>
            <a:ext cx="417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Numbers of wins while Chasing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2F63D-93C6-A788-FB3A-22501FC7D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6" y="1533524"/>
            <a:ext cx="5610038" cy="3238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65570-8D83-A556-15C7-928A5093C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98" y="2015377"/>
            <a:ext cx="5266413" cy="3356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D534D-E031-2ECD-160B-30259142FD28}"/>
              </a:ext>
            </a:extLst>
          </p:cNvPr>
          <p:cNvSpPr txBox="1"/>
          <p:nvPr/>
        </p:nvSpPr>
        <p:spPr>
          <a:xfrm>
            <a:off x="6553200" y="1222891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Top 4 teams by Number of Wins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E4E26-242F-AFD8-39D3-22D5C787313A}"/>
              </a:ext>
            </a:extLst>
          </p:cNvPr>
          <p:cNvSpPr txBox="1"/>
          <p:nvPr/>
        </p:nvSpPr>
        <p:spPr>
          <a:xfrm>
            <a:off x="121516" y="5012293"/>
            <a:ext cx="608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ighlight>
                  <a:srgbClr val="FFFF00"/>
                </a:highlight>
              </a:rPr>
              <a:t>KKR,Capitals,Titans</a:t>
            </a:r>
            <a:r>
              <a:rPr lang="en-IN" dirty="0">
                <a:highlight>
                  <a:srgbClr val="FFFF00"/>
                </a:highlight>
              </a:rPr>
              <a:t> have won 14 matches while Chasing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8F543-AF21-EC51-6652-8E7CAB1D6FBC}"/>
              </a:ext>
            </a:extLst>
          </p:cNvPr>
          <p:cNvSpPr txBox="1"/>
          <p:nvPr/>
        </p:nvSpPr>
        <p:spPr>
          <a:xfrm>
            <a:off x="6772275" y="5468718"/>
            <a:ext cx="52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RCB and CSK lead with 25 wins each, followed by Titans with 23 and Royals with 22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AAFDD-20F7-AAC1-1235-3F707DF6235A}"/>
              </a:ext>
            </a:extLst>
          </p:cNvPr>
          <p:cNvSpPr txBox="1"/>
          <p:nvPr/>
        </p:nvSpPr>
        <p:spPr>
          <a:xfrm>
            <a:off x="3990975" y="161925"/>
            <a:ext cx="303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Team Analysis</a:t>
            </a:r>
          </a:p>
        </p:txBody>
      </p:sp>
    </p:spTree>
    <p:extLst>
      <p:ext uri="{BB962C8B-B14F-4D97-AF65-F5344CB8AC3E}">
        <p14:creationId xmlns:p14="http://schemas.microsoft.com/office/powerpoint/2010/main" val="36952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ECC07-BAE3-F48C-BD86-D3DA9219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4D99D4-8FB7-0F83-75BF-7FA037917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0" y="224583"/>
            <a:ext cx="10719816" cy="61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ECC07-BAE3-F48C-BD86-D3DA9219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785331" cy="7191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031FE-99A1-72A4-95BE-691C0415E702}"/>
              </a:ext>
            </a:extLst>
          </p:cNvPr>
          <p:cNvSpPr txBox="1"/>
          <p:nvPr/>
        </p:nvSpPr>
        <p:spPr>
          <a:xfrm>
            <a:off x="2836155" y="221456"/>
            <a:ext cx="636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highlight>
                  <a:srgbClr val="FFFF00"/>
                </a:highlight>
              </a:rPr>
              <a:t>Top 4 teams for 2024 predication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6D7F3-3DE4-7E45-4D43-B618D71A6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64" y="1413712"/>
            <a:ext cx="2818011" cy="2001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617A8-021A-6269-6BA7-CEA3C3E64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19" y="1415436"/>
            <a:ext cx="2724323" cy="2001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EC7802-71B6-D050-74AD-543AB3CC1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66" y="1416121"/>
            <a:ext cx="2705100" cy="2013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46269E-7BEC-CB7C-C963-B3FD83F6B54C}"/>
              </a:ext>
            </a:extLst>
          </p:cNvPr>
          <p:cNvSpPr txBox="1"/>
          <p:nvPr/>
        </p:nvSpPr>
        <p:spPr>
          <a:xfrm>
            <a:off x="1733550" y="384810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highlight>
                  <a:srgbClr val="FFFF00"/>
                </a:highlight>
              </a:rPr>
              <a:t>Winner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C46909-3494-439B-0739-50B31B5AA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0" y="4636883"/>
            <a:ext cx="2822693" cy="1999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FD63E-7EDA-CE66-6F6F-3BAB323D1975}"/>
              </a:ext>
            </a:extLst>
          </p:cNvPr>
          <p:cNvSpPr txBox="1"/>
          <p:nvPr/>
        </p:nvSpPr>
        <p:spPr>
          <a:xfrm>
            <a:off x="6877050" y="3771900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highlight>
                  <a:srgbClr val="FFFF00"/>
                </a:highlight>
              </a:rPr>
              <a:t>Runner-Up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0F4E79-B1DC-96CD-1CC0-5A410281E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4636883"/>
            <a:ext cx="3081816" cy="1916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84B2F2-9E62-D9AD-5620-A2E5DB10F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108" y="1358458"/>
            <a:ext cx="2857501" cy="20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ECC07-BAE3-F48C-BD86-D3DA9219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6F961-8160-10D6-7FD8-47B59B2180B8}"/>
              </a:ext>
            </a:extLst>
          </p:cNvPr>
          <p:cNvSpPr txBox="1"/>
          <p:nvPr/>
        </p:nvSpPr>
        <p:spPr>
          <a:xfrm>
            <a:off x="1183184" y="124480"/>
            <a:ext cx="626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highlight>
                  <a:srgbClr val="FFFF00"/>
                </a:highlight>
              </a:rPr>
              <a:t>Best Eleven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453ED-9497-030A-64CD-D155B004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87" y="1514474"/>
            <a:ext cx="2147888" cy="2624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9C99D3-656B-75CE-0620-597429C5D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1" y="647700"/>
            <a:ext cx="8276037" cy="3800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78531-0449-D49E-3617-461513520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8" y="4988756"/>
            <a:ext cx="1328811" cy="1328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65F09-27A3-9053-0BC6-27A51227E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89" y="4988756"/>
            <a:ext cx="1457586" cy="1457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81ECD-EDF5-6CF5-D4E9-4E31B822E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14" y="4924367"/>
            <a:ext cx="1457587" cy="14575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3344F4-3002-F8FE-E328-8A3B91ED5243}"/>
              </a:ext>
            </a:extLst>
          </p:cNvPr>
          <p:cNvSpPr txBox="1"/>
          <p:nvPr/>
        </p:nvSpPr>
        <p:spPr>
          <a:xfrm>
            <a:off x="1549619" y="465624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Three Best All Rounders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82829-23B1-86F6-1260-9FB6D739CFF6}"/>
              </a:ext>
            </a:extLst>
          </p:cNvPr>
          <p:cNvSpPr txBox="1"/>
          <p:nvPr/>
        </p:nvSpPr>
        <p:spPr>
          <a:xfrm>
            <a:off x="414336" y="6484472"/>
            <a:ext cx="15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00FF"/>
                </a:highlight>
              </a:rPr>
              <a:t>Andre Russell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F0B2A-CDC0-8740-08BF-62B588C7F611}"/>
              </a:ext>
            </a:extLst>
          </p:cNvPr>
          <p:cNvSpPr txBox="1"/>
          <p:nvPr/>
        </p:nvSpPr>
        <p:spPr>
          <a:xfrm>
            <a:off x="1966041" y="6467505"/>
            <a:ext cx="163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00FF"/>
                </a:highlight>
              </a:rPr>
              <a:t>Rashid Khan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87B13-516E-EAF6-1C0B-B47DDFCFA1D5}"/>
              </a:ext>
            </a:extLst>
          </p:cNvPr>
          <p:cNvSpPr txBox="1"/>
          <p:nvPr/>
        </p:nvSpPr>
        <p:spPr>
          <a:xfrm>
            <a:off x="3547089" y="6509831"/>
            <a:ext cx="163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00FFFF"/>
                </a:highlight>
              </a:rPr>
              <a:t>Hardik Pandya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6596D-0C1B-D1A6-6592-80C544027AF9}"/>
              </a:ext>
            </a:extLst>
          </p:cNvPr>
          <p:cNvSpPr txBox="1"/>
          <p:nvPr/>
        </p:nvSpPr>
        <p:spPr>
          <a:xfrm>
            <a:off x="8058150" y="6086475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9599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289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gollar</dc:creator>
  <cp:lastModifiedBy>rohan gollar</cp:lastModifiedBy>
  <cp:revision>4</cp:revision>
  <dcterms:created xsi:type="dcterms:W3CDTF">2024-03-28T08:01:06Z</dcterms:created>
  <dcterms:modified xsi:type="dcterms:W3CDTF">2024-04-05T13:40:53Z</dcterms:modified>
</cp:coreProperties>
</file>