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45" autoAdjust="0"/>
    <p:restoredTop sz="94660"/>
  </p:normalViewPr>
  <p:slideViewPr>
    <p:cSldViewPr>
      <p:cViewPr>
        <p:scale>
          <a:sx n="75" d="100"/>
          <a:sy n="75" d="100"/>
        </p:scale>
        <p:origin x="348" y="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3046" y="-38"/>
            <a:ext cx="1052626" cy="323634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271" y="249427"/>
            <a:ext cx="4987036" cy="31644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22926" y="504520"/>
            <a:ext cx="3300729" cy="2038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351" y="3313887"/>
            <a:ext cx="6104255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22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200" y="1183005"/>
            <a:ext cx="822960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33331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360488"/>
            <a:ext cx="8458200" cy="44210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304800" y="361949"/>
            <a:ext cx="8534400" cy="4495801"/>
            <a:chOff x="0" y="460501"/>
            <a:chExt cx="8568055" cy="37007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81583"/>
              <a:ext cx="3080765" cy="181241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80765" y="481583"/>
              <a:ext cx="2328163" cy="223672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9141" y="2294077"/>
              <a:ext cx="2941701" cy="181254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80765" y="2294064"/>
              <a:ext cx="2457450" cy="18669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9057" y="460501"/>
              <a:ext cx="3158490" cy="199440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538215" y="2458148"/>
              <a:ext cx="3029204" cy="170281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0070" y="455803"/>
            <a:ext cx="8551545" cy="4478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tabLst>
                <a:tab pos="354965" algn="l"/>
              </a:tabLst>
            </a:pPr>
            <a:r>
              <a:rPr lang="en-US" sz="2800" b="1" spc="-35" dirty="0">
                <a:solidFill>
                  <a:srgbClr val="FFFFFF"/>
                </a:solidFill>
                <a:latin typeface="Calibri"/>
                <a:cs typeface="Calibri"/>
              </a:rPr>
              <a:t>Analysis :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tabLst>
                <a:tab pos="354965" algn="l"/>
              </a:tabLst>
            </a:pPr>
            <a:endParaRPr lang="en-US" spc="-3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buFont typeface="Calibri"/>
              <a:buAutoNum type="arabicPeriod"/>
              <a:tabLst>
                <a:tab pos="354965" algn="l"/>
              </a:tabLst>
            </a:pP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lang="en-US"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lang="en-US"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lang="en-US"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calculate</a:t>
            </a:r>
            <a:r>
              <a:rPr lang="en-US"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lang="en-US"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lang="en-US"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lang="en-US"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store</a:t>
            </a:r>
            <a:r>
              <a:rPr lang="en-US"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identify</a:t>
            </a:r>
            <a:r>
              <a:rPr lang="en-US"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lang="en-US"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lang="en-US"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spc="-25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endParaRPr lang="en-US" sz="1800" dirty="0">
              <a:latin typeface="Calibri"/>
              <a:cs typeface="Calibri"/>
            </a:endParaRPr>
          </a:p>
          <a:p>
            <a:pPr marL="354965">
              <a:lnSpc>
                <a:spcPct val="100000"/>
              </a:lnSpc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lang="en-US"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lang="en-US"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lang="en-US" sz="1800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lang="en-US"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lang="en-US"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lang="en-US"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lang="en-US"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1800"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lang="en-US" sz="1800" dirty="0">
              <a:latin typeface="Calibri"/>
              <a:cs typeface="Calibri"/>
            </a:endParaRPr>
          </a:p>
          <a:p>
            <a:pPr marL="12700" marR="5080" indent="224154">
              <a:lnSpc>
                <a:spcPct val="100000"/>
              </a:lnSpc>
              <a:spcBef>
                <a:spcPts val="1260"/>
              </a:spcBef>
              <a:buAutoNum type="arabicPeriod" startAt="2"/>
              <a:tabLst>
                <a:tab pos="236854" algn="l"/>
              </a:tabLst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product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categories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has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lowest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category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sales.</a:t>
            </a:r>
            <a:endParaRPr sz="1800" dirty="0">
              <a:latin typeface="Calibri"/>
              <a:cs typeface="Calibri"/>
            </a:endParaRPr>
          </a:p>
          <a:p>
            <a:pPr marL="237490" indent="-224790">
              <a:lnSpc>
                <a:spcPct val="100000"/>
              </a:lnSpc>
              <a:spcBef>
                <a:spcPts val="1260"/>
              </a:spcBef>
              <a:buAutoNum type="arabicPeriod" startAt="2"/>
              <a:tabLst>
                <a:tab pos="23749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analysis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needs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done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based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sub-categories</a:t>
            </a:r>
            <a:endParaRPr sz="1800" dirty="0">
              <a:latin typeface="Calibri"/>
              <a:cs typeface="Calibri"/>
            </a:endParaRPr>
          </a:p>
          <a:p>
            <a:pPr marL="12700" marR="220345" indent="224154">
              <a:lnSpc>
                <a:spcPct val="100000"/>
              </a:lnSpc>
              <a:spcBef>
                <a:spcPts val="1325"/>
              </a:spcBef>
              <a:buAutoNum type="arabicPeriod" startAt="2"/>
              <a:tabLst>
                <a:tab pos="236854" algn="l"/>
              </a:tabLst>
            </a:pP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You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need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monthly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from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determine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which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month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had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highest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profit.</a:t>
            </a:r>
            <a:endParaRPr sz="1800" dirty="0">
              <a:latin typeface="Calibri"/>
              <a:cs typeface="Calibri"/>
            </a:endParaRPr>
          </a:p>
          <a:p>
            <a:pPr marL="237490" indent="-224790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7490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category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sub-category.</a:t>
            </a:r>
            <a:endParaRPr sz="1800" dirty="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6854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by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customer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segment</a:t>
            </a:r>
            <a:endParaRPr sz="1800" dirty="0">
              <a:latin typeface="Calibri"/>
              <a:cs typeface="Calibri"/>
            </a:endParaRPr>
          </a:p>
          <a:p>
            <a:pPr marL="236854" indent="-224154">
              <a:lnSpc>
                <a:spcPct val="100000"/>
              </a:lnSpc>
              <a:spcBef>
                <a:spcPts val="1200"/>
              </a:spcBef>
              <a:buAutoNum type="arabicPeriod" startAt="2"/>
              <a:tabLst>
                <a:tab pos="236854" algn="l"/>
              </a:tabLst>
            </a:pP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Analyze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sales</a:t>
            </a:r>
            <a:r>
              <a:rPr sz="1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1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profit</a:t>
            </a:r>
            <a:r>
              <a:rPr sz="1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ratio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360070" y="455803"/>
            <a:ext cx="8551545" cy="2174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tabLst>
                <a:tab pos="354965" algn="l"/>
              </a:tabLst>
            </a:pPr>
            <a:r>
              <a:rPr lang="en-US" sz="2800" b="1" spc="-35" dirty="0">
                <a:solidFill>
                  <a:srgbClr val="FFFFFF"/>
                </a:solidFill>
                <a:latin typeface="Calibri"/>
                <a:cs typeface="Calibri"/>
              </a:rPr>
              <a:t>Analysis 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tabLst>
                <a:tab pos="354965" algn="l"/>
              </a:tabLst>
            </a:pPr>
            <a:endParaRPr lang="en-US" spc="-35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  <a:buClr>
                <a:srgbClr val="FFFFFF"/>
              </a:buClr>
              <a:tabLst>
                <a:tab pos="354965" algn="l"/>
              </a:tabLst>
            </a:pP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r>
              <a:rPr lang="en-US" spc="-35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r>
              <a:rPr lang="en-US" sz="1800" spc="-35" dirty="0">
                <a:solidFill>
                  <a:srgbClr val="FFFFFF"/>
                </a:solidFill>
                <a:latin typeface="Calibri"/>
                <a:cs typeface="Calibri"/>
              </a:rPr>
              <a:t> Visualize the sales distribution across different regions to determine which region contributes the most and the least to total revenue. (Seaborn)</a:t>
            </a:r>
            <a:endParaRPr lang="en-US"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260"/>
              </a:spcBef>
              <a:tabLst>
                <a:tab pos="236854" algn="l"/>
              </a:tabLst>
            </a:pPr>
            <a:r>
              <a:rPr lang="en-US" sz="1800" spc="-40" dirty="0">
                <a:solidFill>
                  <a:srgbClr val="FFFFFF"/>
                </a:solidFill>
                <a:latin typeface="Calibri"/>
                <a:cs typeface="Calibri"/>
              </a:rPr>
              <a:t>9. Analyze how discounts affect sales volume and profit margins. (Seaborn)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endParaRPr lang="en-US" sz="18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237490" algn="l"/>
              </a:tabLst>
            </a:pPr>
            <a:r>
              <a:rPr lang="en-US" sz="1800" dirty="0">
                <a:solidFill>
                  <a:srgbClr val="FFFFFF"/>
                </a:solidFill>
                <a:latin typeface="Calibri"/>
                <a:cs typeface="Calibri"/>
              </a:rPr>
              <a:t>10. Displaying the top 10 best-selling products based on total revenue. (Matplotlib)</a:t>
            </a:r>
            <a:endParaRPr sz="1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6391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162</Words>
  <Application>Microsoft Office PowerPoint</Application>
  <PresentationFormat>On-screen Show (16:9)</PresentationFormat>
  <Paragraphs>15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Rohan Kalkumbe</cp:lastModifiedBy>
  <cp:revision>2</cp:revision>
  <dcterms:created xsi:type="dcterms:W3CDTF">2025-02-16T11:31:42Z</dcterms:created>
  <dcterms:modified xsi:type="dcterms:W3CDTF">2025-02-16T13:11:48Z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2024-11-27T00:00:00Z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2025-02-16T00:00:00Z</vt:filetime>
  </property>
  <property fmtid="{D5CDD505-2E9C-101B-9397-08002B2CF9AE}" pid="5" name="Producer">
    <vt:lpwstr>Microsoft® PowerPoint® 2021</vt:lpwstr>
  </property>
</Properties>
</file>