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714625" cy="1167130"/>
          </a:xfrm>
          <a:custGeom>
            <a:avLst/>
            <a:gdLst/>
            <a:ahLst/>
            <a:cxnLst/>
            <a:rect l="l" t="t" r="r" b="b"/>
            <a:pathLst>
              <a:path w="2714625" h="1167130">
                <a:moveTo>
                  <a:pt x="0" y="0"/>
                </a:moveTo>
                <a:lnTo>
                  <a:pt x="2186324" y="0"/>
                </a:lnTo>
                <a:lnTo>
                  <a:pt x="2714255" y="1166710"/>
                </a:lnTo>
                <a:lnTo>
                  <a:pt x="0" y="1166710"/>
                </a:lnTo>
                <a:lnTo>
                  <a:pt x="0" y="0"/>
                </a:lnTo>
                <a:close/>
              </a:path>
            </a:pathLst>
          </a:custGeom>
          <a:solidFill>
            <a:srgbClr val="201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2714625" cy="1167130"/>
          </a:xfrm>
          <a:custGeom>
            <a:avLst/>
            <a:gdLst/>
            <a:ahLst/>
            <a:cxnLst/>
            <a:rect l="l" t="t" r="r" b="b"/>
            <a:pathLst>
              <a:path w="2714625" h="1167130">
                <a:moveTo>
                  <a:pt x="0" y="0"/>
                </a:moveTo>
                <a:lnTo>
                  <a:pt x="2186324" y="0"/>
                </a:lnTo>
                <a:lnTo>
                  <a:pt x="2714255" y="1166710"/>
                </a:lnTo>
                <a:lnTo>
                  <a:pt x="0" y="1166710"/>
                </a:lnTo>
                <a:lnTo>
                  <a:pt x="0" y="0"/>
                </a:lnTo>
                <a:close/>
              </a:path>
            </a:pathLst>
          </a:custGeom>
          <a:solidFill>
            <a:srgbClr val="201F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7943" y="598519"/>
            <a:ext cx="15701010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3882997"/>
            <a:ext cx="15814675" cy="516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7943" y="598519"/>
            <a:ext cx="15701010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50" b="0" i="0">
                <a:solidFill>
                  <a:srgbClr val="201F3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8700" y="3882997"/>
            <a:ext cx="15814675" cy="5164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bject 2"/>
          <p:cNvSpPr/>
          <p:nvPr/>
        </p:nvSpPr>
        <p:spPr>
          <a:xfrm>
            <a:off x="2499279" y="0"/>
            <a:ext cx="1129030" cy="1167130"/>
          </a:xfrm>
          <a:custGeom>
            <a:avLst/>
            <a:gdLst/>
            <a:ahLst/>
            <a:cxnLst/>
            <a:rect l="l" t="t" r="r" b="b"/>
            <a:pathLst>
              <a:path w="1129029" h="1167130">
                <a:moveTo>
                  <a:pt x="33611" y="0"/>
                </a:moveTo>
                <a:lnTo>
                  <a:pt x="668100" y="0"/>
                </a:lnTo>
                <a:lnTo>
                  <a:pt x="634488" y="74279"/>
                </a:lnTo>
                <a:lnTo>
                  <a:pt x="1128836" y="1166772"/>
                </a:lnTo>
                <a:lnTo>
                  <a:pt x="494347" y="1166772"/>
                </a:lnTo>
                <a:lnTo>
                  <a:pt x="0" y="74279"/>
                </a:lnTo>
                <a:lnTo>
                  <a:pt x="33611" y="0"/>
                </a:lnTo>
                <a:close/>
              </a:path>
            </a:pathLst>
          </a:custGeom>
          <a:solidFill>
            <a:srgbClr val="4A4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50858" y="9258300"/>
            <a:ext cx="4137660" cy="1028700"/>
            <a:chOff x="14150858" y="9258300"/>
            <a:chExt cx="4137660" cy="1028700"/>
          </a:xfrm>
        </p:grpSpPr>
        <p:sp>
          <p:nvSpPr>
            <p:cNvPr id="4" name="object 4"/>
            <p:cNvSpPr/>
            <p:nvPr/>
          </p:nvSpPr>
          <p:spPr>
            <a:xfrm>
              <a:off x="15036160" y="9258300"/>
              <a:ext cx="3251835" cy="1028700"/>
            </a:xfrm>
            <a:custGeom>
              <a:avLst/>
              <a:gdLst/>
              <a:ahLst/>
              <a:cxnLst/>
              <a:rect l="l" t="t" r="r" b="b"/>
              <a:pathLst>
                <a:path w="3251834" h="1028700">
                  <a:moveTo>
                    <a:pt x="3251838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2996736" y="0"/>
                  </a:lnTo>
                  <a:lnTo>
                    <a:pt x="3251838" y="563767"/>
                  </a:lnTo>
                  <a:lnTo>
                    <a:pt x="3251838" y="1028699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0858" y="9258300"/>
              <a:ext cx="1100455" cy="1028700"/>
            </a:xfrm>
            <a:custGeom>
              <a:avLst/>
              <a:gdLst/>
              <a:ahLst/>
              <a:cxnLst/>
              <a:rect l="l" t="t" r="r" b="b"/>
              <a:pathLst>
                <a:path w="1100455" h="1028700">
                  <a:moveTo>
                    <a:pt x="1099969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1099969" y="1028699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480" y="4088140"/>
            <a:ext cx="6400799" cy="4724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7941" y="3188632"/>
            <a:ext cx="5457824" cy="5848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58199" y="163191"/>
            <a:ext cx="9677401" cy="2813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3440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latin typeface="Arial Black"/>
                <a:cs typeface="Arial Black"/>
              </a:rPr>
              <a:t>2) What are the top 5 countries with the highest</a:t>
            </a:r>
          </a:p>
          <a:p>
            <a:pPr marL="2386965">
              <a:lnSpc>
                <a:spcPct val="100000"/>
              </a:lnSpc>
              <a:spcBef>
                <a:spcPts val="1035"/>
              </a:spcBef>
            </a:pPr>
            <a:r>
              <a:rPr sz="5200" dirty="0">
                <a:latin typeface="Arial Black"/>
                <a:cs typeface="Arial Black"/>
              </a:rPr>
              <a:t>total sales?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728849"/>
            <a:ext cx="7619999" cy="182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2255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latin typeface="Arial Black"/>
                <a:cs typeface="Arial Black"/>
              </a:rPr>
              <a:t>1) What is the total profit for each year?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bject 2"/>
          <p:cNvSpPr/>
          <p:nvPr/>
        </p:nvSpPr>
        <p:spPr>
          <a:xfrm>
            <a:off x="2470704" y="0"/>
            <a:ext cx="1129030" cy="1167130"/>
          </a:xfrm>
          <a:custGeom>
            <a:avLst/>
            <a:gdLst/>
            <a:ahLst/>
            <a:cxnLst/>
            <a:rect l="l" t="t" r="r" b="b"/>
            <a:pathLst>
              <a:path w="1129029" h="1167130">
                <a:moveTo>
                  <a:pt x="33611" y="0"/>
                </a:moveTo>
                <a:lnTo>
                  <a:pt x="668100" y="0"/>
                </a:lnTo>
                <a:lnTo>
                  <a:pt x="634488" y="74279"/>
                </a:lnTo>
                <a:lnTo>
                  <a:pt x="1128836" y="1166772"/>
                </a:lnTo>
                <a:lnTo>
                  <a:pt x="494347" y="1166772"/>
                </a:lnTo>
                <a:lnTo>
                  <a:pt x="0" y="74279"/>
                </a:lnTo>
                <a:lnTo>
                  <a:pt x="33611" y="0"/>
                </a:lnTo>
                <a:close/>
              </a:path>
            </a:pathLst>
          </a:custGeom>
          <a:solidFill>
            <a:srgbClr val="4A4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50858" y="9258300"/>
            <a:ext cx="4137660" cy="1028700"/>
            <a:chOff x="14150858" y="9258300"/>
            <a:chExt cx="4137660" cy="1028700"/>
          </a:xfrm>
        </p:grpSpPr>
        <p:sp>
          <p:nvSpPr>
            <p:cNvPr id="4" name="object 4"/>
            <p:cNvSpPr/>
            <p:nvPr/>
          </p:nvSpPr>
          <p:spPr>
            <a:xfrm>
              <a:off x="15036160" y="9258300"/>
              <a:ext cx="3251835" cy="1028700"/>
            </a:xfrm>
            <a:custGeom>
              <a:avLst/>
              <a:gdLst/>
              <a:ahLst/>
              <a:cxnLst/>
              <a:rect l="l" t="t" r="r" b="b"/>
              <a:pathLst>
                <a:path w="3251834" h="1028700">
                  <a:moveTo>
                    <a:pt x="3251838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2996736" y="0"/>
                  </a:lnTo>
                  <a:lnTo>
                    <a:pt x="3251838" y="563767"/>
                  </a:lnTo>
                  <a:lnTo>
                    <a:pt x="3251838" y="1028699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0858" y="9258300"/>
              <a:ext cx="1100455" cy="1028700"/>
            </a:xfrm>
            <a:custGeom>
              <a:avLst/>
              <a:gdLst/>
              <a:ahLst/>
              <a:cxnLst/>
              <a:rect l="l" t="t" r="r" b="b"/>
              <a:pathLst>
                <a:path w="1100455" h="1028700">
                  <a:moveTo>
                    <a:pt x="1099969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1099969" y="1028699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76" y="3835599"/>
            <a:ext cx="6286499" cy="5419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2887" y="3835599"/>
            <a:ext cx="7439024" cy="5124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8845" y="793808"/>
            <a:ext cx="8257155" cy="2813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6920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latin typeface="Arial Black"/>
                <a:cs typeface="Arial Black"/>
              </a:rPr>
              <a:t>4) Which product generated the highest</a:t>
            </a:r>
          </a:p>
          <a:p>
            <a:pPr marL="1982470">
              <a:lnSpc>
                <a:spcPct val="100000"/>
              </a:lnSpc>
              <a:spcBef>
                <a:spcPts val="1035"/>
              </a:spcBef>
            </a:pPr>
            <a:r>
              <a:rPr sz="5200" dirty="0">
                <a:latin typeface="Arial Black"/>
                <a:cs typeface="Arial Black"/>
              </a:rPr>
              <a:t>revenue?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0" y="1717733"/>
            <a:ext cx="7620000" cy="182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latin typeface="Arial Black"/>
                <a:cs typeface="Arial Black"/>
              </a:rPr>
              <a:t>3) Show Total Units Sold Year-Wise?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599815" cy="1167130"/>
            <a:chOff x="0" y="0"/>
            <a:chExt cx="3599815" cy="11671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14625" cy="1167130"/>
            </a:xfrm>
            <a:custGeom>
              <a:avLst/>
              <a:gdLst/>
              <a:ahLst/>
              <a:cxnLst/>
              <a:rect l="l" t="t" r="r" b="b"/>
              <a:pathLst>
                <a:path w="2714625" h="1167130">
                  <a:moveTo>
                    <a:pt x="0" y="0"/>
                  </a:moveTo>
                  <a:lnTo>
                    <a:pt x="2186324" y="0"/>
                  </a:lnTo>
                  <a:lnTo>
                    <a:pt x="2714255" y="1166710"/>
                  </a:lnTo>
                  <a:lnTo>
                    <a:pt x="0" y="116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0704" y="0"/>
              <a:ext cx="1129030" cy="1167130"/>
            </a:xfrm>
            <a:custGeom>
              <a:avLst/>
              <a:gdLst/>
              <a:ahLst/>
              <a:cxnLst/>
              <a:rect l="l" t="t" r="r" b="b"/>
              <a:pathLst>
                <a:path w="1129029" h="1167130">
                  <a:moveTo>
                    <a:pt x="33611" y="0"/>
                  </a:moveTo>
                  <a:lnTo>
                    <a:pt x="668100" y="0"/>
                  </a:lnTo>
                  <a:lnTo>
                    <a:pt x="634488" y="74279"/>
                  </a:lnTo>
                  <a:lnTo>
                    <a:pt x="1128836" y="1166772"/>
                  </a:lnTo>
                  <a:lnTo>
                    <a:pt x="494347" y="1166772"/>
                  </a:lnTo>
                  <a:lnTo>
                    <a:pt x="0" y="74279"/>
                  </a:lnTo>
                  <a:lnTo>
                    <a:pt x="33611" y="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50858" y="9258300"/>
            <a:ext cx="4137660" cy="1028700"/>
            <a:chOff x="14150858" y="9258300"/>
            <a:chExt cx="4137660" cy="1028700"/>
          </a:xfrm>
        </p:grpSpPr>
        <p:sp>
          <p:nvSpPr>
            <p:cNvPr id="7" name="object 7"/>
            <p:cNvSpPr/>
            <p:nvPr/>
          </p:nvSpPr>
          <p:spPr>
            <a:xfrm>
              <a:off x="15036160" y="9258300"/>
              <a:ext cx="3251835" cy="1028700"/>
            </a:xfrm>
            <a:custGeom>
              <a:avLst/>
              <a:gdLst/>
              <a:ahLst/>
              <a:cxnLst/>
              <a:rect l="l" t="t" r="r" b="b"/>
              <a:pathLst>
                <a:path w="3251834" h="1028700">
                  <a:moveTo>
                    <a:pt x="3251838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2996736" y="0"/>
                  </a:lnTo>
                  <a:lnTo>
                    <a:pt x="3251838" y="563767"/>
                  </a:lnTo>
                  <a:lnTo>
                    <a:pt x="3251838" y="1028699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50858" y="9258300"/>
              <a:ext cx="1100455" cy="1028700"/>
            </a:xfrm>
            <a:custGeom>
              <a:avLst/>
              <a:gdLst/>
              <a:ahLst/>
              <a:cxnLst/>
              <a:rect l="l" t="t" r="r" b="b"/>
              <a:pathLst>
                <a:path w="1100455" h="1028700">
                  <a:moveTo>
                    <a:pt x="1099969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1099969" y="1028699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2276" y="3912132"/>
            <a:ext cx="5667374" cy="53435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85329" y="862958"/>
            <a:ext cx="8965529" cy="2813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solidFill>
                  <a:srgbClr val="000000"/>
                </a:solidFill>
                <a:latin typeface="Arial Black"/>
                <a:cs typeface="Arial Black"/>
              </a:rPr>
              <a:t>5) What is the average discount given for each</a:t>
            </a:r>
            <a:endParaRPr sz="5200" dirty="0">
              <a:latin typeface="Arial Black"/>
              <a:cs typeface="Arial Black"/>
            </a:endParaRPr>
          </a:p>
          <a:p>
            <a:pPr marL="2225040">
              <a:lnSpc>
                <a:spcPct val="100000"/>
              </a:lnSpc>
              <a:spcBef>
                <a:spcPts val="1035"/>
              </a:spcBef>
            </a:pPr>
            <a:r>
              <a:rPr sz="5200" dirty="0">
                <a:solidFill>
                  <a:srgbClr val="000000"/>
                </a:solidFill>
                <a:latin typeface="Arial Black"/>
                <a:cs typeface="Arial Black"/>
              </a:rPr>
              <a:t>segment?</a:t>
            </a:r>
            <a:endParaRPr sz="5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5561" y="3717403"/>
              <a:ext cx="1972310" cy="4177029"/>
            </a:xfrm>
            <a:custGeom>
              <a:avLst/>
              <a:gdLst/>
              <a:ahLst/>
              <a:cxnLst/>
              <a:rect l="l" t="t" r="r" b="b"/>
              <a:pathLst>
                <a:path w="1972310" h="4177029">
                  <a:moveTo>
                    <a:pt x="875855" y="0"/>
                  </a:moveTo>
                  <a:lnTo>
                    <a:pt x="0" y="0"/>
                  </a:lnTo>
                  <a:lnTo>
                    <a:pt x="0" y="872451"/>
                  </a:lnTo>
                  <a:lnTo>
                    <a:pt x="875855" y="872451"/>
                  </a:lnTo>
                  <a:lnTo>
                    <a:pt x="875855" y="0"/>
                  </a:lnTo>
                  <a:close/>
                </a:path>
                <a:path w="1972310" h="4177029">
                  <a:moveTo>
                    <a:pt x="1957539" y="1365821"/>
                  </a:moveTo>
                  <a:lnTo>
                    <a:pt x="1081671" y="1365821"/>
                  </a:lnTo>
                  <a:lnTo>
                    <a:pt x="1081671" y="2238273"/>
                  </a:lnTo>
                  <a:lnTo>
                    <a:pt x="1957539" y="2238273"/>
                  </a:lnTo>
                  <a:lnTo>
                    <a:pt x="1957539" y="1365821"/>
                  </a:lnTo>
                  <a:close/>
                </a:path>
                <a:path w="1972310" h="4177029">
                  <a:moveTo>
                    <a:pt x="1972005" y="3304489"/>
                  </a:moveTo>
                  <a:lnTo>
                    <a:pt x="1096149" y="3304489"/>
                  </a:lnTo>
                  <a:lnTo>
                    <a:pt x="1096149" y="4176941"/>
                  </a:lnTo>
                  <a:lnTo>
                    <a:pt x="1972005" y="4176941"/>
                  </a:lnTo>
                  <a:lnTo>
                    <a:pt x="1972005" y="33044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1111" y="3819727"/>
              <a:ext cx="1757045" cy="1943735"/>
            </a:xfrm>
            <a:custGeom>
              <a:avLst/>
              <a:gdLst/>
              <a:ahLst/>
              <a:cxnLst/>
              <a:rect l="l" t="t" r="r" b="b"/>
              <a:pathLst>
                <a:path w="1757045" h="1943735">
                  <a:moveTo>
                    <a:pt x="456857" y="259575"/>
                  </a:moveTo>
                  <a:lnTo>
                    <a:pt x="451650" y="214325"/>
                  </a:lnTo>
                  <a:lnTo>
                    <a:pt x="436829" y="172783"/>
                  </a:lnTo>
                  <a:lnTo>
                    <a:pt x="413550" y="136156"/>
                  </a:lnTo>
                  <a:lnTo>
                    <a:pt x="383006" y="105613"/>
                  </a:lnTo>
                  <a:lnTo>
                    <a:pt x="347840" y="83273"/>
                  </a:lnTo>
                  <a:lnTo>
                    <a:pt x="347840" y="312534"/>
                  </a:lnTo>
                  <a:lnTo>
                    <a:pt x="347751" y="313055"/>
                  </a:lnTo>
                  <a:lnTo>
                    <a:pt x="343382" y="338404"/>
                  </a:lnTo>
                  <a:lnTo>
                    <a:pt x="330123" y="358673"/>
                  </a:lnTo>
                  <a:lnTo>
                    <a:pt x="308203" y="372618"/>
                  </a:lnTo>
                  <a:lnTo>
                    <a:pt x="277749" y="379501"/>
                  </a:lnTo>
                  <a:lnTo>
                    <a:pt x="277749" y="407543"/>
                  </a:lnTo>
                  <a:lnTo>
                    <a:pt x="270484" y="414807"/>
                  </a:lnTo>
                  <a:lnTo>
                    <a:pt x="252831" y="414807"/>
                  </a:lnTo>
                  <a:lnTo>
                    <a:pt x="245567" y="407543"/>
                  </a:lnTo>
                  <a:lnTo>
                    <a:pt x="245567" y="379501"/>
                  </a:lnTo>
                  <a:lnTo>
                    <a:pt x="222046" y="373964"/>
                  </a:lnTo>
                  <a:lnTo>
                    <a:pt x="185699" y="352196"/>
                  </a:lnTo>
                  <a:lnTo>
                    <a:pt x="171323" y="332257"/>
                  </a:lnTo>
                  <a:lnTo>
                    <a:pt x="171450" y="328510"/>
                  </a:lnTo>
                  <a:lnTo>
                    <a:pt x="172783" y="321843"/>
                  </a:lnTo>
                  <a:lnTo>
                    <a:pt x="176707" y="315899"/>
                  </a:lnTo>
                  <a:lnTo>
                    <a:pt x="182499" y="311912"/>
                  </a:lnTo>
                  <a:lnTo>
                    <a:pt x="189496" y="310451"/>
                  </a:lnTo>
                  <a:lnTo>
                    <a:pt x="197281" y="310451"/>
                  </a:lnTo>
                  <a:lnTo>
                    <a:pt x="201434" y="314604"/>
                  </a:lnTo>
                  <a:lnTo>
                    <a:pt x="204558" y="318236"/>
                  </a:lnTo>
                  <a:lnTo>
                    <a:pt x="216166" y="328510"/>
                  </a:lnTo>
                  <a:lnTo>
                    <a:pt x="229235" y="336867"/>
                  </a:lnTo>
                  <a:lnTo>
                    <a:pt x="244271" y="342620"/>
                  </a:lnTo>
                  <a:lnTo>
                    <a:pt x="261137" y="344716"/>
                  </a:lnTo>
                  <a:lnTo>
                    <a:pt x="281584" y="342760"/>
                  </a:lnTo>
                  <a:lnTo>
                    <a:pt x="296189" y="336867"/>
                  </a:lnTo>
                  <a:lnTo>
                    <a:pt x="304939" y="326974"/>
                  </a:lnTo>
                  <a:lnTo>
                    <a:pt x="307860" y="313055"/>
                  </a:lnTo>
                  <a:lnTo>
                    <a:pt x="306387" y="310451"/>
                  </a:lnTo>
                  <a:lnTo>
                    <a:pt x="294805" y="290182"/>
                  </a:lnTo>
                  <a:lnTo>
                    <a:pt x="263639" y="276288"/>
                  </a:lnTo>
                  <a:lnTo>
                    <a:pt x="226453" y="262775"/>
                  </a:lnTo>
                  <a:lnTo>
                    <a:pt x="195300" y="241033"/>
                  </a:lnTo>
                  <a:lnTo>
                    <a:pt x="182232" y="202476"/>
                  </a:lnTo>
                  <a:lnTo>
                    <a:pt x="182321" y="201955"/>
                  </a:lnTo>
                  <a:lnTo>
                    <a:pt x="185915" y="180543"/>
                  </a:lnTo>
                  <a:lnTo>
                    <a:pt x="197345" y="161785"/>
                  </a:lnTo>
                  <a:lnTo>
                    <a:pt x="217055" y="147789"/>
                  </a:lnTo>
                  <a:lnTo>
                    <a:pt x="245567" y="140169"/>
                  </a:lnTo>
                  <a:lnTo>
                    <a:pt x="245567" y="111620"/>
                  </a:lnTo>
                  <a:lnTo>
                    <a:pt x="252831" y="104343"/>
                  </a:lnTo>
                  <a:lnTo>
                    <a:pt x="270484" y="104343"/>
                  </a:lnTo>
                  <a:lnTo>
                    <a:pt x="277749" y="111620"/>
                  </a:lnTo>
                  <a:lnTo>
                    <a:pt x="277749" y="140169"/>
                  </a:lnTo>
                  <a:lnTo>
                    <a:pt x="297421" y="144233"/>
                  </a:lnTo>
                  <a:lnTo>
                    <a:pt x="340055" y="171323"/>
                  </a:lnTo>
                  <a:lnTo>
                    <a:pt x="343687" y="178066"/>
                  </a:lnTo>
                  <a:lnTo>
                    <a:pt x="343687" y="182219"/>
                  </a:lnTo>
                  <a:lnTo>
                    <a:pt x="342226" y="189217"/>
                  </a:lnTo>
                  <a:lnTo>
                    <a:pt x="338239" y="195008"/>
                  </a:lnTo>
                  <a:lnTo>
                    <a:pt x="332295" y="198945"/>
                  </a:lnTo>
                  <a:lnTo>
                    <a:pt x="324993" y="200393"/>
                  </a:lnTo>
                  <a:lnTo>
                    <a:pt x="320319" y="200393"/>
                  </a:lnTo>
                  <a:lnTo>
                    <a:pt x="315137" y="197802"/>
                  </a:lnTo>
                  <a:lnTo>
                    <a:pt x="309943" y="192608"/>
                  </a:lnTo>
                  <a:lnTo>
                    <a:pt x="300570" y="185381"/>
                  </a:lnTo>
                  <a:lnTo>
                    <a:pt x="289115" y="179628"/>
                  </a:lnTo>
                  <a:lnTo>
                    <a:pt x="275996" y="175818"/>
                  </a:lnTo>
                  <a:lnTo>
                    <a:pt x="261658" y="174434"/>
                  </a:lnTo>
                  <a:lnTo>
                    <a:pt x="243446" y="176758"/>
                  </a:lnTo>
                  <a:lnTo>
                    <a:pt x="231228" y="182930"/>
                  </a:lnTo>
                  <a:lnTo>
                    <a:pt x="224358" y="191731"/>
                  </a:lnTo>
                  <a:lnTo>
                    <a:pt x="222199" y="201955"/>
                  </a:lnTo>
                  <a:lnTo>
                    <a:pt x="235267" y="222516"/>
                  </a:lnTo>
                  <a:lnTo>
                    <a:pt x="266433" y="235572"/>
                  </a:lnTo>
                  <a:lnTo>
                    <a:pt x="303618" y="249389"/>
                  </a:lnTo>
                  <a:lnTo>
                    <a:pt x="334772" y="272275"/>
                  </a:lnTo>
                  <a:lnTo>
                    <a:pt x="347840" y="312534"/>
                  </a:lnTo>
                  <a:lnTo>
                    <a:pt x="347840" y="83273"/>
                  </a:lnTo>
                  <a:lnTo>
                    <a:pt x="346367" y="82334"/>
                  </a:lnTo>
                  <a:lnTo>
                    <a:pt x="304838" y="67500"/>
                  </a:lnTo>
                  <a:lnTo>
                    <a:pt x="259588" y="62293"/>
                  </a:lnTo>
                  <a:lnTo>
                    <a:pt x="214325" y="67500"/>
                  </a:lnTo>
                  <a:lnTo>
                    <a:pt x="172796" y="82334"/>
                  </a:lnTo>
                  <a:lnTo>
                    <a:pt x="136169" y="105613"/>
                  </a:lnTo>
                  <a:lnTo>
                    <a:pt x="105625" y="136156"/>
                  </a:lnTo>
                  <a:lnTo>
                    <a:pt x="82346" y="172783"/>
                  </a:lnTo>
                  <a:lnTo>
                    <a:pt x="67513" y="214325"/>
                  </a:lnTo>
                  <a:lnTo>
                    <a:pt x="62306" y="259575"/>
                  </a:lnTo>
                  <a:lnTo>
                    <a:pt x="67513" y="304838"/>
                  </a:lnTo>
                  <a:lnTo>
                    <a:pt x="82346" y="346367"/>
                  </a:lnTo>
                  <a:lnTo>
                    <a:pt x="105625" y="382993"/>
                  </a:lnTo>
                  <a:lnTo>
                    <a:pt x="136169" y="413537"/>
                  </a:lnTo>
                  <a:lnTo>
                    <a:pt x="172796" y="436816"/>
                  </a:lnTo>
                  <a:lnTo>
                    <a:pt x="214325" y="451650"/>
                  </a:lnTo>
                  <a:lnTo>
                    <a:pt x="259588" y="456857"/>
                  </a:lnTo>
                  <a:lnTo>
                    <a:pt x="263220" y="456857"/>
                  </a:lnTo>
                  <a:lnTo>
                    <a:pt x="320192" y="414807"/>
                  </a:lnTo>
                  <a:lnTo>
                    <a:pt x="447522" y="320840"/>
                  </a:lnTo>
                  <a:lnTo>
                    <a:pt x="451383" y="305930"/>
                  </a:lnTo>
                  <a:lnTo>
                    <a:pt x="454329" y="290791"/>
                  </a:lnTo>
                  <a:lnTo>
                    <a:pt x="454406" y="290182"/>
                  </a:lnTo>
                  <a:lnTo>
                    <a:pt x="456209" y="275348"/>
                  </a:lnTo>
                  <a:lnTo>
                    <a:pt x="456857" y="259575"/>
                  </a:lnTo>
                  <a:close/>
                </a:path>
                <a:path w="1757045" h="1943735">
                  <a:moveTo>
                    <a:pt x="474510" y="254901"/>
                  </a:moveTo>
                  <a:lnTo>
                    <a:pt x="473481" y="250748"/>
                  </a:lnTo>
                  <a:lnTo>
                    <a:pt x="473481" y="252831"/>
                  </a:lnTo>
                  <a:lnTo>
                    <a:pt x="474510" y="254901"/>
                  </a:lnTo>
                  <a:close/>
                </a:path>
                <a:path w="1757045" h="1943735">
                  <a:moveTo>
                    <a:pt x="495795" y="284492"/>
                  </a:moveTo>
                  <a:lnTo>
                    <a:pt x="479183" y="263207"/>
                  </a:lnTo>
                  <a:lnTo>
                    <a:pt x="478663" y="262686"/>
                  </a:lnTo>
                  <a:lnTo>
                    <a:pt x="478142" y="261658"/>
                  </a:lnTo>
                  <a:lnTo>
                    <a:pt x="477634" y="261137"/>
                  </a:lnTo>
                  <a:lnTo>
                    <a:pt x="477342" y="271246"/>
                  </a:lnTo>
                  <a:lnTo>
                    <a:pt x="476529" y="281317"/>
                  </a:lnTo>
                  <a:lnTo>
                    <a:pt x="475221" y="291287"/>
                  </a:lnTo>
                  <a:lnTo>
                    <a:pt x="473481" y="301104"/>
                  </a:lnTo>
                  <a:lnTo>
                    <a:pt x="495795" y="284492"/>
                  </a:lnTo>
                  <a:close/>
                </a:path>
                <a:path w="1757045" h="1943735">
                  <a:moveTo>
                    <a:pt x="512406" y="200393"/>
                  </a:moveTo>
                  <a:lnTo>
                    <a:pt x="496341" y="153162"/>
                  </a:lnTo>
                  <a:lnTo>
                    <a:pt x="471919" y="110490"/>
                  </a:lnTo>
                  <a:lnTo>
                    <a:pt x="440143" y="73355"/>
                  </a:lnTo>
                  <a:lnTo>
                    <a:pt x="402031" y="42748"/>
                  </a:lnTo>
                  <a:lnTo>
                    <a:pt x="358559" y="19659"/>
                  </a:lnTo>
                  <a:lnTo>
                    <a:pt x="310743" y="5080"/>
                  </a:lnTo>
                  <a:lnTo>
                    <a:pt x="259588" y="0"/>
                  </a:lnTo>
                  <a:lnTo>
                    <a:pt x="212940" y="4178"/>
                  </a:lnTo>
                  <a:lnTo>
                    <a:pt x="169037" y="16243"/>
                  </a:lnTo>
                  <a:lnTo>
                    <a:pt x="128600" y="35458"/>
                  </a:lnTo>
                  <a:lnTo>
                    <a:pt x="92367" y="61074"/>
                  </a:lnTo>
                  <a:lnTo>
                    <a:pt x="61074" y="92367"/>
                  </a:lnTo>
                  <a:lnTo>
                    <a:pt x="35458" y="128600"/>
                  </a:lnTo>
                  <a:lnTo>
                    <a:pt x="16256" y="169037"/>
                  </a:lnTo>
                  <a:lnTo>
                    <a:pt x="4191" y="212940"/>
                  </a:lnTo>
                  <a:lnTo>
                    <a:pt x="0" y="259575"/>
                  </a:lnTo>
                  <a:lnTo>
                    <a:pt x="4191" y="306222"/>
                  </a:lnTo>
                  <a:lnTo>
                    <a:pt x="16256" y="350126"/>
                  </a:lnTo>
                  <a:lnTo>
                    <a:pt x="35458" y="390563"/>
                  </a:lnTo>
                  <a:lnTo>
                    <a:pt x="61074" y="426796"/>
                  </a:lnTo>
                  <a:lnTo>
                    <a:pt x="92367" y="458076"/>
                  </a:lnTo>
                  <a:lnTo>
                    <a:pt x="128600" y="483704"/>
                  </a:lnTo>
                  <a:lnTo>
                    <a:pt x="169037" y="502907"/>
                  </a:lnTo>
                  <a:lnTo>
                    <a:pt x="212940" y="514972"/>
                  </a:lnTo>
                  <a:lnTo>
                    <a:pt x="259588" y="519150"/>
                  </a:lnTo>
                  <a:lnTo>
                    <a:pt x="267893" y="519150"/>
                  </a:lnTo>
                  <a:lnTo>
                    <a:pt x="254914" y="500989"/>
                  </a:lnTo>
                  <a:lnTo>
                    <a:pt x="251688" y="495274"/>
                  </a:lnTo>
                  <a:lnTo>
                    <a:pt x="249783" y="489178"/>
                  </a:lnTo>
                  <a:lnTo>
                    <a:pt x="249148" y="482879"/>
                  </a:lnTo>
                  <a:lnTo>
                    <a:pt x="249631" y="477608"/>
                  </a:lnTo>
                  <a:lnTo>
                    <a:pt x="201739" y="470039"/>
                  </a:lnTo>
                  <a:lnTo>
                    <a:pt x="157822" y="452564"/>
                  </a:lnTo>
                  <a:lnTo>
                    <a:pt x="119176" y="426402"/>
                  </a:lnTo>
                  <a:lnTo>
                    <a:pt x="87020" y="392798"/>
                  </a:lnTo>
                  <a:lnTo>
                    <a:pt x="62560" y="352983"/>
                  </a:lnTo>
                  <a:lnTo>
                    <a:pt x="46990" y="308165"/>
                  </a:lnTo>
                  <a:lnTo>
                    <a:pt x="41541" y="259575"/>
                  </a:lnTo>
                  <a:lnTo>
                    <a:pt x="47294" y="209575"/>
                  </a:lnTo>
                  <a:lnTo>
                    <a:pt x="63690" y="163677"/>
                  </a:lnTo>
                  <a:lnTo>
                    <a:pt x="89433" y="123190"/>
                  </a:lnTo>
                  <a:lnTo>
                    <a:pt x="123202" y="89420"/>
                  </a:lnTo>
                  <a:lnTo>
                    <a:pt x="163677" y="63690"/>
                  </a:lnTo>
                  <a:lnTo>
                    <a:pt x="209575" y="47294"/>
                  </a:lnTo>
                  <a:lnTo>
                    <a:pt x="259588" y="41529"/>
                  </a:lnTo>
                  <a:lnTo>
                    <a:pt x="305600" y="46418"/>
                  </a:lnTo>
                  <a:lnTo>
                    <a:pt x="348221" y="60375"/>
                  </a:lnTo>
                  <a:lnTo>
                    <a:pt x="386435" y="82397"/>
                  </a:lnTo>
                  <a:lnTo>
                    <a:pt x="419265" y="111442"/>
                  </a:lnTo>
                  <a:lnTo>
                    <a:pt x="445719" y="146494"/>
                  </a:lnTo>
                  <a:lnTo>
                    <a:pt x="464820" y="186524"/>
                  </a:lnTo>
                  <a:lnTo>
                    <a:pt x="475551" y="230505"/>
                  </a:lnTo>
                  <a:lnTo>
                    <a:pt x="478142" y="225831"/>
                  </a:lnTo>
                  <a:lnTo>
                    <a:pt x="481266" y="221678"/>
                  </a:lnTo>
                  <a:lnTo>
                    <a:pt x="485940" y="218567"/>
                  </a:lnTo>
                  <a:lnTo>
                    <a:pt x="512406" y="200393"/>
                  </a:lnTo>
                  <a:close/>
                </a:path>
                <a:path w="1757045" h="1943735">
                  <a:moveTo>
                    <a:pt x="664527" y="233616"/>
                  </a:moveTo>
                  <a:lnTo>
                    <a:pt x="662889" y="225552"/>
                  </a:lnTo>
                  <a:lnTo>
                    <a:pt x="658431" y="218948"/>
                  </a:lnTo>
                  <a:lnTo>
                    <a:pt x="651827" y="214490"/>
                  </a:lnTo>
                  <a:lnTo>
                    <a:pt x="643763" y="212852"/>
                  </a:lnTo>
                  <a:lnTo>
                    <a:pt x="643763" y="233616"/>
                  </a:lnTo>
                  <a:lnTo>
                    <a:pt x="643763" y="643750"/>
                  </a:lnTo>
                  <a:lnTo>
                    <a:pt x="622998" y="643750"/>
                  </a:lnTo>
                  <a:lnTo>
                    <a:pt x="622998" y="373786"/>
                  </a:lnTo>
                  <a:lnTo>
                    <a:pt x="622998" y="233616"/>
                  </a:lnTo>
                  <a:lnTo>
                    <a:pt x="643763" y="233616"/>
                  </a:lnTo>
                  <a:lnTo>
                    <a:pt x="643763" y="212852"/>
                  </a:lnTo>
                  <a:lnTo>
                    <a:pt x="622998" y="212852"/>
                  </a:lnTo>
                  <a:lnTo>
                    <a:pt x="614934" y="214490"/>
                  </a:lnTo>
                  <a:lnTo>
                    <a:pt x="608330" y="218948"/>
                  </a:lnTo>
                  <a:lnTo>
                    <a:pt x="603859" y="225552"/>
                  </a:lnTo>
                  <a:lnTo>
                    <a:pt x="602221" y="233616"/>
                  </a:lnTo>
                  <a:lnTo>
                    <a:pt x="602221" y="353021"/>
                  </a:lnTo>
                  <a:lnTo>
                    <a:pt x="602221" y="373786"/>
                  </a:lnTo>
                  <a:lnTo>
                    <a:pt x="602221" y="643750"/>
                  </a:lnTo>
                  <a:lnTo>
                    <a:pt x="581456" y="643750"/>
                  </a:lnTo>
                  <a:lnTo>
                    <a:pt x="581456" y="373786"/>
                  </a:lnTo>
                  <a:lnTo>
                    <a:pt x="602221" y="373786"/>
                  </a:lnTo>
                  <a:lnTo>
                    <a:pt x="602221" y="353021"/>
                  </a:lnTo>
                  <a:lnTo>
                    <a:pt x="581456" y="353021"/>
                  </a:lnTo>
                  <a:lnTo>
                    <a:pt x="573392" y="354660"/>
                  </a:lnTo>
                  <a:lnTo>
                    <a:pt x="566801" y="359130"/>
                  </a:lnTo>
                  <a:lnTo>
                    <a:pt x="562330" y="365734"/>
                  </a:lnTo>
                  <a:lnTo>
                    <a:pt x="560692" y="373786"/>
                  </a:lnTo>
                  <a:lnTo>
                    <a:pt x="560692" y="643750"/>
                  </a:lnTo>
                  <a:lnTo>
                    <a:pt x="539927" y="643750"/>
                  </a:lnTo>
                  <a:lnTo>
                    <a:pt x="539927" y="404939"/>
                  </a:lnTo>
                  <a:lnTo>
                    <a:pt x="538289" y="396875"/>
                  </a:lnTo>
                  <a:lnTo>
                    <a:pt x="533831" y="390271"/>
                  </a:lnTo>
                  <a:lnTo>
                    <a:pt x="527227" y="385813"/>
                  </a:lnTo>
                  <a:lnTo>
                    <a:pt x="519163" y="384175"/>
                  </a:lnTo>
                  <a:lnTo>
                    <a:pt x="519163" y="404939"/>
                  </a:lnTo>
                  <a:lnTo>
                    <a:pt x="519163" y="643750"/>
                  </a:lnTo>
                  <a:lnTo>
                    <a:pt x="498398" y="643750"/>
                  </a:lnTo>
                  <a:lnTo>
                    <a:pt x="498398" y="529539"/>
                  </a:lnTo>
                  <a:lnTo>
                    <a:pt x="498398" y="404939"/>
                  </a:lnTo>
                  <a:lnTo>
                    <a:pt x="519163" y="404939"/>
                  </a:lnTo>
                  <a:lnTo>
                    <a:pt x="519163" y="384175"/>
                  </a:lnTo>
                  <a:lnTo>
                    <a:pt x="498398" y="384175"/>
                  </a:lnTo>
                  <a:lnTo>
                    <a:pt x="490334" y="385813"/>
                  </a:lnTo>
                  <a:lnTo>
                    <a:pt x="483730" y="390271"/>
                  </a:lnTo>
                  <a:lnTo>
                    <a:pt x="479272" y="396875"/>
                  </a:lnTo>
                  <a:lnTo>
                    <a:pt x="477634" y="404939"/>
                  </a:lnTo>
                  <a:lnTo>
                    <a:pt x="477634" y="508774"/>
                  </a:lnTo>
                  <a:lnTo>
                    <a:pt x="477634" y="529539"/>
                  </a:lnTo>
                  <a:lnTo>
                    <a:pt x="477634" y="643750"/>
                  </a:lnTo>
                  <a:lnTo>
                    <a:pt x="456857" y="643750"/>
                  </a:lnTo>
                  <a:lnTo>
                    <a:pt x="456857" y="529539"/>
                  </a:lnTo>
                  <a:lnTo>
                    <a:pt x="477634" y="529539"/>
                  </a:lnTo>
                  <a:lnTo>
                    <a:pt x="477634" y="508774"/>
                  </a:lnTo>
                  <a:lnTo>
                    <a:pt x="456857" y="508774"/>
                  </a:lnTo>
                  <a:lnTo>
                    <a:pt x="448805" y="510413"/>
                  </a:lnTo>
                  <a:lnTo>
                    <a:pt x="442201" y="514870"/>
                  </a:lnTo>
                  <a:lnTo>
                    <a:pt x="437730" y="521474"/>
                  </a:lnTo>
                  <a:lnTo>
                    <a:pt x="436092" y="529539"/>
                  </a:lnTo>
                  <a:lnTo>
                    <a:pt x="436092" y="643750"/>
                  </a:lnTo>
                  <a:lnTo>
                    <a:pt x="415328" y="643750"/>
                  </a:lnTo>
                  <a:lnTo>
                    <a:pt x="415328" y="498386"/>
                  </a:lnTo>
                  <a:lnTo>
                    <a:pt x="413689" y="490321"/>
                  </a:lnTo>
                  <a:lnTo>
                    <a:pt x="409232" y="483717"/>
                  </a:lnTo>
                  <a:lnTo>
                    <a:pt x="402628" y="479259"/>
                  </a:lnTo>
                  <a:lnTo>
                    <a:pt x="394563" y="477621"/>
                  </a:lnTo>
                  <a:lnTo>
                    <a:pt x="394563" y="498386"/>
                  </a:lnTo>
                  <a:lnTo>
                    <a:pt x="394563" y="643750"/>
                  </a:lnTo>
                  <a:lnTo>
                    <a:pt x="373799" y="643750"/>
                  </a:lnTo>
                  <a:lnTo>
                    <a:pt x="373799" y="602221"/>
                  </a:lnTo>
                  <a:lnTo>
                    <a:pt x="373799" y="498386"/>
                  </a:lnTo>
                  <a:lnTo>
                    <a:pt x="394563" y="498386"/>
                  </a:lnTo>
                  <a:lnTo>
                    <a:pt x="394563" y="477621"/>
                  </a:lnTo>
                  <a:lnTo>
                    <a:pt x="373799" y="477621"/>
                  </a:lnTo>
                  <a:lnTo>
                    <a:pt x="365734" y="479259"/>
                  </a:lnTo>
                  <a:lnTo>
                    <a:pt x="359130" y="483717"/>
                  </a:lnTo>
                  <a:lnTo>
                    <a:pt x="354672" y="490321"/>
                  </a:lnTo>
                  <a:lnTo>
                    <a:pt x="353034" y="498386"/>
                  </a:lnTo>
                  <a:lnTo>
                    <a:pt x="353034" y="581456"/>
                  </a:lnTo>
                  <a:lnTo>
                    <a:pt x="353034" y="602221"/>
                  </a:lnTo>
                  <a:lnTo>
                    <a:pt x="353034" y="643750"/>
                  </a:lnTo>
                  <a:lnTo>
                    <a:pt x="332270" y="643750"/>
                  </a:lnTo>
                  <a:lnTo>
                    <a:pt x="332270" y="602221"/>
                  </a:lnTo>
                  <a:lnTo>
                    <a:pt x="353034" y="602221"/>
                  </a:lnTo>
                  <a:lnTo>
                    <a:pt x="353034" y="581456"/>
                  </a:lnTo>
                  <a:lnTo>
                    <a:pt x="332270" y="581456"/>
                  </a:lnTo>
                  <a:lnTo>
                    <a:pt x="324205" y="583095"/>
                  </a:lnTo>
                  <a:lnTo>
                    <a:pt x="317601" y="587552"/>
                  </a:lnTo>
                  <a:lnTo>
                    <a:pt x="313143" y="594156"/>
                  </a:lnTo>
                  <a:lnTo>
                    <a:pt x="311492" y="602221"/>
                  </a:lnTo>
                  <a:lnTo>
                    <a:pt x="311492" y="659841"/>
                  </a:lnTo>
                  <a:lnTo>
                    <a:pt x="316166" y="664514"/>
                  </a:lnTo>
                  <a:lnTo>
                    <a:pt x="659853" y="664514"/>
                  </a:lnTo>
                  <a:lnTo>
                    <a:pt x="664527" y="659841"/>
                  </a:lnTo>
                  <a:lnTo>
                    <a:pt x="664527" y="643750"/>
                  </a:lnTo>
                  <a:lnTo>
                    <a:pt x="664527" y="233616"/>
                  </a:lnTo>
                  <a:close/>
                </a:path>
                <a:path w="1757045" h="1943735">
                  <a:moveTo>
                    <a:pt x="665568" y="141732"/>
                  </a:moveTo>
                  <a:lnTo>
                    <a:pt x="663486" y="133426"/>
                  </a:lnTo>
                  <a:lnTo>
                    <a:pt x="659333" y="130302"/>
                  </a:lnTo>
                  <a:lnTo>
                    <a:pt x="586651" y="130302"/>
                  </a:lnTo>
                  <a:lnTo>
                    <a:pt x="581977" y="134975"/>
                  </a:lnTo>
                  <a:lnTo>
                    <a:pt x="581977" y="146405"/>
                  </a:lnTo>
                  <a:lnTo>
                    <a:pt x="586651" y="151079"/>
                  </a:lnTo>
                  <a:lnTo>
                    <a:pt x="621436" y="151079"/>
                  </a:lnTo>
                  <a:lnTo>
                    <a:pt x="497878" y="235699"/>
                  </a:lnTo>
                  <a:lnTo>
                    <a:pt x="495274" y="237248"/>
                  </a:lnTo>
                  <a:lnTo>
                    <a:pt x="493725" y="239852"/>
                  </a:lnTo>
                  <a:lnTo>
                    <a:pt x="493725" y="245046"/>
                  </a:lnTo>
                  <a:lnTo>
                    <a:pt x="494245" y="248158"/>
                  </a:lnTo>
                  <a:lnTo>
                    <a:pt x="525386" y="288645"/>
                  </a:lnTo>
                  <a:lnTo>
                    <a:pt x="274116" y="474510"/>
                  </a:lnTo>
                  <a:lnTo>
                    <a:pt x="269443" y="477621"/>
                  </a:lnTo>
                  <a:lnTo>
                    <a:pt x="268414" y="484378"/>
                  </a:lnTo>
                  <a:lnTo>
                    <a:pt x="272046" y="489038"/>
                  </a:lnTo>
                  <a:lnTo>
                    <a:pt x="307340" y="539407"/>
                  </a:lnTo>
                  <a:lnTo>
                    <a:pt x="159905" y="646353"/>
                  </a:lnTo>
                  <a:lnTo>
                    <a:pt x="155232" y="648944"/>
                  </a:lnTo>
                  <a:lnTo>
                    <a:pt x="154190" y="655688"/>
                  </a:lnTo>
                  <a:lnTo>
                    <a:pt x="157822" y="660361"/>
                  </a:lnTo>
                  <a:lnTo>
                    <a:pt x="159905" y="662965"/>
                  </a:lnTo>
                  <a:lnTo>
                    <a:pt x="163017" y="664514"/>
                  </a:lnTo>
                  <a:lnTo>
                    <a:pt x="168211" y="664514"/>
                  </a:lnTo>
                  <a:lnTo>
                    <a:pt x="170294" y="664006"/>
                  </a:lnTo>
                  <a:lnTo>
                    <a:pt x="328117" y="549783"/>
                  </a:lnTo>
                  <a:lnTo>
                    <a:pt x="332790" y="546671"/>
                  </a:lnTo>
                  <a:lnTo>
                    <a:pt x="333819" y="539927"/>
                  </a:lnTo>
                  <a:lnTo>
                    <a:pt x="330708" y="535254"/>
                  </a:lnTo>
                  <a:lnTo>
                    <a:pt x="294881" y="484886"/>
                  </a:lnTo>
                  <a:lnTo>
                    <a:pt x="548233" y="297472"/>
                  </a:lnTo>
                  <a:lnTo>
                    <a:pt x="549795" y="294881"/>
                  </a:lnTo>
                  <a:lnTo>
                    <a:pt x="550824" y="289687"/>
                  </a:lnTo>
                  <a:lnTo>
                    <a:pt x="549795" y="286575"/>
                  </a:lnTo>
                  <a:lnTo>
                    <a:pt x="518642" y="246595"/>
                  </a:lnTo>
                  <a:lnTo>
                    <a:pt x="660374" y="148996"/>
                  </a:lnTo>
                  <a:lnTo>
                    <a:pt x="664006" y="146405"/>
                  </a:lnTo>
                  <a:lnTo>
                    <a:pt x="665568" y="141732"/>
                  </a:lnTo>
                  <a:close/>
                </a:path>
                <a:path w="1757045" h="1943735">
                  <a:moveTo>
                    <a:pt x="1756625" y="1888705"/>
                  </a:moveTo>
                  <a:lnTo>
                    <a:pt x="1755470" y="1882851"/>
                  </a:lnTo>
                  <a:lnTo>
                    <a:pt x="1750809" y="1871611"/>
                  </a:lnTo>
                  <a:lnTo>
                    <a:pt x="1747507" y="1866658"/>
                  </a:lnTo>
                  <a:lnTo>
                    <a:pt x="1521968" y="1640954"/>
                  </a:lnTo>
                  <a:lnTo>
                    <a:pt x="1499006" y="1663903"/>
                  </a:lnTo>
                  <a:lnTo>
                    <a:pt x="1454340" y="1708581"/>
                  </a:lnTo>
                  <a:lnTo>
                    <a:pt x="1680032" y="1934121"/>
                  </a:lnTo>
                  <a:lnTo>
                    <a:pt x="1684997" y="1937435"/>
                  </a:lnTo>
                  <a:lnTo>
                    <a:pt x="1696237" y="1942084"/>
                  </a:lnTo>
                  <a:lnTo>
                    <a:pt x="1702079" y="1943252"/>
                  </a:lnTo>
                  <a:lnTo>
                    <a:pt x="1714246" y="1943252"/>
                  </a:lnTo>
                  <a:lnTo>
                    <a:pt x="1747507" y="1922919"/>
                  </a:lnTo>
                  <a:lnTo>
                    <a:pt x="1756625" y="1900872"/>
                  </a:lnTo>
                  <a:lnTo>
                    <a:pt x="1756625" y="1888705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7280" y="5292374"/>
              <a:ext cx="332127" cy="3328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47273" y="5699213"/>
              <a:ext cx="398145" cy="153035"/>
            </a:xfrm>
            <a:custGeom>
              <a:avLst/>
              <a:gdLst/>
              <a:ahLst/>
              <a:cxnLst/>
              <a:rect l="l" t="t" r="r" b="b"/>
              <a:pathLst>
                <a:path w="398145" h="153035">
                  <a:moveTo>
                    <a:pt x="365671" y="61201"/>
                  </a:moveTo>
                  <a:lnTo>
                    <a:pt x="348488" y="26339"/>
                  </a:lnTo>
                  <a:lnTo>
                    <a:pt x="316382" y="4432"/>
                  </a:lnTo>
                  <a:lnTo>
                    <a:pt x="290703" y="0"/>
                  </a:lnTo>
                  <a:lnTo>
                    <a:pt x="107099" y="0"/>
                  </a:lnTo>
                  <a:lnTo>
                    <a:pt x="69507" y="9855"/>
                  </a:lnTo>
                  <a:lnTo>
                    <a:pt x="41617" y="36918"/>
                  </a:lnTo>
                  <a:lnTo>
                    <a:pt x="32131" y="61201"/>
                  </a:lnTo>
                  <a:lnTo>
                    <a:pt x="365671" y="61201"/>
                  </a:lnTo>
                  <a:close/>
                </a:path>
                <a:path w="398145" h="153035">
                  <a:moveTo>
                    <a:pt x="397802" y="91795"/>
                  </a:moveTo>
                  <a:lnTo>
                    <a:pt x="0" y="91795"/>
                  </a:lnTo>
                  <a:lnTo>
                    <a:pt x="0" y="139725"/>
                  </a:lnTo>
                  <a:lnTo>
                    <a:pt x="13271" y="152996"/>
                  </a:lnTo>
                  <a:lnTo>
                    <a:pt x="15290" y="152996"/>
                  </a:lnTo>
                  <a:lnTo>
                    <a:pt x="384530" y="152996"/>
                  </a:lnTo>
                  <a:lnTo>
                    <a:pt x="397802" y="139725"/>
                  </a:lnTo>
                  <a:lnTo>
                    <a:pt x="397802" y="91795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2083" y="5191739"/>
              <a:ext cx="217958" cy="2193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18330" y="7110843"/>
              <a:ext cx="13694410" cy="3176270"/>
            </a:xfrm>
            <a:custGeom>
              <a:avLst/>
              <a:gdLst/>
              <a:ahLst/>
              <a:cxnLst/>
              <a:rect l="l" t="t" r="r" b="b"/>
              <a:pathLst>
                <a:path w="13694410" h="3176270">
                  <a:moveTo>
                    <a:pt x="168008" y="560031"/>
                  </a:moveTo>
                  <a:lnTo>
                    <a:pt x="145605" y="560031"/>
                  </a:lnTo>
                  <a:lnTo>
                    <a:pt x="145605" y="582434"/>
                  </a:lnTo>
                  <a:lnTo>
                    <a:pt x="168008" y="582434"/>
                  </a:lnTo>
                  <a:lnTo>
                    <a:pt x="168008" y="560031"/>
                  </a:lnTo>
                  <a:close/>
                </a:path>
                <a:path w="13694410" h="3176270">
                  <a:moveTo>
                    <a:pt x="168008" y="515226"/>
                  </a:moveTo>
                  <a:lnTo>
                    <a:pt x="145605" y="515226"/>
                  </a:lnTo>
                  <a:lnTo>
                    <a:pt x="145605" y="537629"/>
                  </a:lnTo>
                  <a:lnTo>
                    <a:pt x="168008" y="537629"/>
                  </a:lnTo>
                  <a:lnTo>
                    <a:pt x="168008" y="515226"/>
                  </a:lnTo>
                  <a:close/>
                </a:path>
                <a:path w="13694410" h="3176270">
                  <a:moveTo>
                    <a:pt x="168008" y="470433"/>
                  </a:moveTo>
                  <a:lnTo>
                    <a:pt x="145605" y="470433"/>
                  </a:lnTo>
                  <a:lnTo>
                    <a:pt x="145605" y="492823"/>
                  </a:lnTo>
                  <a:lnTo>
                    <a:pt x="168008" y="492823"/>
                  </a:lnTo>
                  <a:lnTo>
                    <a:pt x="168008" y="470433"/>
                  </a:lnTo>
                  <a:close/>
                </a:path>
                <a:path w="13694410" h="3176270">
                  <a:moveTo>
                    <a:pt x="168008" y="425627"/>
                  </a:moveTo>
                  <a:lnTo>
                    <a:pt x="145605" y="425627"/>
                  </a:lnTo>
                  <a:lnTo>
                    <a:pt x="145605" y="448030"/>
                  </a:lnTo>
                  <a:lnTo>
                    <a:pt x="168008" y="448030"/>
                  </a:lnTo>
                  <a:lnTo>
                    <a:pt x="168008" y="425627"/>
                  </a:lnTo>
                  <a:close/>
                </a:path>
                <a:path w="13694410" h="3176270">
                  <a:moveTo>
                    <a:pt x="190411" y="336016"/>
                  </a:moveTo>
                  <a:lnTo>
                    <a:pt x="168008" y="336016"/>
                  </a:lnTo>
                  <a:lnTo>
                    <a:pt x="168008" y="358419"/>
                  </a:lnTo>
                  <a:lnTo>
                    <a:pt x="190411" y="358419"/>
                  </a:lnTo>
                  <a:lnTo>
                    <a:pt x="190411" y="336016"/>
                  </a:lnTo>
                  <a:close/>
                </a:path>
                <a:path w="13694410" h="3176270">
                  <a:moveTo>
                    <a:pt x="190411" y="291223"/>
                  </a:moveTo>
                  <a:lnTo>
                    <a:pt x="168008" y="291223"/>
                  </a:lnTo>
                  <a:lnTo>
                    <a:pt x="168008" y="313613"/>
                  </a:lnTo>
                  <a:lnTo>
                    <a:pt x="190411" y="313613"/>
                  </a:lnTo>
                  <a:lnTo>
                    <a:pt x="190411" y="291223"/>
                  </a:lnTo>
                  <a:close/>
                </a:path>
                <a:path w="13694410" h="3176270">
                  <a:moveTo>
                    <a:pt x="190411" y="246418"/>
                  </a:moveTo>
                  <a:lnTo>
                    <a:pt x="168008" y="246418"/>
                  </a:lnTo>
                  <a:lnTo>
                    <a:pt x="168008" y="268820"/>
                  </a:lnTo>
                  <a:lnTo>
                    <a:pt x="190411" y="268820"/>
                  </a:lnTo>
                  <a:lnTo>
                    <a:pt x="190411" y="246418"/>
                  </a:lnTo>
                  <a:close/>
                </a:path>
                <a:path w="13694410" h="3176270">
                  <a:moveTo>
                    <a:pt x="194602" y="63004"/>
                  </a:moveTo>
                  <a:lnTo>
                    <a:pt x="163804" y="70713"/>
                  </a:lnTo>
                  <a:lnTo>
                    <a:pt x="163804" y="93814"/>
                  </a:lnTo>
                  <a:lnTo>
                    <a:pt x="150723" y="146088"/>
                  </a:lnTo>
                  <a:lnTo>
                    <a:pt x="135547" y="130911"/>
                  </a:lnTo>
                  <a:lnTo>
                    <a:pt x="127673" y="139268"/>
                  </a:lnTo>
                  <a:lnTo>
                    <a:pt x="98513" y="175094"/>
                  </a:lnTo>
                  <a:lnTo>
                    <a:pt x="75399" y="214452"/>
                  </a:lnTo>
                  <a:lnTo>
                    <a:pt x="58572" y="256692"/>
                  </a:lnTo>
                  <a:lnTo>
                    <a:pt x="48285" y="301167"/>
                  </a:lnTo>
                  <a:lnTo>
                    <a:pt x="44805" y="347218"/>
                  </a:lnTo>
                  <a:lnTo>
                    <a:pt x="45440" y="367068"/>
                  </a:lnTo>
                  <a:lnTo>
                    <a:pt x="47371" y="386778"/>
                  </a:lnTo>
                  <a:lnTo>
                    <a:pt x="50584" y="406323"/>
                  </a:lnTo>
                  <a:lnTo>
                    <a:pt x="55079" y="425627"/>
                  </a:lnTo>
                  <a:lnTo>
                    <a:pt x="31940" y="425627"/>
                  </a:lnTo>
                  <a:lnTo>
                    <a:pt x="31826" y="425094"/>
                  </a:lnTo>
                  <a:lnTo>
                    <a:pt x="27774" y="406323"/>
                  </a:lnTo>
                  <a:lnTo>
                    <a:pt x="24790" y="386778"/>
                  </a:lnTo>
                  <a:lnTo>
                    <a:pt x="22999" y="367068"/>
                  </a:lnTo>
                  <a:lnTo>
                    <a:pt x="22974" y="366369"/>
                  </a:lnTo>
                  <a:lnTo>
                    <a:pt x="22402" y="347218"/>
                  </a:lnTo>
                  <a:lnTo>
                    <a:pt x="26174" y="297548"/>
                  </a:lnTo>
                  <a:lnTo>
                    <a:pt x="37338" y="249580"/>
                  </a:lnTo>
                  <a:lnTo>
                    <a:pt x="55575" y="204050"/>
                  </a:lnTo>
                  <a:lnTo>
                    <a:pt x="80632" y="161645"/>
                  </a:lnTo>
                  <a:lnTo>
                    <a:pt x="112217" y="123075"/>
                  </a:lnTo>
                  <a:lnTo>
                    <a:pt x="119786" y="115163"/>
                  </a:lnTo>
                  <a:lnTo>
                    <a:pt x="111518" y="106895"/>
                  </a:lnTo>
                  <a:lnTo>
                    <a:pt x="163804" y="93814"/>
                  </a:lnTo>
                  <a:lnTo>
                    <a:pt x="163804" y="70713"/>
                  </a:lnTo>
                  <a:lnTo>
                    <a:pt x="67678" y="94729"/>
                  </a:lnTo>
                  <a:lnTo>
                    <a:pt x="88595" y="115646"/>
                  </a:lnTo>
                  <a:lnTo>
                    <a:pt x="57404" y="155981"/>
                  </a:lnTo>
                  <a:lnTo>
                    <a:pt x="32689" y="199974"/>
                  </a:lnTo>
                  <a:lnTo>
                    <a:pt x="14706" y="246951"/>
                  </a:lnTo>
                  <a:lnTo>
                    <a:pt x="3721" y="296252"/>
                  </a:lnTo>
                  <a:lnTo>
                    <a:pt x="0" y="347218"/>
                  </a:lnTo>
                  <a:lnTo>
                    <a:pt x="787" y="370713"/>
                  </a:lnTo>
                  <a:lnTo>
                    <a:pt x="3136" y="394030"/>
                  </a:lnTo>
                  <a:lnTo>
                    <a:pt x="7035" y="417093"/>
                  </a:lnTo>
                  <a:lnTo>
                    <a:pt x="12471" y="439801"/>
                  </a:lnTo>
                  <a:lnTo>
                    <a:pt x="14744" y="448030"/>
                  </a:lnTo>
                  <a:lnTo>
                    <a:pt x="78930" y="448030"/>
                  </a:lnTo>
                  <a:lnTo>
                    <a:pt x="77901" y="425627"/>
                  </a:lnTo>
                  <a:lnTo>
                    <a:pt x="77876" y="425094"/>
                  </a:lnTo>
                  <a:lnTo>
                    <a:pt x="77482" y="422605"/>
                  </a:lnTo>
                  <a:lnTo>
                    <a:pt x="72999" y="404126"/>
                  </a:lnTo>
                  <a:lnTo>
                    <a:pt x="69786" y="385356"/>
                  </a:lnTo>
                  <a:lnTo>
                    <a:pt x="67843" y="366369"/>
                  </a:lnTo>
                  <a:lnTo>
                    <a:pt x="67195" y="347218"/>
                  </a:lnTo>
                  <a:lnTo>
                    <a:pt x="71716" y="296926"/>
                  </a:lnTo>
                  <a:lnTo>
                    <a:pt x="84975" y="248818"/>
                  </a:lnTo>
                  <a:lnTo>
                    <a:pt x="106591" y="203898"/>
                  </a:lnTo>
                  <a:lnTo>
                    <a:pt x="136156" y="163195"/>
                  </a:lnTo>
                  <a:lnTo>
                    <a:pt x="162890" y="189928"/>
                  </a:lnTo>
                  <a:lnTo>
                    <a:pt x="169570" y="163195"/>
                  </a:lnTo>
                  <a:lnTo>
                    <a:pt x="173837" y="146088"/>
                  </a:lnTo>
                  <a:lnTo>
                    <a:pt x="186905" y="93814"/>
                  </a:lnTo>
                  <a:lnTo>
                    <a:pt x="194602" y="63004"/>
                  </a:lnTo>
                  <a:close/>
                </a:path>
                <a:path w="13694410" h="3176270">
                  <a:moveTo>
                    <a:pt x="212813" y="560031"/>
                  </a:moveTo>
                  <a:lnTo>
                    <a:pt x="190411" y="560031"/>
                  </a:lnTo>
                  <a:lnTo>
                    <a:pt x="190411" y="582434"/>
                  </a:lnTo>
                  <a:lnTo>
                    <a:pt x="212813" y="582434"/>
                  </a:lnTo>
                  <a:lnTo>
                    <a:pt x="212813" y="560031"/>
                  </a:lnTo>
                  <a:close/>
                </a:path>
                <a:path w="13694410" h="3176270">
                  <a:moveTo>
                    <a:pt x="212813" y="515226"/>
                  </a:moveTo>
                  <a:lnTo>
                    <a:pt x="190411" y="515226"/>
                  </a:lnTo>
                  <a:lnTo>
                    <a:pt x="190411" y="537629"/>
                  </a:lnTo>
                  <a:lnTo>
                    <a:pt x="212813" y="537629"/>
                  </a:lnTo>
                  <a:lnTo>
                    <a:pt x="212813" y="515226"/>
                  </a:lnTo>
                  <a:close/>
                </a:path>
                <a:path w="13694410" h="3176270">
                  <a:moveTo>
                    <a:pt x="212813" y="470433"/>
                  </a:moveTo>
                  <a:lnTo>
                    <a:pt x="190411" y="470433"/>
                  </a:lnTo>
                  <a:lnTo>
                    <a:pt x="190411" y="492823"/>
                  </a:lnTo>
                  <a:lnTo>
                    <a:pt x="212813" y="492823"/>
                  </a:lnTo>
                  <a:lnTo>
                    <a:pt x="212813" y="470433"/>
                  </a:lnTo>
                  <a:close/>
                </a:path>
                <a:path w="13694410" h="3176270">
                  <a:moveTo>
                    <a:pt x="212813" y="425627"/>
                  </a:moveTo>
                  <a:lnTo>
                    <a:pt x="190411" y="425627"/>
                  </a:lnTo>
                  <a:lnTo>
                    <a:pt x="190411" y="448030"/>
                  </a:lnTo>
                  <a:lnTo>
                    <a:pt x="212813" y="448030"/>
                  </a:lnTo>
                  <a:lnTo>
                    <a:pt x="212813" y="425627"/>
                  </a:lnTo>
                  <a:close/>
                </a:path>
                <a:path w="13694410" h="3176270">
                  <a:moveTo>
                    <a:pt x="235204" y="336016"/>
                  </a:moveTo>
                  <a:lnTo>
                    <a:pt x="212813" y="336016"/>
                  </a:lnTo>
                  <a:lnTo>
                    <a:pt x="212813" y="358419"/>
                  </a:lnTo>
                  <a:lnTo>
                    <a:pt x="235204" y="358419"/>
                  </a:lnTo>
                  <a:lnTo>
                    <a:pt x="235204" y="336016"/>
                  </a:lnTo>
                  <a:close/>
                </a:path>
                <a:path w="13694410" h="3176270">
                  <a:moveTo>
                    <a:pt x="235204" y="291223"/>
                  </a:moveTo>
                  <a:lnTo>
                    <a:pt x="212813" y="291223"/>
                  </a:lnTo>
                  <a:lnTo>
                    <a:pt x="212813" y="313613"/>
                  </a:lnTo>
                  <a:lnTo>
                    <a:pt x="235204" y="313613"/>
                  </a:lnTo>
                  <a:lnTo>
                    <a:pt x="235204" y="291223"/>
                  </a:lnTo>
                  <a:close/>
                </a:path>
                <a:path w="13694410" h="3176270">
                  <a:moveTo>
                    <a:pt x="235204" y="246418"/>
                  </a:moveTo>
                  <a:lnTo>
                    <a:pt x="212813" y="246418"/>
                  </a:lnTo>
                  <a:lnTo>
                    <a:pt x="212813" y="268820"/>
                  </a:lnTo>
                  <a:lnTo>
                    <a:pt x="235204" y="268820"/>
                  </a:lnTo>
                  <a:lnTo>
                    <a:pt x="235204" y="246418"/>
                  </a:lnTo>
                  <a:close/>
                </a:path>
                <a:path w="13694410" h="3176270">
                  <a:moveTo>
                    <a:pt x="257606" y="560031"/>
                  </a:moveTo>
                  <a:lnTo>
                    <a:pt x="235204" y="560031"/>
                  </a:lnTo>
                  <a:lnTo>
                    <a:pt x="235204" y="582434"/>
                  </a:lnTo>
                  <a:lnTo>
                    <a:pt x="257606" y="582434"/>
                  </a:lnTo>
                  <a:lnTo>
                    <a:pt x="257606" y="560031"/>
                  </a:lnTo>
                  <a:close/>
                </a:path>
                <a:path w="13694410" h="3176270">
                  <a:moveTo>
                    <a:pt x="257606" y="515226"/>
                  </a:moveTo>
                  <a:lnTo>
                    <a:pt x="235204" y="515226"/>
                  </a:lnTo>
                  <a:lnTo>
                    <a:pt x="235204" y="537629"/>
                  </a:lnTo>
                  <a:lnTo>
                    <a:pt x="257606" y="537629"/>
                  </a:lnTo>
                  <a:lnTo>
                    <a:pt x="257606" y="515226"/>
                  </a:lnTo>
                  <a:close/>
                </a:path>
                <a:path w="13694410" h="3176270">
                  <a:moveTo>
                    <a:pt x="257606" y="470433"/>
                  </a:moveTo>
                  <a:lnTo>
                    <a:pt x="235204" y="470433"/>
                  </a:lnTo>
                  <a:lnTo>
                    <a:pt x="235204" y="492823"/>
                  </a:lnTo>
                  <a:lnTo>
                    <a:pt x="257606" y="492823"/>
                  </a:lnTo>
                  <a:lnTo>
                    <a:pt x="257606" y="470433"/>
                  </a:lnTo>
                  <a:close/>
                </a:path>
                <a:path w="13694410" h="3176270">
                  <a:moveTo>
                    <a:pt x="257606" y="425627"/>
                  </a:moveTo>
                  <a:lnTo>
                    <a:pt x="235204" y="425627"/>
                  </a:lnTo>
                  <a:lnTo>
                    <a:pt x="235204" y="448030"/>
                  </a:lnTo>
                  <a:lnTo>
                    <a:pt x="257606" y="448030"/>
                  </a:lnTo>
                  <a:lnTo>
                    <a:pt x="257606" y="425627"/>
                  </a:lnTo>
                  <a:close/>
                </a:path>
                <a:path w="13694410" h="3176270">
                  <a:moveTo>
                    <a:pt x="280009" y="336016"/>
                  </a:moveTo>
                  <a:lnTo>
                    <a:pt x="257606" y="336016"/>
                  </a:lnTo>
                  <a:lnTo>
                    <a:pt x="257606" y="358419"/>
                  </a:lnTo>
                  <a:lnTo>
                    <a:pt x="280009" y="358419"/>
                  </a:lnTo>
                  <a:lnTo>
                    <a:pt x="280009" y="336016"/>
                  </a:lnTo>
                  <a:close/>
                </a:path>
                <a:path w="13694410" h="3176270">
                  <a:moveTo>
                    <a:pt x="280009" y="291223"/>
                  </a:moveTo>
                  <a:lnTo>
                    <a:pt x="257606" y="291223"/>
                  </a:lnTo>
                  <a:lnTo>
                    <a:pt x="257606" y="313613"/>
                  </a:lnTo>
                  <a:lnTo>
                    <a:pt x="280009" y="313613"/>
                  </a:lnTo>
                  <a:lnTo>
                    <a:pt x="280009" y="291223"/>
                  </a:lnTo>
                  <a:close/>
                </a:path>
                <a:path w="13694410" h="3176270">
                  <a:moveTo>
                    <a:pt x="280009" y="246418"/>
                  </a:moveTo>
                  <a:lnTo>
                    <a:pt x="257606" y="246418"/>
                  </a:lnTo>
                  <a:lnTo>
                    <a:pt x="257606" y="268820"/>
                  </a:lnTo>
                  <a:lnTo>
                    <a:pt x="280009" y="268820"/>
                  </a:lnTo>
                  <a:lnTo>
                    <a:pt x="280009" y="246418"/>
                  </a:lnTo>
                  <a:close/>
                </a:path>
                <a:path w="13694410" h="3176270">
                  <a:moveTo>
                    <a:pt x="324815" y="336016"/>
                  </a:moveTo>
                  <a:lnTo>
                    <a:pt x="302412" y="336016"/>
                  </a:lnTo>
                  <a:lnTo>
                    <a:pt x="302412" y="358419"/>
                  </a:lnTo>
                  <a:lnTo>
                    <a:pt x="324815" y="358419"/>
                  </a:lnTo>
                  <a:lnTo>
                    <a:pt x="324815" y="336016"/>
                  </a:lnTo>
                  <a:close/>
                </a:path>
                <a:path w="13694410" h="3176270">
                  <a:moveTo>
                    <a:pt x="324815" y="291223"/>
                  </a:moveTo>
                  <a:lnTo>
                    <a:pt x="302412" y="291223"/>
                  </a:lnTo>
                  <a:lnTo>
                    <a:pt x="302412" y="313613"/>
                  </a:lnTo>
                  <a:lnTo>
                    <a:pt x="324815" y="313613"/>
                  </a:lnTo>
                  <a:lnTo>
                    <a:pt x="324815" y="291223"/>
                  </a:lnTo>
                  <a:close/>
                </a:path>
                <a:path w="13694410" h="3176270">
                  <a:moveTo>
                    <a:pt x="324815" y="246418"/>
                  </a:moveTo>
                  <a:lnTo>
                    <a:pt x="302412" y="246418"/>
                  </a:lnTo>
                  <a:lnTo>
                    <a:pt x="302412" y="268820"/>
                  </a:lnTo>
                  <a:lnTo>
                    <a:pt x="324815" y="268820"/>
                  </a:lnTo>
                  <a:lnTo>
                    <a:pt x="324815" y="246418"/>
                  </a:lnTo>
                  <a:close/>
                </a:path>
                <a:path w="13694410" h="3176270">
                  <a:moveTo>
                    <a:pt x="631431" y="194614"/>
                  </a:moveTo>
                  <a:lnTo>
                    <a:pt x="623735" y="163817"/>
                  </a:lnTo>
                  <a:lnTo>
                    <a:pt x="610666" y="111531"/>
                  </a:lnTo>
                  <a:lnTo>
                    <a:pt x="604939" y="88607"/>
                  </a:lnTo>
                  <a:lnTo>
                    <a:pt x="600621" y="71348"/>
                  </a:lnTo>
                  <a:lnTo>
                    <a:pt x="600621" y="163817"/>
                  </a:lnTo>
                  <a:lnTo>
                    <a:pt x="548347" y="150736"/>
                  </a:lnTo>
                  <a:lnTo>
                    <a:pt x="563486" y="135547"/>
                  </a:lnTo>
                  <a:lnTo>
                    <a:pt x="555167" y="127673"/>
                  </a:lnTo>
                  <a:lnTo>
                    <a:pt x="519341" y="98539"/>
                  </a:lnTo>
                  <a:lnTo>
                    <a:pt x="479983" y="75425"/>
                  </a:lnTo>
                  <a:lnTo>
                    <a:pt x="459359" y="67208"/>
                  </a:lnTo>
                  <a:lnTo>
                    <a:pt x="437743" y="58585"/>
                  </a:lnTo>
                  <a:lnTo>
                    <a:pt x="422427" y="55041"/>
                  </a:lnTo>
                  <a:lnTo>
                    <a:pt x="393268" y="48298"/>
                  </a:lnTo>
                  <a:lnTo>
                    <a:pt x="347218" y="44805"/>
                  </a:lnTo>
                  <a:lnTo>
                    <a:pt x="327317" y="45453"/>
                  </a:lnTo>
                  <a:lnTo>
                    <a:pt x="307581" y="47383"/>
                  </a:lnTo>
                  <a:lnTo>
                    <a:pt x="288061" y="50584"/>
                  </a:lnTo>
                  <a:lnTo>
                    <a:pt x="268808" y="55041"/>
                  </a:lnTo>
                  <a:lnTo>
                    <a:pt x="268808" y="31940"/>
                  </a:lnTo>
                  <a:lnTo>
                    <a:pt x="288112" y="27774"/>
                  </a:lnTo>
                  <a:lnTo>
                    <a:pt x="307657" y="24790"/>
                  </a:lnTo>
                  <a:lnTo>
                    <a:pt x="327367" y="22999"/>
                  </a:lnTo>
                  <a:lnTo>
                    <a:pt x="347218" y="22402"/>
                  </a:lnTo>
                  <a:lnTo>
                    <a:pt x="396887" y="26187"/>
                  </a:lnTo>
                  <a:lnTo>
                    <a:pt x="444855" y="37338"/>
                  </a:lnTo>
                  <a:lnTo>
                    <a:pt x="490385" y="55587"/>
                  </a:lnTo>
                  <a:lnTo>
                    <a:pt x="532790" y="80645"/>
                  </a:lnTo>
                  <a:lnTo>
                    <a:pt x="571360" y="112229"/>
                  </a:lnTo>
                  <a:lnTo>
                    <a:pt x="579272" y="119799"/>
                  </a:lnTo>
                  <a:lnTo>
                    <a:pt x="587540" y="111531"/>
                  </a:lnTo>
                  <a:lnTo>
                    <a:pt x="600621" y="163817"/>
                  </a:lnTo>
                  <a:lnTo>
                    <a:pt x="600621" y="71348"/>
                  </a:lnTo>
                  <a:lnTo>
                    <a:pt x="599706" y="67691"/>
                  </a:lnTo>
                  <a:lnTo>
                    <a:pt x="578789" y="88607"/>
                  </a:lnTo>
                  <a:lnTo>
                    <a:pt x="538454" y="57416"/>
                  </a:lnTo>
                  <a:lnTo>
                    <a:pt x="494461" y="32689"/>
                  </a:lnTo>
                  <a:lnTo>
                    <a:pt x="467588" y="22402"/>
                  </a:lnTo>
                  <a:lnTo>
                    <a:pt x="447484" y="14706"/>
                  </a:lnTo>
                  <a:lnTo>
                    <a:pt x="398183" y="3721"/>
                  </a:lnTo>
                  <a:lnTo>
                    <a:pt x="347218" y="0"/>
                  </a:lnTo>
                  <a:lnTo>
                    <a:pt x="323723" y="787"/>
                  </a:lnTo>
                  <a:lnTo>
                    <a:pt x="300405" y="3136"/>
                  </a:lnTo>
                  <a:lnTo>
                    <a:pt x="277342" y="7035"/>
                  </a:lnTo>
                  <a:lnTo>
                    <a:pt x="254635" y="12471"/>
                  </a:lnTo>
                  <a:lnTo>
                    <a:pt x="246557" y="14706"/>
                  </a:lnTo>
                  <a:lnTo>
                    <a:pt x="246405" y="14706"/>
                  </a:lnTo>
                  <a:lnTo>
                    <a:pt x="246405" y="78930"/>
                  </a:lnTo>
                  <a:lnTo>
                    <a:pt x="269341" y="77889"/>
                  </a:lnTo>
                  <a:lnTo>
                    <a:pt x="271830" y="77444"/>
                  </a:lnTo>
                  <a:lnTo>
                    <a:pt x="290309" y="72986"/>
                  </a:lnTo>
                  <a:lnTo>
                    <a:pt x="309079" y="69786"/>
                  </a:lnTo>
                  <a:lnTo>
                    <a:pt x="328066" y="67856"/>
                  </a:lnTo>
                  <a:lnTo>
                    <a:pt x="347218" y="67208"/>
                  </a:lnTo>
                  <a:lnTo>
                    <a:pt x="397535" y="71716"/>
                  </a:lnTo>
                  <a:lnTo>
                    <a:pt x="445643" y="84988"/>
                  </a:lnTo>
                  <a:lnTo>
                    <a:pt x="490537" y="106603"/>
                  </a:lnTo>
                  <a:lnTo>
                    <a:pt x="531241" y="136156"/>
                  </a:lnTo>
                  <a:lnTo>
                    <a:pt x="504507" y="162890"/>
                  </a:lnTo>
                  <a:lnTo>
                    <a:pt x="631431" y="194614"/>
                  </a:lnTo>
                  <a:close/>
                </a:path>
                <a:path w="13694410" h="3176270">
                  <a:moveTo>
                    <a:pt x="694436" y="672033"/>
                  </a:moveTo>
                  <a:lnTo>
                    <a:pt x="0" y="672033"/>
                  </a:lnTo>
                  <a:lnTo>
                    <a:pt x="0" y="694436"/>
                  </a:lnTo>
                  <a:lnTo>
                    <a:pt x="694436" y="694436"/>
                  </a:lnTo>
                  <a:lnTo>
                    <a:pt x="694436" y="672033"/>
                  </a:lnTo>
                  <a:close/>
                </a:path>
                <a:path w="13694410" h="3176270">
                  <a:moveTo>
                    <a:pt x="694436" y="604837"/>
                  </a:moveTo>
                  <a:lnTo>
                    <a:pt x="481622" y="604837"/>
                  </a:lnTo>
                  <a:lnTo>
                    <a:pt x="481622" y="470433"/>
                  </a:lnTo>
                  <a:lnTo>
                    <a:pt x="515226" y="470433"/>
                  </a:lnTo>
                  <a:lnTo>
                    <a:pt x="545706" y="464261"/>
                  </a:lnTo>
                  <a:lnTo>
                    <a:pt x="587451" y="422516"/>
                  </a:lnTo>
                  <a:lnTo>
                    <a:pt x="593623" y="392023"/>
                  </a:lnTo>
                  <a:lnTo>
                    <a:pt x="593623" y="380822"/>
                  </a:lnTo>
                  <a:lnTo>
                    <a:pt x="570090" y="380822"/>
                  </a:lnTo>
                  <a:lnTo>
                    <a:pt x="570090" y="403225"/>
                  </a:lnTo>
                  <a:lnTo>
                    <a:pt x="563118" y="421005"/>
                  </a:lnTo>
                  <a:lnTo>
                    <a:pt x="550837" y="435203"/>
                  </a:lnTo>
                  <a:lnTo>
                    <a:pt x="534466" y="444614"/>
                  </a:lnTo>
                  <a:lnTo>
                    <a:pt x="515226" y="448030"/>
                  </a:lnTo>
                  <a:lnTo>
                    <a:pt x="482752" y="448030"/>
                  </a:lnTo>
                  <a:lnTo>
                    <a:pt x="518375" y="406628"/>
                  </a:lnTo>
                  <a:lnTo>
                    <a:pt x="537629" y="403225"/>
                  </a:lnTo>
                  <a:lnTo>
                    <a:pt x="570090" y="403225"/>
                  </a:lnTo>
                  <a:lnTo>
                    <a:pt x="570090" y="380822"/>
                  </a:lnTo>
                  <a:lnTo>
                    <a:pt x="537629" y="380822"/>
                  </a:lnTo>
                  <a:lnTo>
                    <a:pt x="521627" y="382460"/>
                  </a:lnTo>
                  <a:lnTo>
                    <a:pt x="506755" y="387172"/>
                  </a:lnTo>
                  <a:lnTo>
                    <a:pt x="493306" y="394614"/>
                  </a:lnTo>
                  <a:lnTo>
                    <a:pt x="481622" y="404444"/>
                  </a:lnTo>
                  <a:lnTo>
                    <a:pt x="481622" y="403225"/>
                  </a:lnTo>
                  <a:lnTo>
                    <a:pt x="481622" y="359651"/>
                  </a:lnTo>
                  <a:lnTo>
                    <a:pt x="481622" y="358419"/>
                  </a:lnTo>
                  <a:lnTo>
                    <a:pt x="515226" y="358419"/>
                  </a:lnTo>
                  <a:lnTo>
                    <a:pt x="545706" y="352247"/>
                  </a:lnTo>
                  <a:lnTo>
                    <a:pt x="569760" y="336016"/>
                  </a:lnTo>
                  <a:lnTo>
                    <a:pt x="570636" y="335432"/>
                  </a:lnTo>
                  <a:lnTo>
                    <a:pt x="587451" y="310502"/>
                  </a:lnTo>
                  <a:lnTo>
                    <a:pt x="591362" y="291223"/>
                  </a:lnTo>
                  <a:lnTo>
                    <a:pt x="593623" y="280022"/>
                  </a:lnTo>
                  <a:lnTo>
                    <a:pt x="593623" y="268820"/>
                  </a:lnTo>
                  <a:lnTo>
                    <a:pt x="570090" y="268820"/>
                  </a:lnTo>
                  <a:lnTo>
                    <a:pt x="570090" y="291223"/>
                  </a:lnTo>
                  <a:lnTo>
                    <a:pt x="563118" y="309003"/>
                  </a:lnTo>
                  <a:lnTo>
                    <a:pt x="550837" y="323202"/>
                  </a:lnTo>
                  <a:lnTo>
                    <a:pt x="534466" y="332613"/>
                  </a:lnTo>
                  <a:lnTo>
                    <a:pt x="515226" y="336016"/>
                  </a:lnTo>
                  <a:lnTo>
                    <a:pt x="482752" y="336016"/>
                  </a:lnTo>
                  <a:lnTo>
                    <a:pt x="489724" y="318236"/>
                  </a:lnTo>
                  <a:lnTo>
                    <a:pt x="502005" y="304038"/>
                  </a:lnTo>
                  <a:lnTo>
                    <a:pt x="518375" y="294627"/>
                  </a:lnTo>
                  <a:lnTo>
                    <a:pt x="526999" y="293103"/>
                  </a:lnTo>
                  <a:lnTo>
                    <a:pt x="537629" y="291223"/>
                  </a:lnTo>
                  <a:lnTo>
                    <a:pt x="570090" y="291223"/>
                  </a:lnTo>
                  <a:lnTo>
                    <a:pt x="570090" y="268820"/>
                  </a:lnTo>
                  <a:lnTo>
                    <a:pt x="537629" y="268820"/>
                  </a:lnTo>
                  <a:lnTo>
                    <a:pt x="521411" y="270510"/>
                  </a:lnTo>
                  <a:lnTo>
                    <a:pt x="506349" y="275361"/>
                  </a:lnTo>
                  <a:lnTo>
                    <a:pt x="492760" y="283006"/>
                  </a:lnTo>
                  <a:lnTo>
                    <a:pt x="481012" y="293103"/>
                  </a:lnTo>
                  <a:lnTo>
                    <a:pt x="480415" y="291223"/>
                  </a:lnTo>
                  <a:lnTo>
                    <a:pt x="472528" y="265938"/>
                  </a:lnTo>
                  <a:lnTo>
                    <a:pt x="459219" y="248894"/>
                  </a:lnTo>
                  <a:lnTo>
                    <a:pt x="459219" y="313613"/>
                  </a:lnTo>
                  <a:lnTo>
                    <a:pt x="459219" y="359651"/>
                  </a:lnTo>
                  <a:lnTo>
                    <a:pt x="459219" y="425627"/>
                  </a:lnTo>
                  <a:lnTo>
                    <a:pt x="459219" y="604837"/>
                  </a:lnTo>
                  <a:lnTo>
                    <a:pt x="369620" y="604837"/>
                  </a:lnTo>
                  <a:lnTo>
                    <a:pt x="369620" y="401993"/>
                  </a:lnTo>
                  <a:lnTo>
                    <a:pt x="381304" y="411835"/>
                  </a:lnTo>
                  <a:lnTo>
                    <a:pt x="394741" y="419277"/>
                  </a:lnTo>
                  <a:lnTo>
                    <a:pt x="409625" y="423976"/>
                  </a:lnTo>
                  <a:lnTo>
                    <a:pt x="425615" y="425627"/>
                  </a:lnTo>
                  <a:lnTo>
                    <a:pt x="459219" y="425627"/>
                  </a:lnTo>
                  <a:lnTo>
                    <a:pt x="459219" y="359651"/>
                  </a:lnTo>
                  <a:lnTo>
                    <a:pt x="458076" y="358698"/>
                  </a:lnTo>
                  <a:lnTo>
                    <a:pt x="458076" y="403225"/>
                  </a:lnTo>
                  <a:lnTo>
                    <a:pt x="425615" y="403225"/>
                  </a:lnTo>
                  <a:lnTo>
                    <a:pt x="418693" y="401993"/>
                  </a:lnTo>
                  <a:lnTo>
                    <a:pt x="406374" y="399821"/>
                  </a:lnTo>
                  <a:lnTo>
                    <a:pt x="390004" y="390410"/>
                  </a:lnTo>
                  <a:lnTo>
                    <a:pt x="377723" y="376199"/>
                  </a:lnTo>
                  <a:lnTo>
                    <a:pt x="370751" y="358419"/>
                  </a:lnTo>
                  <a:lnTo>
                    <a:pt x="403212" y="358419"/>
                  </a:lnTo>
                  <a:lnTo>
                    <a:pt x="422465" y="361823"/>
                  </a:lnTo>
                  <a:lnTo>
                    <a:pt x="438835" y="371246"/>
                  </a:lnTo>
                  <a:lnTo>
                    <a:pt x="451116" y="385445"/>
                  </a:lnTo>
                  <a:lnTo>
                    <a:pt x="458076" y="403225"/>
                  </a:lnTo>
                  <a:lnTo>
                    <a:pt x="458076" y="358698"/>
                  </a:lnTo>
                  <a:lnTo>
                    <a:pt x="419214" y="337667"/>
                  </a:lnTo>
                  <a:lnTo>
                    <a:pt x="403212" y="336016"/>
                  </a:lnTo>
                  <a:lnTo>
                    <a:pt x="369620" y="336016"/>
                  </a:lnTo>
                  <a:lnTo>
                    <a:pt x="369620" y="289991"/>
                  </a:lnTo>
                  <a:lnTo>
                    <a:pt x="381304" y="299834"/>
                  </a:lnTo>
                  <a:lnTo>
                    <a:pt x="394741" y="307276"/>
                  </a:lnTo>
                  <a:lnTo>
                    <a:pt x="409625" y="311975"/>
                  </a:lnTo>
                  <a:lnTo>
                    <a:pt x="425615" y="313613"/>
                  </a:lnTo>
                  <a:lnTo>
                    <a:pt x="459219" y="313613"/>
                  </a:lnTo>
                  <a:lnTo>
                    <a:pt x="459219" y="248894"/>
                  </a:lnTo>
                  <a:lnTo>
                    <a:pt x="458076" y="247434"/>
                  </a:lnTo>
                  <a:lnTo>
                    <a:pt x="458076" y="291223"/>
                  </a:lnTo>
                  <a:lnTo>
                    <a:pt x="425615" y="291223"/>
                  </a:lnTo>
                  <a:lnTo>
                    <a:pt x="418693" y="289991"/>
                  </a:lnTo>
                  <a:lnTo>
                    <a:pt x="406374" y="287807"/>
                  </a:lnTo>
                  <a:lnTo>
                    <a:pt x="390004" y="278396"/>
                  </a:lnTo>
                  <a:lnTo>
                    <a:pt x="377723" y="264198"/>
                  </a:lnTo>
                  <a:lnTo>
                    <a:pt x="370751" y="246418"/>
                  </a:lnTo>
                  <a:lnTo>
                    <a:pt x="403212" y="246418"/>
                  </a:lnTo>
                  <a:lnTo>
                    <a:pt x="422465" y="249821"/>
                  </a:lnTo>
                  <a:lnTo>
                    <a:pt x="438835" y="259232"/>
                  </a:lnTo>
                  <a:lnTo>
                    <a:pt x="451116" y="273443"/>
                  </a:lnTo>
                  <a:lnTo>
                    <a:pt x="458076" y="291223"/>
                  </a:lnTo>
                  <a:lnTo>
                    <a:pt x="458076" y="247434"/>
                  </a:lnTo>
                  <a:lnTo>
                    <a:pt x="457288" y="246418"/>
                  </a:lnTo>
                  <a:lnTo>
                    <a:pt x="455396" y="244005"/>
                  </a:lnTo>
                  <a:lnTo>
                    <a:pt x="431622" y="229349"/>
                  </a:lnTo>
                  <a:lnTo>
                    <a:pt x="403212" y="224015"/>
                  </a:lnTo>
                  <a:lnTo>
                    <a:pt x="369620" y="224015"/>
                  </a:lnTo>
                  <a:lnTo>
                    <a:pt x="369620" y="201612"/>
                  </a:lnTo>
                  <a:lnTo>
                    <a:pt x="347218" y="201612"/>
                  </a:lnTo>
                  <a:lnTo>
                    <a:pt x="347218" y="224015"/>
                  </a:lnTo>
                  <a:lnTo>
                    <a:pt x="347218" y="604837"/>
                  </a:lnTo>
                  <a:lnTo>
                    <a:pt x="302412" y="604837"/>
                  </a:lnTo>
                  <a:lnTo>
                    <a:pt x="302412" y="403225"/>
                  </a:lnTo>
                  <a:lnTo>
                    <a:pt x="302412" y="380822"/>
                  </a:lnTo>
                  <a:lnTo>
                    <a:pt x="280009" y="380822"/>
                  </a:lnTo>
                  <a:lnTo>
                    <a:pt x="280009" y="403225"/>
                  </a:lnTo>
                  <a:lnTo>
                    <a:pt x="280009" y="604837"/>
                  </a:lnTo>
                  <a:lnTo>
                    <a:pt x="123202" y="604837"/>
                  </a:lnTo>
                  <a:lnTo>
                    <a:pt x="123202" y="403225"/>
                  </a:lnTo>
                  <a:lnTo>
                    <a:pt x="280009" y="403225"/>
                  </a:lnTo>
                  <a:lnTo>
                    <a:pt x="280009" y="380822"/>
                  </a:lnTo>
                  <a:lnTo>
                    <a:pt x="145605" y="380822"/>
                  </a:lnTo>
                  <a:lnTo>
                    <a:pt x="145605" y="224015"/>
                  </a:lnTo>
                  <a:lnTo>
                    <a:pt x="347218" y="224015"/>
                  </a:lnTo>
                  <a:lnTo>
                    <a:pt x="347218" y="201612"/>
                  </a:lnTo>
                  <a:lnTo>
                    <a:pt x="123202" y="201612"/>
                  </a:lnTo>
                  <a:lnTo>
                    <a:pt x="123202" y="380822"/>
                  </a:lnTo>
                  <a:lnTo>
                    <a:pt x="100799" y="380822"/>
                  </a:lnTo>
                  <a:lnTo>
                    <a:pt x="100799" y="604837"/>
                  </a:lnTo>
                  <a:lnTo>
                    <a:pt x="0" y="604837"/>
                  </a:lnTo>
                  <a:lnTo>
                    <a:pt x="0" y="627240"/>
                  </a:lnTo>
                  <a:lnTo>
                    <a:pt x="694436" y="627240"/>
                  </a:lnTo>
                  <a:lnTo>
                    <a:pt x="694436" y="604837"/>
                  </a:lnTo>
                  <a:close/>
                </a:path>
                <a:path w="13694410" h="3176270">
                  <a:moveTo>
                    <a:pt x="694436" y="313613"/>
                  </a:moveTo>
                  <a:lnTo>
                    <a:pt x="693648" y="290118"/>
                  </a:lnTo>
                  <a:lnTo>
                    <a:pt x="691299" y="266801"/>
                  </a:lnTo>
                  <a:lnTo>
                    <a:pt x="687400" y="243751"/>
                  </a:lnTo>
                  <a:lnTo>
                    <a:pt x="685355" y="235216"/>
                  </a:lnTo>
                  <a:lnTo>
                    <a:pt x="681964" y="221043"/>
                  </a:lnTo>
                  <a:lnTo>
                    <a:pt x="679691" y="212813"/>
                  </a:lnTo>
                  <a:lnTo>
                    <a:pt x="672033" y="212813"/>
                  </a:lnTo>
                  <a:lnTo>
                    <a:pt x="672033" y="313613"/>
                  </a:lnTo>
                  <a:lnTo>
                    <a:pt x="668248" y="363296"/>
                  </a:lnTo>
                  <a:lnTo>
                    <a:pt x="657098" y="411251"/>
                  </a:lnTo>
                  <a:lnTo>
                    <a:pt x="638848" y="456793"/>
                  </a:lnTo>
                  <a:lnTo>
                    <a:pt x="638759" y="456933"/>
                  </a:lnTo>
                  <a:lnTo>
                    <a:pt x="613791" y="499198"/>
                  </a:lnTo>
                  <a:lnTo>
                    <a:pt x="582206" y="537756"/>
                  </a:lnTo>
                  <a:lnTo>
                    <a:pt x="574636" y="545680"/>
                  </a:lnTo>
                  <a:lnTo>
                    <a:pt x="582904" y="553948"/>
                  </a:lnTo>
                  <a:lnTo>
                    <a:pt x="530618" y="567029"/>
                  </a:lnTo>
                  <a:lnTo>
                    <a:pt x="543699" y="514743"/>
                  </a:lnTo>
                  <a:lnTo>
                    <a:pt x="558888" y="529932"/>
                  </a:lnTo>
                  <a:lnTo>
                    <a:pt x="566762" y="521576"/>
                  </a:lnTo>
                  <a:lnTo>
                    <a:pt x="572312" y="514743"/>
                  </a:lnTo>
                  <a:lnTo>
                    <a:pt x="586219" y="497636"/>
                  </a:lnTo>
                  <a:lnTo>
                    <a:pt x="595896" y="485749"/>
                  </a:lnTo>
                  <a:lnTo>
                    <a:pt x="619010" y="446392"/>
                  </a:lnTo>
                  <a:lnTo>
                    <a:pt x="635850" y="404139"/>
                  </a:lnTo>
                  <a:lnTo>
                    <a:pt x="646137" y="359676"/>
                  </a:lnTo>
                  <a:lnTo>
                    <a:pt x="649630" y="313613"/>
                  </a:lnTo>
                  <a:lnTo>
                    <a:pt x="648982" y="293725"/>
                  </a:lnTo>
                  <a:lnTo>
                    <a:pt x="647052" y="273989"/>
                  </a:lnTo>
                  <a:lnTo>
                    <a:pt x="643851" y="254469"/>
                  </a:lnTo>
                  <a:lnTo>
                    <a:pt x="639394" y="235216"/>
                  </a:lnTo>
                  <a:lnTo>
                    <a:pt x="662495" y="235216"/>
                  </a:lnTo>
                  <a:lnTo>
                    <a:pt x="669632" y="273989"/>
                  </a:lnTo>
                  <a:lnTo>
                    <a:pt x="672033" y="313613"/>
                  </a:lnTo>
                  <a:lnTo>
                    <a:pt x="672033" y="212813"/>
                  </a:lnTo>
                  <a:lnTo>
                    <a:pt x="615505" y="212813"/>
                  </a:lnTo>
                  <a:lnTo>
                    <a:pt x="616546" y="235737"/>
                  </a:lnTo>
                  <a:lnTo>
                    <a:pt x="616991" y="238239"/>
                  </a:lnTo>
                  <a:lnTo>
                    <a:pt x="621449" y="256717"/>
                  </a:lnTo>
                  <a:lnTo>
                    <a:pt x="624649" y="275488"/>
                  </a:lnTo>
                  <a:lnTo>
                    <a:pt x="626579" y="294474"/>
                  </a:lnTo>
                  <a:lnTo>
                    <a:pt x="627227" y="313613"/>
                  </a:lnTo>
                  <a:lnTo>
                    <a:pt x="622719" y="363918"/>
                  </a:lnTo>
                  <a:lnTo>
                    <a:pt x="609447" y="412026"/>
                  </a:lnTo>
                  <a:lnTo>
                    <a:pt x="587832" y="456933"/>
                  </a:lnTo>
                  <a:lnTo>
                    <a:pt x="558279" y="497636"/>
                  </a:lnTo>
                  <a:lnTo>
                    <a:pt x="531545" y="470903"/>
                  </a:lnTo>
                  <a:lnTo>
                    <a:pt x="499821" y="597827"/>
                  </a:lnTo>
                  <a:lnTo>
                    <a:pt x="623074" y="567029"/>
                  </a:lnTo>
                  <a:lnTo>
                    <a:pt x="626745" y="566115"/>
                  </a:lnTo>
                  <a:lnTo>
                    <a:pt x="605828" y="545198"/>
                  </a:lnTo>
                  <a:lnTo>
                    <a:pt x="637019" y="504850"/>
                  </a:lnTo>
                  <a:lnTo>
                    <a:pt x="661746" y="460870"/>
                  </a:lnTo>
                  <a:lnTo>
                    <a:pt x="679729" y="413893"/>
                  </a:lnTo>
                  <a:lnTo>
                    <a:pt x="690714" y="364591"/>
                  </a:lnTo>
                  <a:lnTo>
                    <a:pt x="690803" y="363296"/>
                  </a:lnTo>
                  <a:lnTo>
                    <a:pt x="694436" y="313613"/>
                  </a:lnTo>
                  <a:close/>
                </a:path>
                <a:path w="13694410" h="3176270">
                  <a:moveTo>
                    <a:pt x="13694397" y="3176155"/>
                  </a:moveTo>
                  <a:lnTo>
                    <a:pt x="13405333" y="2537345"/>
                  </a:lnTo>
                  <a:lnTo>
                    <a:pt x="10408602" y="2537345"/>
                  </a:lnTo>
                  <a:lnTo>
                    <a:pt x="10697667" y="3176155"/>
                  </a:lnTo>
                  <a:lnTo>
                    <a:pt x="13694397" y="3176155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41635" y="9648180"/>
              <a:ext cx="923925" cy="639445"/>
            </a:xfrm>
            <a:custGeom>
              <a:avLst/>
              <a:gdLst/>
              <a:ahLst/>
              <a:cxnLst/>
              <a:rect l="l" t="t" r="r" b="b"/>
              <a:pathLst>
                <a:path w="923925" h="639445">
                  <a:moveTo>
                    <a:pt x="923551" y="638819"/>
                  </a:moveTo>
                  <a:lnTo>
                    <a:pt x="289062" y="638819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923551" y="638819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2698750" cy="1426210"/>
            </a:xfrm>
            <a:custGeom>
              <a:avLst/>
              <a:gdLst/>
              <a:ahLst/>
              <a:cxnLst/>
              <a:rect l="l" t="t" r="r" b="b"/>
              <a:pathLst>
                <a:path w="2698750" h="1426210">
                  <a:moveTo>
                    <a:pt x="0" y="0"/>
                  </a:moveTo>
                  <a:lnTo>
                    <a:pt x="2053156" y="0"/>
                  </a:lnTo>
                  <a:lnTo>
                    <a:pt x="2698510" y="1426210"/>
                  </a:lnTo>
                  <a:lnTo>
                    <a:pt x="0" y="1426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4959" y="0"/>
              <a:ext cx="1129030" cy="1426845"/>
            </a:xfrm>
            <a:custGeom>
              <a:avLst/>
              <a:gdLst/>
              <a:ahLst/>
              <a:cxnLst/>
              <a:rect l="l" t="t" r="r" b="b"/>
              <a:pathLst>
                <a:path w="1129029" h="1426845">
                  <a:moveTo>
                    <a:pt x="151033" y="0"/>
                  </a:moveTo>
                  <a:lnTo>
                    <a:pt x="785522" y="0"/>
                  </a:lnTo>
                  <a:lnTo>
                    <a:pt x="634488" y="333780"/>
                  </a:lnTo>
                  <a:lnTo>
                    <a:pt x="1128836" y="1426272"/>
                  </a:lnTo>
                  <a:lnTo>
                    <a:pt x="494347" y="1426272"/>
                  </a:lnTo>
                  <a:lnTo>
                    <a:pt x="0" y="333780"/>
                  </a:lnTo>
                  <a:lnTo>
                    <a:pt x="151033" y="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8335" y="8945603"/>
              <a:ext cx="809625" cy="80899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64248" y="2003741"/>
            <a:ext cx="121672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400" b="1" dirty="0">
                <a:latin typeface="Trebuchet MS"/>
                <a:cs typeface="Trebuchet MS"/>
              </a:rPr>
              <a:t>Importing Data into Power BI</a:t>
            </a:r>
            <a:endParaRPr sz="64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9454" y="3535553"/>
            <a:ext cx="7397750" cy="949325"/>
          </a:xfrm>
          <a:prstGeom prst="rect">
            <a:avLst/>
          </a:prstGeom>
          <a:solidFill>
            <a:srgbClr val="201F38"/>
          </a:solidFill>
        </p:spPr>
        <p:txBody>
          <a:bodyPr vert="horz" wrap="square" lIns="0" tIns="21717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710"/>
              </a:spcBef>
            </a:pPr>
            <a:r>
              <a:rPr sz="3000" b="1" spc="310" dirty="0">
                <a:solidFill>
                  <a:srgbClr val="FFFFFF"/>
                </a:solidFill>
                <a:latin typeface="Calibri"/>
                <a:cs typeface="Calibri"/>
              </a:rPr>
              <a:t>Steps: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2561" y="4942279"/>
            <a:ext cx="6583680" cy="1154430"/>
          </a:xfrm>
          <a:prstGeom prst="rect">
            <a:avLst/>
          </a:prstGeom>
          <a:solidFill>
            <a:srgbClr val="4A489A"/>
          </a:solidFill>
        </p:spPr>
        <p:txBody>
          <a:bodyPr vert="horz" wrap="square" lIns="0" tIns="19494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535"/>
              </a:spcBef>
              <a:tabLst>
                <a:tab pos="663575" algn="l"/>
              </a:tabLst>
            </a:pPr>
            <a:r>
              <a:rPr sz="2500" spc="25" dirty="0">
                <a:solidFill>
                  <a:srgbClr val="FFFFFF"/>
                </a:solidFill>
                <a:latin typeface="Palatino Linotype"/>
                <a:cs typeface="Palatino Linotype"/>
              </a:rPr>
              <a:t>1.</a:t>
            </a:r>
            <a:r>
              <a:rPr sz="2500" dirty="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Connected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Power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SQL</a:t>
            </a:r>
            <a:endParaRPr sz="2500">
              <a:latin typeface="Arial Black"/>
              <a:cs typeface="Arial Black"/>
            </a:endParaRPr>
          </a:p>
          <a:p>
            <a:pPr marL="2019935">
              <a:lnSpc>
                <a:spcPct val="100000"/>
              </a:lnSpc>
              <a:spcBef>
                <a:spcPts val="450"/>
              </a:spcBef>
            </a:pP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Database.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8601" y="6880942"/>
            <a:ext cx="6565900" cy="1154430"/>
          </a:xfrm>
          <a:prstGeom prst="rect">
            <a:avLst/>
          </a:prstGeom>
          <a:solidFill>
            <a:srgbClr val="201F38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endParaRPr sz="25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2500" spc="-20" dirty="0">
                <a:solidFill>
                  <a:srgbClr val="FFFFFF"/>
                </a:solidFill>
                <a:latin typeface="Arial Black"/>
                <a:cs typeface="Arial Black"/>
              </a:rPr>
              <a:t>2.</a:t>
            </a:r>
            <a:r>
              <a:rPr sz="2500" spc="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Verified</a:t>
            </a:r>
            <a:r>
              <a:rPr sz="25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5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Import.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8601" y="8740129"/>
            <a:ext cx="6568440" cy="1224280"/>
          </a:xfrm>
          <a:prstGeom prst="rect">
            <a:avLst/>
          </a:prstGeom>
          <a:solidFill>
            <a:srgbClr val="4A489A"/>
          </a:solidFill>
        </p:spPr>
        <p:txBody>
          <a:bodyPr vert="horz" wrap="square" lIns="0" tIns="155575" rIns="0" bIns="0" rtlCol="0">
            <a:spAutoFit/>
          </a:bodyPr>
          <a:lstStyle/>
          <a:p>
            <a:pPr marL="2595880" marR="697865" indent="-2221230">
              <a:lnSpc>
                <a:spcPct val="114999"/>
              </a:lnSpc>
              <a:spcBef>
                <a:spcPts val="1225"/>
              </a:spcBef>
            </a:pP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3.</a:t>
            </a:r>
            <a:r>
              <a:rPr sz="2500" spc="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Cleaned</a:t>
            </a:r>
            <a:r>
              <a:rPr sz="25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5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sz="25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Power</a:t>
            </a:r>
            <a:r>
              <a:rPr sz="25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Query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Editor.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-52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52" y="4524068"/>
              <a:ext cx="18279745" cy="5763260"/>
            </a:xfrm>
            <a:custGeom>
              <a:avLst/>
              <a:gdLst/>
              <a:ahLst/>
              <a:cxnLst/>
              <a:rect l="l" t="t" r="r" b="b"/>
              <a:pathLst>
                <a:path w="18279745" h="5763259">
                  <a:moveTo>
                    <a:pt x="18279132" y="2426893"/>
                  </a:moveTo>
                  <a:lnTo>
                    <a:pt x="18279132" y="5762879"/>
                  </a:lnTo>
                  <a:lnTo>
                    <a:pt x="0" y="5762931"/>
                  </a:lnTo>
                  <a:lnTo>
                    <a:pt x="0" y="2429263"/>
                  </a:lnTo>
                  <a:lnTo>
                    <a:pt x="9144000" y="0"/>
                  </a:lnTo>
                  <a:lnTo>
                    <a:pt x="18279132" y="2426893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3882997"/>
              <a:ext cx="15814675" cy="5164455"/>
            </a:xfrm>
            <a:custGeom>
              <a:avLst/>
              <a:gdLst/>
              <a:ahLst/>
              <a:cxnLst/>
              <a:rect l="l" t="t" r="r" b="b"/>
              <a:pathLst>
                <a:path w="15814675" h="5164455">
                  <a:moveTo>
                    <a:pt x="15814283" y="5163847"/>
                  </a:moveTo>
                  <a:lnTo>
                    <a:pt x="0" y="5163847"/>
                  </a:lnTo>
                  <a:lnTo>
                    <a:pt x="0" y="0"/>
                  </a:lnTo>
                  <a:lnTo>
                    <a:pt x="15814283" y="0"/>
                  </a:lnTo>
                  <a:lnTo>
                    <a:pt x="15814283" y="5163847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5319" y="4211890"/>
              <a:ext cx="1243965" cy="1238885"/>
            </a:xfrm>
            <a:custGeom>
              <a:avLst/>
              <a:gdLst/>
              <a:ahLst/>
              <a:cxnLst/>
              <a:rect l="l" t="t" r="r" b="b"/>
              <a:pathLst>
                <a:path w="1243964" h="1238885">
                  <a:moveTo>
                    <a:pt x="1243597" y="1238758"/>
                  </a:moveTo>
                  <a:lnTo>
                    <a:pt x="0" y="1238758"/>
                  </a:lnTo>
                  <a:lnTo>
                    <a:pt x="0" y="0"/>
                  </a:lnTo>
                  <a:lnTo>
                    <a:pt x="1243597" y="0"/>
                  </a:lnTo>
                  <a:lnTo>
                    <a:pt x="1243597" y="12387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5106" y="4540898"/>
              <a:ext cx="471805" cy="475615"/>
            </a:xfrm>
            <a:custGeom>
              <a:avLst/>
              <a:gdLst/>
              <a:ahLst/>
              <a:cxnLst/>
              <a:rect l="l" t="t" r="r" b="b"/>
              <a:pathLst>
                <a:path w="471804" h="475614">
                  <a:moveTo>
                    <a:pt x="95604" y="474986"/>
                  </a:moveTo>
                  <a:lnTo>
                    <a:pt x="89471" y="474986"/>
                  </a:lnTo>
                  <a:lnTo>
                    <a:pt x="11506" y="474986"/>
                  </a:lnTo>
                  <a:lnTo>
                    <a:pt x="6702" y="472505"/>
                  </a:lnTo>
                  <a:lnTo>
                    <a:pt x="766" y="464146"/>
                  </a:lnTo>
                  <a:lnTo>
                    <a:pt x="0" y="458798"/>
                  </a:lnTo>
                  <a:lnTo>
                    <a:pt x="93207" y="190946"/>
                  </a:lnTo>
                  <a:lnTo>
                    <a:pt x="101194" y="140581"/>
                  </a:lnTo>
                  <a:lnTo>
                    <a:pt x="121886" y="87931"/>
                  </a:lnTo>
                  <a:lnTo>
                    <a:pt x="151877" y="39857"/>
                  </a:lnTo>
                  <a:lnTo>
                    <a:pt x="187764" y="3224"/>
                  </a:lnTo>
                  <a:lnTo>
                    <a:pt x="193881" y="0"/>
                  </a:lnTo>
                  <a:lnTo>
                    <a:pt x="249252" y="140"/>
                  </a:lnTo>
                  <a:lnTo>
                    <a:pt x="304275" y="212"/>
                  </a:lnTo>
                  <a:lnTo>
                    <a:pt x="415139" y="242"/>
                  </a:lnTo>
                  <a:lnTo>
                    <a:pt x="455156" y="16846"/>
                  </a:lnTo>
                  <a:lnTo>
                    <a:pt x="471760" y="56865"/>
                  </a:lnTo>
                  <a:lnTo>
                    <a:pt x="467303" y="78883"/>
                  </a:lnTo>
                  <a:lnTo>
                    <a:pt x="455158" y="96883"/>
                  </a:lnTo>
                  <a:lnTo>
                    <a:pt x="437158" y="109029"/>
                  </a:lnTo>
                  <a:lnTo>
                    <a:pt x="415139" y="113486"/>
                  </a:lnTo>
                  <a:lnTo>
                    <a:pt x="284598" y="113483"/>
                  </a:lnTo>
                  <a:lnTo>
                    <a:pt x="273052" y="169700"/>
                  </a:lnTo>
                  <a:lnTo>
                    <a:pt x="282296" y="169702"/>
                  </a:lnTo>
                  <a:lnTo>
                    <a:pt x="300660" y="168936"/>
                  </a:lnTo>
                  <a:lnTo>
                    <a:pt x="305482" y="168936"/>
                  </a:lnTo>
                  <a:lnTo>
                    <a:pt x="350811" y="185386"/>
                  </a:lnTo>
                  <a:lnTo>
                    <a:pt x="358775" y="206245"/>
                  </a:lnTo>
                  <a:lnTo>
                    <a:pt x="358704" y="219485"/>
                  </a:lnTo>
                  <a:lnTo>
                    <a:pt x="355944" y="234712"/>
                  </a:lnTo>
                  <a:lnTo>
                    <a:pt x="325313" y="422559"/>
                  </a:lnTo>
                  <a:lnTo>
                    <a:pt x="318701" y="428171"/>
                  </a:lnTo>
                  <a:lnTo>
                    <a:pt x="235418" y="428173"/>
                  </a:lnTo>
                  <a:lnTo>
                    <a:pt x="231042" y="426171"/>
                  </a:lnTo>
                  <a:lnTo>
                    <a:pt x="225024" y="419190"/>
                  </a:lnTo>
                  <a:lnTo>
                    <a:pt x="223690" y="414564"/>
                  </a:lnTo>
                  <a:lnTo>
                    <a:pt x="245563" y="268189"/>
                  </a:lnTo>
                  <a:lnTo>
                    <a:pt x="196790" y="268189"/>
                  </a:lnTo>
                  <a:lnTo>
                    <a:pt x="101183" y="471449"/>
                  </a:lnTo>
                  <a:lnTo>
                    <a:pt x="95604" y="474986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6790" y="4374592"/>
              <a:ext cx="147895" cy="1478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75659" y="4324882"/>
              <a:ext cx="824230" cy="1009650"/>
            </a:xfrm>
            <a:custGeom>
              <a:avLst/>
              <a:gdLst/>
              <a:ahLst/>
              <a:cxnLst/>
              <a:rect l="l" t="t" r="r" b="b"/>
              <a:pathLst>
                <a:path w="824229" h="1009650">
                  <a:moveTo>
                    <a:pt x="824064" y="988174"/>
                  </a:moveTo>
                  <a:lnTo>
                    <a:pt x="816978" y="981087"/>
                  </a:lnTo>
                  <a:lnTo>
                    <a:pt x="734783" y="981087"/>
                  </a:lnTo>
                  <a:lnTo>
                    <a:pt x="734783" y="529983"/>
                  </a:lnTo>
                  <a:lnTo>
                    <a:pt x="727710" y="522909"/>
                  </a:lnTo>
                  <a:lnTo>
                    <a:pt x="591197" y="522909"/>
                  </a:lnTo>
                  <a:lnTo>
                    <a:pt x="591197" y="195059"/>
                  </a:lnTo>
                  <a:lnTo>
                    <a:pt x="747483" y="195059"/>
                  </a:lnTo>
                  <a:lnTo>
                    <a:pt x="752919" y="191719"/>
                  </a:lnTo>
                  <a:lnTo>
                    <a:pt x="758329" y="181114"/>
                  </a:lnTo>
                  <a:lnTo>
                    <a:pt x="757821" y="174739"/>
                  </a:lnTo>
                  <a:lnTo>
                    <a:pt x="715632" y="116713"/>
                  </a:lnTo>
                  <a:lnTo>
                    <a:pt x="757821" y="58686"/>
                  </a:lnTo>
                  <a:lnTo>
                    <a:pt x="758329" y="52311"/>
                  </a:lnTo>
                  <a:lnTo>
                    <a:pt x="752919" y="41706"/>
                  </a:lnTo>
                  <a:lnTo>
                    <a:pt x="747471" y="38366"/>
                  </a:lnTo>
                  <a:lnTo>
                    <a:pt x="591197" y="38366"/>
                  </a:lnTo>
                  <a:lnTo>
                    <a:pt x="591197" y="7073"/>
                  </a:lnTo>
                  <a:lnTo>
                    <a:pt x="584123" y="0"/>
                  </a:lnTo>
                  <a:lnTo>
                    <a:pt x="566635" y="0"/>
                  </a:lnTo>
                  <a:lnTo>
                    <a:pt x="559549" y="7073"/>
                  </a:lnTo>
                  <a:lnTo>
                    <a:pt x="559549" y="522909"/>
                  </a:lnTo>
                  <a:lnTo>
                    <a:pt x="505599" y="522909"/>
                  </a:lnTo>
                  <a:lnTo>
                    <a:pt x="498525" y="529983"/>
                  </a:lnTo>
                  <a:lnTo>
                    <a:pt x="498525" y="981087"/>
                  </a:lnTo>
                  <a:lnTo>
                    <a:pt x="478739" y="981087"/>
                  </a:lnTo>
                  <a:lnTo>
                    <a:pt x="478739" y="612559"/>
                  </a:lnTo>
                  <a:lnTo>
                    <a:pt x="300977" y="612559"/>
                  </a:lnTo>
                  <a:lnTo>
                    <a:pt x="293903" y="619645"/>
                  </a:lnTo>
                  <a:lnTo>
                    <a:pt x="293903" y="981087"/>
                  </a:lnTo>
                  <a:lnTo>
                    <a:pt x="274116" y="981087"/>
                  </a:lnTo>
                  <a:lnTo>
                    <a:pt x="274116" y="659358"/>
                  </a:lnTo>
                  <a:lnTo>
                    <a:pt x="96354" y="659358"/>
                  </a:lnTo>
                  <a:lnTo>
                    <a:pt x="89281" y="666432"/>
                  </a:lnTo>
                  <a:lnTo>
                    <a:pt x="89281" y="981087"/>
                  </a:lnTo>
                  <a:lnTo>
                    <a:pt x="7086" y="981087"/>
                  </a:lnTo>
                  <a:lnTo>
                    <a:pt x="0" y="988174"/>
                  </a:lnTo>
                  <a:lnTo>
                    <a:pt x="0" y="1005662"/>
                  </a:lnTo>
                  <a:lnTo>
                    <a:pt x="3975" y="1009637"/>
                  </a:lnTo>
                  <a:lnTo>
                    <a:pt x="93243" y="1009637"/>
                  </a:lnTo>
                  <a:lnTo>
                    <a:pt x="276288" y="1009637"/>
                  </a:lnTo>
                  <a:lnTo>
                    <a:pt x="820089" y="1009637"/>
                  </a:lnTo>
                  <a:lnTo>
                    <a:pt x="824064" y="1005662"/>
                  </a:lnTo>
                  <a:lnTo>
                    <a:pt x="824064" y="988174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5000625" marR="5080" indent="-2665095">
              <a:lnSpc>
                <a:spcPts val="8430"/>
              </a:lnSpc>
              <a:spcBef>
                <a:spcPts val="1350"/>
              </a:spcBef>
            </a:pPr>
            <a:r>
              <a:rPr sz="8000" b="1" dirty="0">
                <a:latin typeface="Trebuchet MS"/>
                <a:cs typeface="Trebuchet MS"/>
              </a:rPr>
              <a:t>Power BI Dashboard Overview</a:t>
            </a:r>
            <a:endParaRPr sz="80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5046" y="6053010"/>
            <a:ext cx="95250" cy="2286000"/>
            <a:chOff x="4575046" y="6053010"/>
            <a:chExt cx="95250" cy="22860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6" y="6053010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6" y="6491160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6" y="6929310"/>
              <a:ext cx="95250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6" y="7367460"/>
              <a:ext cx="95250" cy="95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6" y="7805610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046" y="8243760"/>
              <a:ext cx="95250" cy="9524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5"/>
              </a:spcBef>
            </a:pPr>
            <a:endParaRPr dirty="0"/>
          </a:p>
          <a:p>
            <a:pPr marL="3931920">
              <a:lnSpc>
                <a:spcPct val="100000"/>
              </a:lnSpc>
            </a:pPr>
            <a:r>
              <a:rPr spc="229" dirty="0"/>
              <a:t>Dashboard</a:t>
            </a:r>
            <a:r>
              <a:rPr spc="5" dirty="0"/>
              <a:t> </a:t>
            </a:r>
            <a:r>
              <a:rPr spc="170" dirty="0"/>
              <a:t>Components:</a:t>
            </a: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pc="170" dirty="0"/>
          </a:p>
          <a:p>
            <a:pPr marL="3799840" marR="5603875">
              <a:lnSpc>
                <a:spcPct val="114999"/>
              </a:lnSpc>
            </a:pPr>
            <a:r>
              <a:rPr sz="2500" spc="360" dirty="0">
                <a:latin typeface="Calibri"/>
                <a:cs typeface="Calibri"/>
              </a:rPr>
              <a:t>KPIs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220" dirty="0">
                <a:latin typeface="Calibri"/>
                <a:cs typeface="Calibri"/>
              </a:rPr>
              <a:t>(Total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spc="235" dirty="0">
                <a:latin typeface="Calibri"/>
                <a:cs typeface="Calibri"/>
              </a:rPr>
              <a:t>Sales,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210" dirty="0">
                <a:latin typeface="Calibri"/>
                <a:cs typeface="Calibri"/>
              </a:rPr>
              <a:t>Profit,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spc="245" dirty="0">
                <a:latin typeface="Calibri"/>
                <a:cs typeface="Calibri"/>
              </a:rPr>
              <a:t>Profit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spc="215" dirty="0">
                <a:latin typeface="Calibri"/>
                <a:cs typeface="Calibri"/>
              </a:rPr>
              <a:t>Margin). </a:t>
            </a:r>
            <a:r>
              <a:rPr sz="2500" spc="285" dirty="0">
                <a:latin typeface="Calibri"/>
                <a:cs typeface="Calibri"/>
              </a:rPr>
              <a:t>Sales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305" dirty="0">
                <a:latin typeface="Calibri"/>
                <a:cs typeface="Calibri"/>
              </a:rPr>
              <a:t>Trends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270" dirty="0">
                <a:latin typeface="Calibri"/>
                <a:cs typeface="Calibri"/>
              </a:rPr>
              <a:t>(Line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225" dirty="0">
                <a:latin typeface="Calibri"/>
                <a:cs typeface="Calibri"/>
              </a:rPr>
              <a:t>Chart).</a:t>
            </a:r>
            <a:endParaRPr sz="2500" dirty="0">
              <a:latin typeface="Calibri"/>
              <a:cs typeface="Calibri"/>
            </a:endParaRPr>
          </a:p>
          <a:p>
            <a:pPr marL="3799840">
              <a:lnSpc>
                <a:spcPct val="100000"/>
              </a:lnSpc>
              <a:spcBef>
                <a:spcPts val="450"/>
              </a:spcBef>
            </a:pPr>
            <a:r>
              <a:rPr sz="2500" spc="300" dirty="0">
                <a:latin typeface="Calibri"/>
                <a:cs typeface="Calibri"/>
              </a:rPr>
              <a:t>Country-wise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spc="285" dirty="0">
                <a:latin typeface="Calibri"/>
                <a:cs typeface="Calibri"/>
              </a:rPr>
              <a:t>Sales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240" dirty="0">
                <a:latin typeface="Calibri"/>
                <a:cs typeface="Calibri"/>
              </a:rPr>
              <a:t>(Map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225" dirty="0">
                <a:latin typeface="Calibri"/>
                <a:cs typeface="Calibri"/>
              </a:rPr>
              <a:t>Chart).</a:t>
            </a:r>
            <a:endParaRPr sz="2500" dirty="0">
              <a:latin typeface="Calibri"/>
              <a:cs typeface="Calibri"/>
            </a:endParaRPr>
          </a:p>
          <a:p>
            <a:pPr marL="3799840" marR="3578860">
              <a:lnSpc>
                <a:spcPct val="114999"/>
              </a:lnSpc>
            </a:pPr>
            <a:r>
              <a:rPr sz="2500" spc="335" dirty="0">
                <a:latin typeface="Calibri"/>
                <a:cs typeface="Calibri"/>
              </a:rPr>
              <a:t>Product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&amp;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360" dirty="0">
                <a:latin typeface="Calibri"/>
                <a:cs typeface="Calibri"/>
              </a:rPr>
              <a:t>Segment-</a:t>
            </a:r>
            <a:r>
              <a:rPr sz="2500" spc="300" dirty="0">
                <a:latin typeface="Calibri"/>
                <a:cs typeface="Calibri"/>
              </a:rPr>
              <a:t>wise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280" dirty="0">
                <a:latin typeface="Calibri"/>
                <a:cs typeface="Calibri"/>
              </a:rPr>
              <a:t>Analysis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235" dirty="0">
                <a:latin typeface="Calibri"/>
                <a:cs typeface="Calibri"/>
              </a:rPr>
              <a:t>(Bar/Pie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235" dirty="0">
                <a:latin typeface="Calibri"/>
                <a:cs typeface="Calibri"/>
              </a:rPr>
              <a:t>Charts). </a:t>
            </a:r>
            <a:r>
              <a:rPr sz="2500" spc="260" dirty="0">
                <a:latin typeface="Calibri"/>
                <a:cs typeface="Calibri"/>
              </a:rPr>
              <a:t>Quarterly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285" dirty="0">
                <a:latin typeface="Calibri"/>
                <a:cs typeface="Calibri"/>
              </a:rPr>
              <a:t>Sales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&amp;</a:t>
            </a:r>
            <a:r>
              <a:rPr sz="2500" spc="155" dirty="0">
                <a:latin typeface="Calibri"/>
                <a:cs typeface="Calibri"/>
              </a:rPr>
              <a:t> </a:t>
            </a:r>
            <a:r>
              <a:rPr sz="2500" spc="245" dirty="0">
                <a:latin typeface="Calibri"/>
                <a:cs typeface="Calibri"/>
              </a:rPr>
              <a:t>Profit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335" dirty="0">
                <a:latin typeface="Calibri"/>
                <a:cs typeface="Calibri"/>
              </a:rPr>
              <a:t>(Column</a:t>
            </a:r>
            <a:r>
              <a:rPr sz="2500" spc="150" dirty="0">
                <a:latin typeface="Calibri"/>
                <a:cs typeface="Calibri"/>
              </a:rPr>
              <a:t> </a:t>
            </a:r>
            <a:r>
              <a:rPr sz="2500" spc="225" dirty="0">
                <a:latin typeface="Calibri"/>
                <a:cs typeface="Calibri"/>
              </a:rPr>
              <a:t>Chart).</a:t>
            </a:r>
            <a:endParaRPr sz="2500" dirty="0">
              <a:latin typeface="Calibri"/>
              <a:cs typeface="Calibri"/>
            </a:endParaRPr>
          </a:p>
          <a:p>
            <a:pPr marL="3799840">
              <a:lnSpc>
                <a:spcPct val="100000"/>
              </a:lnSpc>
              <a:spcBef>
                <a:spcPts val="450"/>
              </a:spcBef>
            </a:pPr>
            <a:r>
              <a:rPr sz="2500" spc="229" dirty="0">
                <a:latin typeface="Calibri"/>
                <a:cs typeface="Calibri"/>
              </a:rPr>
              <a:t>Filters/Slicers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spc="210" dirty="0">
                <a:latin typeface="Calibri"/>
                <a:cs typeface="Calibri"/>
              </a:rPr>
              <a:t>for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spc="220" dirty="0">
                <a:latin typeface="Calibri"/>
                <a:cs typeface="Calibri"/>
              </a:rPr>
              <a:t>Interactivity.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02313" y="0"/>
              <a:ext cx="6045835" cy="10287000"/>
            </a:xfrm>
            <a:custGeom>
              <a:avLst/>
              <a:gdLst/>
              <a:ahLst/>
              <a:cxnLst/>
              <a:rect l="l" t="t" r="r" b="b"/>
              <a:pathLst>
                <a:path w="6045834" h="10287000">
                  <a:moveTo>
                    <a:pt x="3643683" y="10286999"/>
                  </a:moveTo>
                  <a:lnTo>
                    <a:pt x="0" y="10286999"/>
                  </a:lnTo>
                  <a:lnTo>
                    <a:pt x="2401737" y="4979235"/>
                  </a:lnTo>
                  <a:lnTo>
                    <a:pt x="148657" y="0"/>
                  </a:lnTo>
                  <a:lnTo>
                    <a:pt x="3792340" y="0"/>
                  </a:lnTo>
                  <a:lnTo>
                    <a:pt x="6045421" y="4979235"/>
                  </a:lnTo>
                  <a:lnTo>
                    <a:pt x="3643683" y="10286999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68105" y="365911"/>
              <a:ext cx="9218930" cy="5565140"/>
            </a:xfrm>
            <a:custGeom>
              <a:avLst/>
              <a:gdLst/>
              <a:ahLst/>
              <a:cxnLst/>
              <a:rect l="l" t="t" r="r" b="b"/>
              <a:pathLst>
                <a:path w="9218930" h="5565140">
                  <a:moveTo>
                    <a:pt x="9141231" y="3990200"/>
                  </a:moveTo>
                  <a:lnTo>
                    <a:pt x="0" y="3990200"/>
                  </a:lnTo>
                  <a:lnTo>
                    <a:pt x="0" y="5565000"/>
                  </a:lnTo>
                  <a:lnTo>
                    <a:pt x="9141231" y="5565000"/>
                  </a:lnTo>
                  <a:lnTo>
                    <a:pt x="9141231" y="3990200"/>
                  </a:lnTo>
                  <a:close/>
                </a:path>
                <a:path w="9218930" h="5565140">
                  <a:moveTo>
                    <a:pt x="9217635" y="0"/>
                  </a:moveTo>
                  <a:lnTo>
                    <a:pt x="75882" y="0"/>
                  </a:lnTo>
                  <a:lnTo>
                    <a:pt x="75882" y="1506943"/>
                  </a:lnTo>
                  <a:lnTo>
                    <a:pt x="9217635" y="1506943"/>
                  </a:lnTo>
                  <a:lnTo>
                    <a:pt x="9217635" y="0"/>
                  </a:lnTo>
                  <a:close/>
                </a:path>
                <a:path w="9218930" h="5565140">
                  <a:moveTo>
                    <a:pt x="9218892" y="1970963"/>
                  </a:moveTo>
                  <a:lnTo>
                    <a:pt x="75882" y="1970963"/>
                  </a:lnTo>
                  <a:lnTo>
                    <a:pt x="75882" y="3526180"/>
                  </a:lnTo>
                  <a:lnTo>
                    <a:pt x="9218892" y="3526180"/>
                  </a:lnTo>
                  <a:lnTo>
                    <a:pt x="9218892" y="1970963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59316" y="500010"/>
              <a:ext cx="1243965" cy="5341620"/>
            </a:xfrm>
            <a:custGeom>
              <a:avLst/>
              <a:gdLst/>
              <a:ahLst/>
              <a:cxnLst/>
              <a:rect l="l" t="t" r="r" b="b"/>
              <a:pathLst>
                <a:path w="1243965" h="5341620">
                  <a:moveTo>
                    <a:pt x="1243596" y="4102239"/>
                  </a:moveTo>
                  <a:lnTo>
                    <a:pt x="0" y="4102239"/>
                  </a:lnTo>
                  <a:lnTo>
                    <a:pt x="0" y="5340997"/>
                  </a:lnTo>
                  <a:lnTo>
                    <a:pt x="1243596" y="5340997"/>
                  </a:lnTo>
                  <a:lnTo>
                    <a:pt x="1243596" y="4102239"/>
                  </a:lnTo>
                  <a:close/>
                </a:path>
                <a:path w="1243965" h="5341620">
                  <a:moveTo>
                    <a:pt x="1243596" y="1995093"/>
                  </a:moveTo>
                  <a:lnTo>
                    <a:pt x="0" y="1995093"/>
                  </a:lnTo>
                  <a:lnTo>
                    <a:pt x="0" y="3233851"/>
                  </a:lnTo>
                  <a:lnTo>
                    <a:pt x="1243596" y="3233851"/>
                  </a:lnTo>
                  <a:lnTo>
                    <a:pt x="1243596" y="1995093"/>
                  </a:lnTo>
                  <a:close/>
                </a:path>
                <a:path w="1243965" h="5341620">
                  <a:moveTo>
                    <a:pt x="1243596" y="0"/>
                  </a:moveTo>
                  <a:lnTo>
                    <a:pt x="0" y="0"/>
                  </a:lnTo>
                  <a:lnTo>
                    <a:pt x="0" y="1238758"/>
                  </a:lnTo>
                  <a:lnTo>
                    <a:pt x="1243596" y="1238758"/>
                  </a:lnTo>
                  <a:lnTo>
                    <a:pt x="124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6689" y="712990"/>
              <a:ext cx="1010919" cy="2907665"/>
            </a:xfrm>
            <a:custGeom>
              <a:avLst/>
              <a:gdLst/>
              <a:ahLst/>
              <a:cxnLst/>
              <a:rect l="l" t="t" r="r" b="b"/>
              <a:pathLst>
                <a:path w="1010920" h="2907665">
                  <a:moveTo>
                    <a:pt x="424992" y="365201"/>
                  </a:moveTo>
                  <a:lnTo>
                    <a:pt x="418934" y="320090"/>
                  </a:lnTo>
                  <a:lnTo>
                    <a:pt x="401828" y="279552"/>
                  </a:lnTo>
                  <a:lnTo>
                    <a:pt x="375297" y="245211"/>
                  </a:lnTo>
                  <a:lnTo>
                    <a:pt x="340956" y="218681"/>
                  </a:lnTo>
                  <a:lnTo>
                    <a:pt x="300431" y="201587"/>
                  </a:lnTo>
                  <a:lnTo>
                    <a:pt x="255320" y="195529"/>
                  </a:lnTo>
                  <a:lnTo>
                    <a:pt x="210210" y="201587"/>
                  </a:lnTo>
                  <a:lnTo>
                    <a:pt x="169672" y="218681"/>
                  </a:lnTo>
                  <a:lnTo>
                    <a:pt x="135331" y="245211"/>
                  </a:lnTo>
                  <a:lnTo>
                    <a:pt x="108800" y="279552"/>
                  </a:lnTo>
                  <a:lnTo>
                    <a:pt x="91706" y="320090"/>
                  </a:lnTo>
                  <a:lnTo>
                    <a:pt x="85648" y="365201"/>
                  </a:lnTo>
                  <a:lnTo>
                    <a:pt x="85763" y="366064"/>
                  </a:lnTo>
                  <a:lnTo>
                    <a:pt x="91706" y="410311"/>
                  </a:lnTo>
                  <a:lnTo>
                    <a:pt x="108800" y="450837"/>
                  </a:lnTo>
                  <a:lnTo>
                    <a:pt x="135331" y="485178"/>
                  </a:lnTo>
                  <a:lnTo>
                    <a:pt x="169672" y="511708"/>
                  </a:lnTo>
                  <a:lnTo>
                    <a:pt x="210210" y="528815"/>
                  </a:lnTo>
                  <a:lnTo>
                    <a:pt x="255320" y="534873"/>
                  </a:lnTo>
                  <a:lnTo>
                    <a:pt x="300431" y="528815"/>
                  </a:lnTo>
                  <a:lnTo>
                    <a:pt x="340956" y="511708"/>
                  </a:lnTo>
                  <a:lnTo>
                    <a:pt x="375297" y="485178"/>
                  </a:lnTo>
                  <a:lnTo>
                    <a:pt x="401828" y="450837"/>
                  </a:lnTo>
                  <a:lnTo>
                    <a:pt x="418934" y="410311"/>
                  </a:lnTo>
                  <a:lnTo>
                    <a:pt x="424992" y="365201"/>
                  </a:lnTo>
                  <a:close/>
                </a:path>
                <a:path w="1010920" h="2907665">
                  <a:moveTo>
                    <a:pt x="510438" y="687984"/>
                  </a:moveTo>
                  <a:lnTo>
                    <a:pt x="489546" y="637387"/>
                  </a:lnTo>
                  <a:lnTo>
                    <a:pt x="439127" y="616483"/>
                  </a:lnTo>
                  <a:lnTo>
                    <a:pt x="71501" y="616483"/>
                  </a:lnTo>
                  <a:lnTo>
                    <a:pt x="20904" y="637387"/>
                  </a:lnTo>
                  <a:lnTo>
                    <a:pt x="0" y="687984"/>
                  </a:lnTo>
                  <a:lnTo>
                    <a:pt x="0" y="910374"/>
                  </a:lnTo>
                  <a:lnTo>
                    <a:pt x="510438" y="910374"/>
                  </a:lnTo>
                  <a:lnTo>
                    <a:pt x="510438" y="687984"/>
                  </a:lnTo>
                  <a:close/>
                </a:path>
                <a:path w="1010920" h="2907665">
                  <a:moveTo>
                    <a:pt x="684149" y="198348"/>
                  </a:moveTo>
                  <a:lnTo>
                    <a:pt x="654037" y="185229"/>
                  </a:lnTo>
                  <a:lnTo>
                    <a:pt x="622312" y="175450"/>
                  </a:lnTo>
                  <a:lnTo>
                    <a:pt x="589191" y="169354"/>
                  </a:lnTo>
                  <a:lnTo>
                    <a:pt x="554875" y="167246"/>
                  </a:lnTo>
                  <a:lnTo>
                    <a:pt x="517918" y="169621"/>
                  </a:lnTo>
                  <a:lnTo>
                    <a:pt x="482384" y="176542"/>
                  </a:lnTo>
                  <a:lnTo>
                    <a:pt x="448551" y="187693"/>
                  </a:lnTo>
                  <a:lnTo>
                    <a:pt x="416712" y="202793"/>
                  </a:lnTo>
                  <a:lnTo>
                    <a:pt x="429437" y="216535"/>
                  </a:lnTo>
                  <a:lnTo>
                    <a:pt x="440944" y="231305"/>
                  </a:lnTo>
                  <a:lnTo>
                    <a:pt x="451256" y="247027"/>
                  </a:lnTo>
                  <a:lnTo>
                    <a:pt x="460336" y="263601"/>
                  </a:lnTo>
                  <a:lnTo>
                    <a:pt x="482320" y="254241"/>
                  </a:lnTo>
                  <a:lnTo>
                    <a:pt x="505485" y="247256"/>
                  </a:lnTo>
                  <a:lnTo>
                    <a:pt x="529704" y="242887"/>
                  </a:lnTo>
                  <a:lnTo>
                    <a:pt x="554875" y="241376"/>
                  </a:lnTo>
                  <a:lnTo>
                    <a:pt x="573913" y="242265"/>
                  </a:lnTo>
                  <a:lnTo>
                    <a:pt x="592493" y="244830"/>
                  </a:lnTo>
                  <a:lnTo>
                    <a:pt x="610552" y="248958"/>
                  </a:lnTo>
                  <a:lnTo>
                    <a:pt x="627989" y="254508"/>
                  </a:lnTo>
                  <a:lnTo>
                    <a:pt x="641121" y="241376"/>
                  </a:lnTo>
                  <a:lnTo>
                    <a:pt x="684149" y="198348"/>
                  </a:lnTo>
                  <a:close/>
                </a:path>
                <a:path w="1010920" h="2907665">
                  <a:moveTo>
                    <a:pt x="759891" y="48882"/>
                  </a:moveTo>
                  <a:lnTo>
                    <a:pt x="712152" y="28117"/>
                  </a:lnTo>
                  <a:lnTo>
                    <a:pt x="661847" y="12776"/>
                  </a:lnTo>
                  <a:lnTo>
                    <a:pt x="608850" y="3175"/>
                  </a:lnTo>
                  <a:lnTo>
                    <a:pt x="607923" y="3175"/>
                  </a:lnTo>
                  <a:lnTo>
                    <a:pt x="554875" y="0"/>
                  </a:lnTo>
                  <a:lnTo>
                    <a:pt x="500900" y="3175"/>
                  </a:lnTo>
                  <a:lnTo>
                    <a:pt x="448805" y="12471"/>
                  </a:lnTo>
                  <a:lnTo>
                    <a:pt x="398932" y="27520"/>
                  </a:lnTo>
                  <a:lnTo>
                    <a:pt x="351637" y="47955"/>
                  </a:lnTo>
                  <a:lnTo>
                    <a:pt x="307263" y="73418"/>
                  </a:lnTo>
                  <a:lnTo>
                    <a:pt x="266153" y="103543"/>
                  </a:lnTo>
                  <a:lnTo>
                    <a:pt x="228650" y="137960"/>
                  </a:lnTo>
                  <a:lnTo>
                    <a:pt x="236448" y="137147"/>
                  </a:lnTo>
                  <a:lnTo>
                    <a:pt x="236880" y="137147"/>
                  </a:lnTo>
                  <a:lnTo>
                    <a:pt x="241808" y="136766"/>
                  </a:lnTo>
                  <a:lnTo>
                    <a:pt x="250748" y="136347"/>
                  </a:lnTo>
                  <a:lnTo>
                    <a:pt x="255117" y="136347"/>
                  </a:lnTo>
                  <a:lnTo>
                    <a:pt x="274078" y="137147"/>
                  </a:lnTo>
                  <a:lnTo>
                    <a:pt x="292760" y="139547"/>
                  </a:lnTo>
                  <a:lnTo>
                    <a:pt x="310870" y="143408"/>
                  </a:lnTo>
                  <a:lnTo>
                    <a:pt x="328434" y="148666"/>
                  </a:lnTo>
                  <a:lnTo>
                    <a:pt x="347408" y="136347"/>
                  </a:lnTo>
                  <a:lnTo>
                    <a:pt x="411010" y="102108"/>
                  </a:lnTo>
                  <a:lnTo>
                    <a:pt x="456679" y="86741"/>
                  </a:lnTo>
                  <a:lnTo>
                    <a:pt x="504710" y="77203"/>
                  </a:lnTo>
                  <a:lnTo>
                    <a:pt x="554672" y="73926"/>
                  </a:lnTo>
                  <a:lnTo>
                    <a:pt x="595007" y="76047"/>
                  </a:lnTo>
                  <a:lnTo>
                    <a:pt x="634098" y="82257"/>
                  </a:lnTo>
                  <a:lnTo>
                    <a:pt x="671753" y="92329"/>
                  </a:lnTo>
                  <a:lnTo>
                    <a:pt x="707783" y="106045"/>
                  </a:lnTo>
                  <a:lnTo>
                    <a:pt x="711415" y="99174"/>
                  </a:lnTo>
                  <a:lnTo>
                    <a:pt x="715860" y="92710"/>
                  </a:lnTo>
                  <a:lnTo>
                    <a:pt x="721715" y="87058"/>
                  </a:lnTo>
                  <a:lnTo>
                    <a:pt x="734847" y="73926"/>
                  </a:lnTo>
                  <a:lnTo>
                    <a:pt x="759891" y="48882"/>
                  </a:lnTo>
                  <a:close/>
                </a:path>
                <a:path w="1010920" h="2907665">
                  <a:moveTo>
                    <a:pt x="842302" y="455091"/>
                  </a:moveTo>
                  <a:lnTo>
                    <a:pt x="840155" y="420027"/>
                  </a:lnTo>
                  <a:lnTo>
                    <a:pt x="833869" y="386207"/>
                  </a:lnTo>
                  <a:lnTo>
                    <a:pt x="823734" y="353910"/>
                  </a:lnTo>
                  <a:lnTo>
                    <a:pt x="809993" y="323380"/>
                  </a:lnTo>
                  <a:lnTo>
                    <a:pt x="754240" y="379133"/>
                  </a:lnTo>
                  <a:lnTo>
                    <a:pt x="760285" y="397192"/>
                  </a:lnTo>
                  <a:lnTo>
                    <a:pt x="764717" y="415899"/>
                  </a:lnTo>
                  <a:lnTo>
                    <a:pt x="767448" y="435203"/>
                  </a:lnTo>
                  <a:lnTo>
                    <a:pt x="767524" y="436803"/>
                  </a:lnTo>
                  <a:lnTo>
                    <a:pt x="768375" y="455091"/>
                  </a:lnTo>
                  <a:lnTo>
                    <a:pt x="763130" y="502208"/>
                  </a:lnTo>
                  <a:lnTo>
                    <a:pt x="748157" y="545680"/>
                  </a:lnTo>
                  <a:lnTo>
                    <a:pt x="724611" y="584352"/>
                  </a:lnTo>
                  <a:lnTo>
                    <a:pt x="693635" y="617067"/>
                  </a:lnTo>
                  <a:lnTo>
                    <a:pt x="656412" y="642683"/>
                  </a:lnTo>
                  <a:lnTo>
                    <a:pt x="614083" y="660044"/>
                  </a:lnTo>
                  <a:lnTo>
                    <a:pt x="567804" y="667981"/>
                  </a:lnTo>
                  <a:lnTo>
                    <a:pt x="567855" y="668312"/>
                  </a:lnTo>
                  <a:lnTo>
                    <a:pt x="568807" y="674446"/>
                  </a:lnTo>
                  <a:lnTo>
                    <a:pt x="569353" y="680466"/>
                  </a:lnTo>
                  <a:lnTo>
                    <a:pt x="569417" y="741921"/>
                  </a:lnTo>
                  <a:lnTo>
                    <a:pt x="569620" y="741921"/>
                  </a:lnTo>
                  <a:lnTo>
                    <a:pt x="618921" y="735063"/>
                  </a:lnTo>
                  <a:lnTo>
                    <a:pt x="665213" y="720229"/>
                  </a:lnTo>
                  <a:lnTo>
                    <a:pt x="707732" y="698169"/>
                  </a:lnTo>
                  <a:lnTo>
                    <a:pt x="745756" y="669607"/>
                  </a:lnTo>
                  <a:lnTo>
                    <a:pt x="778535" y="635279"/>
                  </a:lnTo>
                  <a:lnTo>
                    <a:pt x="805319" y="595922"/>
                  </a:lnTo>
                  <a:lnTo>
                    <a:pt x="825373" y="552284"/>
                  </a:lnTo>
                  <a:lnTo>
                    <a:pt x="825436" y="552043"/>
                  </a:lnTo>
                  <a:lnTo>
                    <a:pt x="837946" y="505091"/>
                  </a:lnTo>
                  <a:lnTo>
                    <a:pt x="842302" y="455091"/>
                  </a:lnTo>
                  <a:close/>
                </a:path>
                <a:path w="1010920" h="2907665">
                  <a:moveTo>
                    <a:pt x="920648" y="2482735"/>
                  </a:moveTo>
                  <a:lnTo>
                    <a:pt x="913625" y="2459913"/>
                  </a:lnTo>
                  <a:lnTo>
                    <a:pt x="909840" y="2455176"/>
                  </a:lnTo>
                  <a:lnTo>
                    <a:pt x="897597" y="2439886"/>
                  </a:lnTo>
                  <a:lnTo>
                    <a:pt x="884821" y="2431923"/>
                  </a:lnTo>
                  <a:lnTo>
                    <a:pt x="884821" y="2483891"/>
                  </a:lnTo>
                  <a:lnTo>
                    <a:pt x="884301" y="2492146"/>
                  </a:lnTo>
                  <a:lnTo>
                    <a:pt x="879094" y="2498280"/>
                  </a:lnTo>
                  <a:lnTo>
                    <a:pt x="869924" y="2501963"/>
                  </a:lnTo>
                  <a:lnTo>
                    <a:pt x="857910" y="2502408"/>
                  </a:lnTo>
                  <a:lnTo>
                    <a:pt x="844232" y="2498801"/>
                  </a:lnTo>
                  <a:lnTo>
                    <a:pt x="832167" y="2491714"/>
                  </a:lnTo>
                  <a:lnTo>
                    <a:pt x="823887" y="2482875"/>
                  </a:lnTo>
                  <a:lnTo>
                    <a:pt x="823823" y="2482735"/>
                  </a:lnTo>
                  <a:lnTo>
                    <a:pt x="819797" y="2473668"/>
                  </a:lnTo>
                  <a:lnTo>
                    <a:pt x="819924" y="2471661"/>
                  </a:lnTo>
                  <a:lnTo>
                    <a:pt x="819975" y="2470886"/>
                  </a:lnTo>
                  <a:lnTo>
                    <a:pt x="820318" y="2465425"/>
                  </a:lnTo>
                  <a:lnTo>
                    <a:pt x="825525" y="2459291"/>
                  </a:lnTo>
                  <a:lnTo>
                    <a:pt x="834694" y="2455608"/>
                  </a:lnTo>
                  <a:lnTo>
                    <a:pt x="842010" y="2455341"/>
                  </a:lnTo>
                  <a:lnTo>
                    <a:pt x="846709" y="2455176"/>
                  </a:lnTo>
                  <a:lnTo>
                    <a:pt x="860399" y="2458770"/>
                  </a:lnTo>
                  <a:lnTo>
                    <a:pt x="872426" y="2465857"/>
                  </a:lnTo>
                  <a:lnTo>
                    <a:pt x="880719" y="2474684"/>
                  </a:lnTo>
                  <a:lnTo>
                    <a:pt x="884821" y="2483891"/>
                  </a:lnTo>
                  <a:lnTo>
                    <a:pt x="884821" y="2431923"/>
                  </a:lnTo>
                  <a:lnTo>
                    <a:pt x="873963" y="2425141"/>
                  </a:lnTo>
                  <a:lnTo>
                    <a:pt x="846785" y="2418651"/>
                  </a:lnTo>
                  <a:lnTo>
                    <a:pt x="821575" y="2421445"/>
                  </a:lnTo>
                  <a:lnTo>
                    <a:pt x="800900" y="2432723"/>
                  </a:lnTo>
                  <a:lnTo>
                    <a:pt x="787349" y="2451709"/>
                  </a:lnTo>
                  <a:lnTo>
                    <a:pt x="786892" y="2452903"/>
                  </a:lnTo>
                  <a:lnTo>
                    <a:pt x="786053" y="2455341"/>
                  </a:lnTo>
                  <a:lnTo>
                    <a:pt x="745871" y="2438552"/>
                  </a:lnTo>
                  <a:lnTo>
                    <a:pt x="745782" y="2438184"/>
                  </a:lnTo>
                  <a:lnTo>
                    <a:pt x="745629" y="2437460"/>
                  </a:lnTo>
                  <a:lnTo>
                    <a:pt x="744016" y="2430322"/>
                  </a:lnTo>
                  <a:lnTo>
                    <a:pt x="744016" y="2601176"/>
                  </a:lnTo>
                  <a:lnTo>
                    <a:pt x="741667" y="2613190"/>
                  </a:lnTo>
                  <a:lnTo>
                    <a:pt x="736638" y="2621838"/>
                  </a:lnTo>
                  <a:lnTo>
                    <a:pt x="729856" y="2626118"/>
                  </a:lnTo>
                  <a:lnTo>
                    <a:pt x="721791" y="2625293"/>
                  </a:lnTo>
                  <a:lnTo>
                    <a:pt x="713536" y="2619654"/>
                  </a:lnTo>
                  <a:lnTo>
                    <a:pt x="706361" y="2609875"/>
                  </a:lnTo>
                  <a:lnTo>
                    <a:pt x="701471" y="2596591"/>
                  </a:lnTo>
                  <a:lnTo>
                    <a:pt x="700163" y="2582227"/>
                  </a:lnTo>
                  <a:lnTo>
                    <a:pt x="702513" y="2570213"/>
                  </a:lnTo>
                  <a:lnTo>
                    <a:pt x="742746" y="2586812"/>
                  </a:lnTo>
                  <a:lnTo>
                    <a:pt x="744016" y="2601176"/>
                  </a:lnTo>
                  <a:lnTo>
                    <a:pt x="744016" y="2430322"/>
                  </a:lnTo>
                  <a:lnTo>
                    <a:pt x="740219" y="2413495"/>
                  </a:lnTo>
                  <a:lnTo>
                    <a:pt x="736777" y="2398230"/>
                  </a:lnTo>
                  <a:lnTo>
                    <a:pt x="736777" y="2451023"/>
                  </a:lnTo>
                  <a:lnTo>
                    <a:pt x="736714" y="2451709"/>
                  </a:lnTo>
                  <a:lnTo>
                    <a:pt x="736625" y="2452903"/>
                  </a:lnTo>
                  <a:lnTo>
                    <a:pt x="735990" y="2460701"/>
                  </a:lnTo>
                  <a:lnTo>
                    <a:pt x="729703" y="2466213"/>
                  </a:lnTo>
                  <a:lnTo>
                    <a:pt x="723366" y="2471661"/>
                  </a:lnTo>
                  <a:lnTo>
                    <a:pt x="713905" y="2470886"/>
                  </a:lnTo>
                  <a:lnTo>
                    <a:pt x="703186" y="2458047"/>
                  </a:lnTo>
                  <a:lnTo>
                    <a:pt x="704024" y="2448382"/>
                  </a:lnTo>
                  <a:lnTo>
                    <a:pt x="716648" y="2437460"/>
                  </a:lnTo>
                  <a:lnTo>
                    <a:pt x="726109" y="2438184"/>
                  </a:lnTo>
                  <a:lnTo>
                    <a:pt x="736777" y="2451023"/>
                  </a:lnTo>
                  <a:lnTo>
                    <a:pt x="736777" y="2398230"/>
                  </a:lnTo>
                  <a:lnTo>
                    <a:pt x="709891" y="2278900"/>
                  </a:lnTo>
                  <a:lnTo>
                    <a:pt x="689114" y="2237308"/>
                  </a:lnTo>
                  <a:lnTo>
                    <a:pt x="651573" y="2210651"/>
                  </a:lnTo>
                  <a:lnTo>
                    <a:pt x="649071" y="2209660"/>
                  </a:lnTo>
                  <a:lnTo>
                    <a:pt x="646315" y="2210181"/>
                  </a:lnTo>
                  <a:lnTo>
                    <a:pt x="644296" y="2211946"/>
                  </a:lnTo>
                  <a:lnTo>
                    <a:pt x="642315" y="2213762"/>
                  </a:lnTo>
                  <a:lnTo>
                    <a:pt x="641426" y="2216518"/>
                  </a:lnTo>
                  <a:lnTo>
                    <a:pt x="641997" y="2219121"/>
                  </a:lnTo>
                  <a:lnTo>
                    <a:pt x="685825" y="2413495"/>
                  </a:lnTo>
                  <a:lnTo>
                    <a:pt x="502475" y="2336977"/>
                  </a:lnTo>
                  <a:lnTo>
                    <a:pt x="499668" y="2337435"/>
                  </a:lnTo>
                  <a:lnTo>
                    <a:pt x="497636" y="2339162"/>
                  </a:lnTo>
                  <a:lnTo>
                    <a:pt x="495566" y="2340876"/>
                  </a:lnTo>
                  <a:lnTo>
                    <a:pt x="494626" y="2343632"/>
                  </a:lnTo>
                  <a:lnTo>
                    <a:pt x="495147" y="2346274"/>
                  </a:lnTo>
                  <a:lnTo>
                    <a:pt x="502551" y="2368740"/>
                  </a:lnTo>
                  <a:lnTo>
                    <a:pt x="514896" y="2388387"/>
                  </a:lnTo>
                  <a:lnTo>
                    <a:pt x="531507" y="2404414"/>
                  </a:lnTo>
                  <a:lnTo>
                    <a:pt x="551751" y="2415984"/>
                  </a:lnTo>
                  <a:lnTo>
                    <a:pt x="700379" y="2478011"/>
                  </a:lnTo>
                  <a:lnTo>
                    <a:pt x="710107" y="2521204"/>
                  </a:lnTo>
                  <a:lnTo>
                    <a:pt x="707605" y="2521623"/>
                  </a:lnTo>
                  <a:lnTo>
                    <a:pt x="706361" y="2521940"/>
                  </a:lnTo>
                  <a:lnTo>
                    <a:pt x="686168" y="2532329"/>
                  </a:lnTo>
                  <a:lnTo>
                    <a:pt x="685965" y="2532329"/>
                  </a:lnTo>
                  <a:lnTo>
                    <a:pt x="671601" y="2551480"/>
                  </a:lnTo>
                  <a:lnTo>
                    <a:pt x="664845" y="2576423"/>
                  </a:lnTo>
                  <a:lnTo>
                    <a:pt x="666750" y="2604859"/>
                  </a:lnTo>
                  <a:lnTo>
                    <a:pt x="677189" y="2631046"/>
                  </a:lnTo>
                  <a:lnTo>
                    <a:pt x="693953" y="2650413"/>
                  </a:lnTo>
                  <a:lnTo>
                    <a:pt x="714883" y="2661145"/>
                  </a:lnTo>
                  <a:lnTo>
                    <a:pt x="737806" y="2661462"/>
                  </a:lnTo>
                  <a:lnTo>
                    <a:pt x="758342" y="2650896"/>
                  </a:lnTo>
                  <a:lnTo>
                    <a:pt x="772566" y="2631922"/>
                  </a:lnTo>
                  <a:lnTo>
                    <a:pt x="774141" y="2626118"/>
                  </a:lnTo>
                  <a:lnTo>
                    <a:pt x="779322" y="2606979"/>
                  </a:lnTo>
                  <a:lnTo>
                    <a:pt x="777430" y="2578544"/>
                  </a:lnTo>
                  <a:lnTo>
                    <a:pt x="777367" y="2578392"/>
                  </a:lnTo>
                  <a:lnTo>
                    <a:pt x="772629" y="2557284"/>
                  </a:lnTo>
                  <a:lnTo>
                    <a:pt x="760425" y="2503068"/>
                  </a:lnTo>
                  <a:lnTo>
                    <a:pt x="830503" y="2532329"/>
                  </a:lnTo>
                  <a:lnTo>
                    <a:pt x="857834" y="2538869"/>
                  </a:lnTo>
                  <a:lnTo>
                    <a:pt x="883043" y="2536088"/>
                  </a:lnTo>
                  <a:lnTo>
                    <a:pt x="903719" y="2524823"/>
                  </a:lnTo>
                  <a:lnTo>
                    <a:pt x="917270" y="2505875"/>
                  </a:lnTo>
                  <a:lnTo>
                    <a:pt x="917676" y="2503068"/>
                  </a:lnTo>
                  <a:lnTo>
                    <a:pt x="917778" y="2502408"/>
                  </a:lnTo>
                  <a:lnTo>
                    <a:pt x="917841" y="2501963"/>
                  </a:lnTo>
                  <a:lnTo>
                    <a:pt x="920648" y="2482735"/>
                  </a:lnTo>
                  <a:close/>
                </a:path>
                <a:path w="1010920" h="2907665">
                  <a:moveTo>
                    <a:pt x="982408" y="138341"/>
                  </a:moveTo>
                  <a:lnTo>
                    <a:pt x="982383" y="137147"/>
                  </a:lnTo>
                  <a:lnTo>
                    <a:pt x="982268" y="132499"/>
                  </a:lnTo>
                  <a:lnTo>
                    <a:pt x="982218" y="130048"/>
                  </a:lnTo>
                  <a:lnTo>
                    <a:pt x="977874" y="122897"/>
                  </a:lnTo>
                  <a:lnTo>
                    <a:pt x="970165" y="118770"/>
                  </a:lnTo>
                  <a:lnTo>
                    <a:pt x="908354" y="104825"/>
                  </a:lnTo>
                  <a:lnTo>
                    <a:pt x="903516" y="100190"/>
                  </a:lnTo>
                  <a:lnTo>
                    <a:pt x="889571" y="38176"/>
                  </a:lnTo>
                  <a:lnTo>
                    <a:pt x="885253" y="30289"/>
                  </a:lnTo>
                  <a:lnTo>
                    <a:pt x="878293" y="26123"/>
                  </a:lnTo>
                  <a:lnTo>
                    <a:pt x="870000" y="25933"/>
                  </a:lnTo>
                  <a:lnTo>
                    <a:pt x="862304" y="30289"/>
                  </a:lnTo>
                  <a:lnTo>
                    <a:pt x="760095" y="132499"/>
                  </a:lnTo>
                  <a:lnTo>
                    <a:pt x="758482" y="137147"/>
                  </a:lnTo>
                  <a:lnTo>
                    <a:pt x="758583" y="138341"/>
                  </a:lnTo>
                  <a:lnTo>
                    <a:pt x="758685" y="139547"/>
                  </a:lnTo>
                  <a:lnTo>
                    <a:pt x="764044" y="201587"/>
                  </a:lnTo>
                  <a:lnTo>
                    <a:pt x="763930" y="202793"/>
                  </a:lnTo>
                  <a:lnTo>
                    <a:pt x="591439" y="375297"/>
                  </a:lnTo>
                  <a:lnTo>
                    <a:pt x="581748" y="371106"/>
                  </a:lnTo>
                  <a:lnTo>
                    <a:pt x="571538" y="367995"/>
                  </a:lnTo>
                  <a:lnTo>
                    <a:pt x="560870" y="366064"/>
                  </a:lnTo>
                  <a:lnTo>
                    <a:pt x="549821" y="365404"/>
                  </a:lnTo>
                  <a:lnTo>
                    <a:pt x="513511" y="372745"/>
                  </a:lnTo>
                  <a:lnTo>
                    <a:pt x="483844" y="392747"/>
                  </a:lnTo>
                  <a:lnTo>
                    <a:pt x="463842" y="422414"/>
                  </a:lnTo>
                  <a:lnTo>
                    <a:pt x="456501" y="458724"/>
                  </a:lnTo>
                  <a:lnTo>
                    <a:pt x="463842" y="495033"/>
                  </a:lnTo>
                  <a:lnTo>
                    <a:pt x="483844" y="524700"/>
                  </a:lnTo>
                  <a:lnTo>
                    <a:pt x="513511" y="544703"/>
                  </a:lnTo>
                  <a:lnTo>
                    <a:pt x="549821" y="552043"/>
                  </a:lnTo>
                  <a:lnTo>
                    <a:pt x="586016" y="544499"/>
                  </a:lnTo>
                  <a:lnTo>
                    <a:pt x="615619" y="524446"/>
                  </a:lnTo>
                  <a:lnTo>
                    <a:pt x="635609" y="494804"/>
                  </a:lnTo>
                  <a:lnTo>
                    <a:pt x="642937" y="458520"/>
                  </a:lnTo>
                  <a:lnTo>
                    <a:pt x="642277" y="447471"/>
                  </a:lnTo>
                  <a:lnTo>
                    <a:pt x="640346" y="436803"/>
                  </a:lnTo>
                  <a:lnTo>
                    <a:pt x="637235" y="426593"/>
                  </a:lnTo>
                  <a:lnTo>
                    <a:pt x="633044" y="416902"/>
                  </a:lnTo>
                  <a:lnTo>
                    <a:pt x="674649" y="375297"/>
                  </a:lnTo>
                  <a:lnTo>
                    <a:pt x="805751" y="244208"/>
                  </a:lnTo>
                  <a:lnTo>
                    <a:pt x="871194" y="249859"/>
                  </a:lnTo>
                  <a:lnTo>
                    <a:pt x="875842" y="248246"/>
                  </a:lnTo>
                  <a:lnTo>
                    <a:pt x="879881" y="244208"/>
                  </a:lnTo>
                  <a:lnTo>
                    <a:pt x="978052" y="146037"/>
                  </a:lnTo>
                  <a:lnTo>
                    <a:pt x="982408" y="138341"/>
                  </a:lnTo>
                  <a:close/>
                </a:path>
                <a:path w="1010920" h="2907665">
                  <a:moveTo>
                    <a:pt x="1009967" y="455091"/>
                  </a:moveTo>
                  <a:lnTo>
                    <a:pt x="1006614" y="399884"/>
                  </a:lnTo>
                  <a:lnTo>
                    <a:pt x="996861" y="346671"/>
                  </a:lnTo>
                  <a:lnTo>
                    <a:pt x="981075" y="295783"/>
                  </a:lnTo>
                  <a:lnTo>
                    <a:pt x="959662" y="247637"/>
                  </a:lnTo>
                  <a:lnTo>
                    <a:pt x="915428" y="291871"/>
                  </a:lnTo>
                  <a:lnTo>
                    <a:pt x="909358" y="295783"/>
                  </a:lnTo>
                  <a:lnTo>
                    <a:pt x="902703" y="299554"/>
                  </a:lnTo>
                  <a:lnTo>
                    <a:pt x="916940" y="336092"/>
                  </a:lnTo>
                  <a:lnTo>
                    <a:pt x="927392" y="374357"/>
                  </a:lnTo>
                  <a:lnTo>
                    <a:pt x="933831" y="414108"/>
                  </a:lnTo>
                  <a:lnTo>
                    <a:pt x="933932" y="415899"/>
                  </a:lnTo>
                  <a:lnTo>
                    <a:pt x="933983" y="416902"/>
                  </a:lnTo>
                  <a:lnTo>
                    <a:pt x="936028" y="455091"/>
                  </a:lnTo>
                  <a:lnTo>
                    <a:pt x="933196" y="501726"/>
                  </a:lnTo>
                  <a:lnTo>
                    <a:pt x="924902" y="546709"/>
                  </a:lnTo>
                  <a:lnTo>
                    <a:pt x="911491" y="589686"/>
                  </a:lnTo>
                  <a:lnTo>
                    <a:pt x="893305" y="630326"/>
                  </a:lnTo>
                  <a:lnTo>
                    <a:pt x="870673" y="668312"/>
                  </a:lnTo>
                  <a:lnTo>
                    <a:pt x="843915" y="703287"/>
                  </a:lnTo>
                  <a:lnTo>
                    <a:pt x="813384" y="734923"/>
                  </a:lnTo>
                  <a:lnTo>
                    <a:pt x="779411" y="762889"/>
                  </a:lnTo>
                  <a:lnTo>
                    <a:pt x="742327" y="786841"/>
                  </a:lnTo>
                  <a:lnTo>
                    <a:pt x="702475" y="806450"/>
                  </a:lnTo>
                  <a:lnTo>
                    <a:pt x="660184" y="821372"/>
                  </a:lnTo>
                  <a:lnTo>
                    <a:pt x="615784" y="831278"/>
                  </a:lnTo>
                  <a:lnTo>
                    <a:pt x="569620" y="835837"/>
                  </a:lnTo>
                  <a:lnTo>
                    <a:pt x="569620" y="909777"/>
                  </a:lnTo>
                  <a:lnTo>
                    <a:pt x="617778" y="905662"/>
                  </a:lnTo>
                  <a:lnTo>
                    <a:pt x="664387" y="896670"/>
                  </a:lnTo>
                  <a:lnTo>
                    <a:pt x="709193" y="883056"/>
                  </a:lnTo>
                  <a:lnTo>
                    <a:pt x="751916" y="865085"/>
                  </a:lnTo>
                  <a:lnTo>
                    <a:pt x="792314" y="843013"/>
                  </a:lnTo>
                  <a:lnTo>
                    <a:pt x="830122" y="817118"/>
                  </a:lnTo>
                  <a:lnTo>
                    <a:pt x="865060" y="787654"/>
                  </a:lnTo>
                  <a:lnTo>
                    <a:pt x="896874" y="754875"/>
                  </a:lnTo>
                  <a:lnTo>
                    <a:pt x="925296" y="719061"/>
                  </a:lnTo>
                  <a:lnTo>
                    <a:pt x="950061" y="680466"/>
                  </a:lnTo>
                  <a:lnTo>
                    <a:pt x="970927" y="639368"/>
                  </a:lnTo>
                  <a:lnTo>
                    <a:pt x="987628" y="595922"/>
                  </a:lnTo>
                  <a:lnTo>
                    <a:pt x="999858" y="550672"/>
                  </a:lnTo>
                  <a:lnTo>
                    <a:pt x="1007389" y="503605"/>
                  </a:lnTo>
                  <a:lnTo>
                    <a:pt x="1007491" y="501726"/>
                  </a:lnTo>
                  <a:lnTo>
                    <a:pt x="1009967" y="455091"/>
                  </a:lnTo>
                  <a:close/>
                </a:path>
                <a:path w="1010920" h="2907665">
                  <a:moveTo>
                    <a:pt x="1010843" y="2401951"/>
                  </a:moveTo>
                  <a:lnTo>
                    <a:pt x="1008532" y="2353322"/>
                  </a:lnTo>
                  <a:lnTo>
                    <a:pt x="1001737" y="2306002"/>
                  </a:lnTo>
                  <a:lnTo>
                    <a:pt x="990676" y="2260206"/>
                  </a:lnTo>
                  <a:lnTo>
                    <a:pt x="986713" y="2248662"/>
                  </a:lnTo>
                  <a:lnTo>
                    <a:pt x="986713" y="2401951"/>
                  </a:lnTo>
                  <a:lnTo>
                    <a:pt x="984237" y="2451176"/>
                  </a:lnTo>
                  <a:lnTo>
                    <a:pt x="976947" y="2498966"/>
                  </a:lnTo>
                  <a:lnTo>
                    <a:pt x="965098" y="2545080"/>
                  </a:lnTo>
                  <a:lnTo>
                    <a:pt x="948931" y="2589301"/>
                  </a:lnTo>
                  <a:lnTo>
                    <a:pt x="928687" y="2631376"/>
                  </a:lnTo>
                  <a:lnTo>
                    <a:pt x="904595" y="2671051"/>
                  </a:lnTo>
                  <a:lnTo>
                    <a:pt x="876909" y="2708097"/>
                  </a:lnTo>
                  <a:lnTo>
                    <a:pt x="845870" y="2742260"/>
                  </a:lnTo>
                  <a:lnTo>
                    <a:pt x="811720" y="2773324"/>
                  </a:lnTo>
                  <a:lnTo>
                    <a:pt x="774700" y="2801023"/>
                  </a:lnTo>
                  <a:lnTo>
                    <a:pt x="735050" y="2825115"/>
                  </a:lnTo>
                  <a:lnTo>
                    <a:pt x="693013" y="2845371"/>
                  </a:lnTo>
                  <a:lnTo>
                    <a:pt x="648830" y="2861551"/>
                  </a:lnTo>
                  <a:lnTo>
                    <a:pt x="602729" y="2873413"/>
                  </a:lnTo>
                  <a:lnTo>
                    <a:pt x="554977" y="2880703"/>
                  </a:lnTo>
                  <a:lnTo>
                    <a:pt x="505802" y="2883179"/>
                  </a:lnTo>
                  <a:lnTo>
                    <a:pt x="456590" y="2880703"/>
                  </a:lnTo>
                  <a:lnTo>
                    <a:pt x="408800" y="2873413"/>
                  </a:lnTo>
                  <a:lnTo>
                    <a:pt x="362673" y="2861551"/>
                  </a:lnTo>
                  <a:lnTo>
                    <a:pt x="318452" y="2845371"/>
                  </a:lnTo>
                  <a:lnTo>
                    <a:pt x="276390" y="2825115"/>
                  </a:lnTo>
                  <a:lnTo>
                    <a:pt x="236702" y="2801023"/>
                  </a:lnTo>
                  <a:lnTo>
                    <a:pt x="199669" y="2773324"/>
                  </a:lnTo>
                  <a:lnTo>
                    <a:pt x="165493" y="2742260"/>
                  </a:lnTo>
                  <a:lnTo>
                    <a:pt x="134442" y="2708097"/>
                  </a:lnTo>
                  <a:lnTo>
                    <a:pt x="106743" y="2671051"/>
                  </a:lnTo>
                  <a:lnTo>
                    <a:pt x="82638" y="2631376"/>
                  </a:lnTo>
                  <a:lnTo>
                    <a:pt x="62382" y="2589301"/>
                  </a:lnTo>
                  <a:lnTo>
                    <a:pt x="46202" y="2545080"/>
                  </a:lnTo>
                  <a:lnTo>
                    <a:pt x="34340" y="2498966"/>
                  </a:lnTo>
                  <a:lnTo>
                    <a:pt x="27051" y="2451176"/>
                  </a:lnTo>
                  <a:lnTo>
                    <a:pt x="27025" y="2450630"/>
                  </a:lnTo>
                  <a:lnTo>
                    <a:pt x="24574" y="2401951"/>
                  </a:lnTo>
                  <a:lnTo>
                    <a:pt x="27051" y="2352789"/>
                  </a:lnTo>
                  <a:lnTo>
                    <a:pt x="34340" y="2305050"/>
                  </a:lnTo>
                  <a:lnTo>
                    <a:pt x="46202" y="2258961"/>
                  </a:lnTo>
                  <a:lnTo>
                    <a:pt x="62382" y="2214791"/>
                  </a:lnTo>
                  <a:lnTo>
                    <a:pt x="82638" y="2172754"/>
                  </a:lnTo>
                  <a:lnTo>
                    <a:pt x="106743" y="2133092"/>
                  </a:lnTo>
                  <a:lnTo>
                    <a:pt x="134442" y="2096071"/>
                  </a:lnTo>
                  <a:lnTo>
                    <a:pt x="165493" y="2061921"/>
                  </a:lnTo>
                  <a:lnTo>
                    <a:pt x="199669" y="2030869"/>
                  </a:lnTo>
                  <a:lnTo>
                    <a:pt x="236702" y="2003183"/>
                  </a:lnTo>
                  <a:lnTo>
                    <a:pt x="276390" y="1979091"/>
                  </a:lnTo>
                  <a:lnTo>
                    <a:pt x="318452" y="1958835"/>
                  </a:lnTo>
                  <a:lnTo>
                    <a:pt x="362673" y="1942668"/>
                  </a:lnTo>
                  <a:lnTo>
                    <a:pt x="408800" y="1930806"/>
                  </a:lnTo>
                  <a:lnTo>
                    <a:pt x="456590" y="1923516"/>
                  </a:lnTo>
                  <a:lnTo>
                    <a:pt x="505802" y="1921040"/>
                  </a:lnTo>
                  <a:lnTo>
                    <a:pt x="554977" y="1923516"/>
                  </a:lnTo>
                  <a:lnTo>
                    <a:pt x="602729" y="1930806"/>
                  </a:lnTo>
                  <a:lnTo>
                    <a:pt x="648830" y="1942668"/>
                  </a:lnTo>
                  <a:lnTo>
                    <a:pt x="693013" y="1958835"/>
                  </a:lnTo>
                  <a:lnTo>
                    <a:pt x="735050" y="1979091"/>
                  </a:lnTo>
                  <a:lnTo>
                    <a:pt x="774700" y="2003183"/>
                  </a:lnTo>
                  <a:lnTo>
                    <a:pt x="811720" y="2030869"/>
                  </a:lnTo>
                  <a:lnTo>
                    <a:pt x="845870" y="2061921"/>
                  </a:lnTo>
                  <a:lnTo>
                    <a:pt x="876909" y="2096071"/>
                  </a:lnTo>
                  <a:lnTo>
                    <a:pt x="904595" y="2133092"/>
                  </a:lnTo>
                  <a:lnTo>
                    <a:pt x="928687" y="2172754"/>
                  </a:lnTo>
                  <a:lnTo>
                    <a:pt x="948931" y="2214791"/>
                  </a:lnTo>
                  <a:lnTo>
                    <a:pt x="965098" y="2258961"/>
                  </a:lnTo>
                  <a:lnTo>
                    <a:pt x="976947" y="2305050"/>
                  </a:lnTo>
                  <a:lnTo>
                    <a:pt x="984237" y="2352789"/>
                  </a:lnTo>
                  <a:lnTo>
                    <a:pt x="984262" y="2353322"/>
                  </a:lnTo>
                  <a:lnTo>
                    <a:pt x="986713" y="2401951"/>
                  </a:lnTo>
                  <a:lnTo>
                    <a:pt x="986713" y="2248662"/>
                  </a:lnTo>
                  <a:lnTo>
                    <a:pt x="975550" y="2216124"/>
                  </a:lnTo>
                  <a:lnTo>
                    <a:pt x="956589" y="2173998"/>
                  </a:lnTo>
                  <a:lnTo>
                    <a:pt x="933983" y="2134006"/>
                  </a:lnTo>
                  <a:lnTo>
                    <a:pt x="907948" y="2096389"/>
                  </a:lnTo>
                  <a:lnTo>
                    <a:pt x="878713" y="2061349"/>
                  </a:lnTo>
                  <a:lnTo>
                    <a:pt x="846467" y="2029104"/>
                  </a:lnTo>
                  <a:lnTo>
                    <a:pt x="811428" y="1999856"/>
                  </a:lnTo>
                  <a:lnTo>
                    <a:pt x="773811" y="1973808"/>
                  </a:lnTo>
                  <a:lnTo>
                    <a:pt x="733831" y="1951202"/>
                  </a:lnTo>
                  <a:lnTo>
                    <a:pt x="691692" y="1932228"/>
                  </a:lnTo>
                  <a:lnTo>
                    <a:pt x="659104" y="1921040"/>
                  </a:lnTo>
                  <a:lnTo>
                    <a:pt x="647611" y="1917090"/>
                  </a:lnTo>
                  <a:lnTo>
                    <a:pt x="601789" y="1906028"/>
                  </a:lnTo>
                  <a:lnTo>
                    <a:pt x="554456" y="1899234"/>
                  </a:lnTo>
                  <a:lnTo>
                    <a:pt x="505802" y="1896922"/>
                  </a:lnTo>
                  <a:lnTo>
                    <a:pt x="457123" y="1899234"/>
                  </a:lnTo>
                  <a:lnTo>
                    <a:pt x="409752" y="1906028"/>
                  </a:lnTo>
                  <a:lnTo>
                    <a:pt x="363905" y="1917090"/>
                  </a:lnTo>
                  <a:lnTo>
                    <a:pt x="319798" y="1932228"/>
                  </a:lnTo>
                  <a:lnTo>
                    <a:pt x="277634" y="1951202"/>
                  </a:lnTo>
                  <a:lnTo>
                    <a:pt x="237629" y="1973808"/>
                  </a:lnTo>
                  <a:lnTo>
                    <a:pt x="199986" y="1999856"/>
                  </a:lnTo>
                  <a:lnTo>
                    <a:pt x="164934" y="2029104"/>
                  </a:lnTo>
                  <a:lnTo>
                    <a:pt x="132676" y="2061349"/>
                  </a:lnTo>
                  <a:lnTo>
                    <a:pt x="103403" y="2096389"/>
                  </a:lnTo>
                  <a:lnTo>
                    <a:pt x="77368" y="2134006"/>
                  </a:lnTo>
                  <a:lnTo>
                    <a:pt x="54749" y="2173998"/>
                  </a:lnTo>
                  <a:lnTo>
                    <a:pt x="35763" y="2216124"/>
                  </a:lnTo>
                  <a:lnTo>
                    <a:pt x="20637" y="2260206"/>
                  </a:lnTo>
                  <a:lnTo>
                    <a:pt x="9563" y="2306002"/>
                  </a:lnTo>
                  <a:lnTo>
                    <a:pt x="2768" y="2353322"/>
                  </a:lnTo>
                  <a:lnTo>
                    <a:pt x="457" y="2401951"/>
                  </a:lnTo>
                  <a:lnTo>
                    <a:pt x="2768" y="2450630"/>
                  </a:lnTo>
                  <a:lnTo>
                    <a:pt x="9563" y="2498001"/>
                  </a:lnTo>
                  <a:lnTo>
                    <a:pt x="20637" y="2543848"/>
                  </a:lnTo>
                  <a:lnTo>
                    <a:pt x="35763" y="2587955"/>
                  </a:lnTo>
                  <a:lnTo>
                    <a:pt x="54749" y="2630119"/>
                  </a:lnTo>
                  <a:lnTo>
                    <a:pt x="77368" y="2670124"/>
                  </a:lnTo>
                  <a:lnTo>
                    <a:pt x="103403" y="2707767"/>
                  </a:lnTo>
                  <a:lnTo>
                    <a:pt x="132676" y="2742819"/>
                  </a:lnTo>
                  <a:lnTo>
                    <a:pt x="164934" y="2775089"/>
                  </a:lnTo>
                  <a:lnTo>
                    <a:pt x="199986" y="2804350"/>
                  </a:lnTo>
                  <a:lnTo>
                    <a:pt x="237629" y="2830398"/>
                  </a:lnTo>
                  <a:lnTo>
                    <a:pt x="277634" y="2853017"/>
                  </a:lnTo>
                  <a:lnTo>
                    <a:pt x="319798" y="2871990"/>
                  </a:lnTo>
                  <a:lnTo>
                    <a:pt x="363905" y="2887129"/>
                  </a:lnTo>
                  <a:lnTo>
                    <a:pt x="409752" y="2898190"/>
                  </a:lnTo>
                  <a:lnTo>
                    <a:pt x="457123" y="2904998"/>
                  </a:lnTo>
                  <a:lnTo>
                    <a:pt x="505802" y="2907309"/>
                  </a:lnTo>
                  <a:lnTo>
                    <a:pt x="554456" y="2904998"/>
                  </a:lnTo>
                  <a:lnTo>
                    <a:pt x="601789" y="2898190"/>
                  </a:lnTo>
                  <a:lnTo>
                    <a:pt x="647611" y="2887129"/>
                  </a:lnTo>
                  <a:lnTo>
                    <a:pt x="659091" y="2883179"/>
                  </a:lnTo>
                  <a:lnTo>
                    <a:pt x="691692" y="2871990"/>
                  </a:lnTo>
                  <a:lnTo>
                    <a:pt x="733831" y="2853017"/>
                  </a:lnTo>
                  <a:lnTo>
                    <a:pt x="773811" y="2830398"/>
                  </a:lnTo>
                  <a:lnTo>
                    <a:pt x="811428" y="2804350"/>
                  </a:lnTo>
                  <a:lnTo>
                    <a:pt x="846467" y="2775089"/>
                  </a:lnTo>
                  <a:lnTo>
                    <a:pt x="878713" y="2742819"/>
                  </a:lnTo>
                  <a:lnTo>
                    <a:pt x="907948" y="2707767"/>
                  </a:lnTo>
                  <a:lnTo>
                    <a:pt x="933983" y="2670124"/>
                  </a:lnTo>
                  <a:lnTo>
                    <a:pt x="956589" y="2630119"/>
                  </a:lnTo>
                  <a:lnTo>
                    <a:pt x="975550" y="2587955"/>
                  </a:lnTo>
                  <a:lnTo>
                    <a:pt x="990676" y="2543848"/>
                  </a:lnTo>
                  <a:lnTo>
                    <a:pt x="1001737" y="2498001"/>
                  </a:lnTo>
                  <a:lnTo>
                    <a:pt x="1008532" y="2450630"/>
                  </a:lnTo>
                  <a:lnTo>
                    <a:pt x="1010843" y="2401951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3357" y="2854518"/>
              <a:ext cx="197921" cy="2307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07575" y="2929102"/>
              <a:ext cx="525780" cy="387350"/>
            </a:xfrm>
            <a:custGeom>
              <a:avLst/>
              <a:gdLst/>
              <a:ahLst/>
              <a:cxnLst/>
              <a:rect l="l" t="t" r="r" b="b"/>
              <a:pathLst>
                <a:path w="525779" h="387350">
                  <a:moveTo>
                    <a:pt x="199517" y="127254"/>
                  </a:moveTo>
                  <a:lnTo>
                    <a:pt x="198678" y="123202"/>
                  </a:lnTo>
                  <a:lnTo>
                    <a:pt x="195097" y="116027"/>
                  </a:lnTo>
                  <a:lnTo>
                    <a:pt x="193179" y="115709"/>
                  </a:lnTo>
                  <a:lnTo>
                    <a:pt x="191516" y="115709"/>
                  </a:lnTo>
                  <a:lnTo>
                    <a:pt x="184962" y="115709"/>
                  </a:lnTo>
                  <a:lnTo>
                    <a:pt x="170726" y="158737"/>
                  </a:lnTo>
                  <a:lnTo>
                    <a:pt x="170307" y="165252"/>
                  </a:lnTo>
                  <a:lnTo>
                    <a:pt x="170307" y="170713"/>
                  </a:lnTo>
                  <a:lnTo>
                    <a:pt x="171386" y="172948"/>
                  </a:lnTo>
                  <a:lnTo>
                    <a:pt x="172643" y="174713"/>
                  </a:lnTo>
                  <a:lnTo>
                    <a:pt x="180695" y="174713"/>
                  </a:lnTo>
                  <a:lnTo>
                    <a:pt x="199047" y="137769"/>
                  </a:lnTo>
                  <a:lnTo>
                    <a:pt x="199517" y="131927"/>
                  </a:lnTo>
                  <a:lnTo>
                    <a:pt x="199517" y="127254"/>
                  </a:lnTo>
                  <a:close/>
                </a:path>
                <a:path w="525779" h="387350">
                  <a:moveTo>
                    <a:pt x="302450" y="212509"/>
                  </a:moveTo>
                  <a:lnTo>
                    <a:pt x="294551" y="212509"/>
                  </a:lnTo>
                  <a:lnTo>
                    <a:pt x="289966" y="212509"/>
                  </a:lnTo>
                  <a:lnTo>
                    <a:pt x="284822" y="219367"/>
                  </a:lnTo>
                  <a:lnTo>
                    <a:pt x="273494" y="262318"/>
                  </a:lnTo>
                  <a:lnTo>
                    <a:pt x="273494" y="267817"/>
                  </a:lnTo>
                  <a:lnTo>
                    <a:pt x="274586" y="270002"/>
                  </a:lnTo>
                  <a:lnTo>
                    <a:pt x="275831" y="271780"/>
                  </a:lnTo>
                  <a:lnTo>
                    <a:pt x="283781" y="271780"/>
                  </a:lnTo>
                  <a:lnTo>
                    <a:pt x="301980" y="234873"/>
                  </a:lnTo>
                  <a:lnTo>
                    <a:pt x="302450" y="229044"/>
                  </a:lnTo>
                  <a:lnTo>
                    <a:pt x="302450" y="212509"/>
                  </a:lnTo>
                  <a:close/>
                </a:path>
                <a:path w="525779" h="387350">
                  <a:moveTo>
                    <a:pt x="476542" y="241935"/>
                  </a:moveTo>
                  <a:lnTo>
                    <a:pt x="430034" y="226783"/>
                  </a:lnTo>
                  <a:lnTo>
                    <a:pt x="391236" y="209232"/>
                  </a:lnTo>
                  <a:lnTo>
                    <a:pt x="363435" y="183146"/>
                  </a:lnTo>
                  <a:lnTo>
                    <a:pt x="344970" y="141503"/>
                  </a:lnTo>
                  <a:lnTo>
                    <a:pt x="343382" y="131203"/>
                  </a:lnTo>
                  <a:lnTo>
                    <a:pt x="343293" y="129806"/>
                  </a:lnTo>
                  <a:lnTo>
                    <a:pt x="351104" y="107607"/>
                  </a:lnTo>
                  <a:lnTo>
                    <a:pt x="355269" y="103606"/>
                  </a:lnTo>
                  <a:lnTo>
                    <a:pt x="361289" y="101892"/>
                  </a:lnTo>
                  <a:lnTo>
                    <a:pt x="374243" y="102298"/>
                  </a:lnTo>
                  <a:lnTo>
                    <a:pt x="380631" y="105371"/>
                  </a:lnTo>
                  <a:lnTo>
                    <a:pt x="425081" y="121437"/>
                  </a:lnTo>
                  <a:lnTo>
                    <a:pt x="408800" y="101892"/>
                  </a:lnTo>
                  <a:lnTo>
                    <a:pt x="393738" y="83794"/>
                  </a:lnTo>
                  <a:lnTo>
                    <a:pt x="368935" y="54013"/>
                  </a:lnTo>
                  <a:lnTo>
                    <a:pt x="326859" y="54013"/>
                  </a:lnTo>
                  <a:lnTo>
                    <a:pt x="326859" y="232994"/>
                  </a:lnTo>
                  <a:lnTo>
                    <a:pt x="326364" y="241528"/>
                  </a:lnTo>
                  <a:lnTo>
                    <a:pt x="326288" y="241935"/>
                  </a:lnTo>
                  <a:lnTo>
                    <a:pt x="324358" y="252539"/>
                  </a:lnTo>
                  <a:lnTo>
                    <a:pt x="321005" y="262839"/>
                  </a:lnTo>
                  <a:lnTo>
                    <a:pt x="293712" y="293916"/>
                  </a:lnTo>
                  <a:lnTo>
                    <a:pt x="286689" y="295846"/>
                  </a:lnTo>
                  <a:lnTo>
                    <a:pt x="277698" y="295846"/>
                  </a:lnTo>
                  <a:lnTo>
                    <a:pt x="242430" y="275856"/>
                  </a:lnTo>
                  <a:lnTo>
                    <a:pt x="236372" y="250774"/>
                  </a:lnTo>
                  <a:lnTo>
                    <a:pt x="237261" y="239890"/>
                  </a:lnTo>
                  <a:lnTo>
                    <a:pt x="237350" y="239547"/>
                  </a:lnTo>
                  <a:lnTo>
                    <a:pt x="239890" y="229260"/>
                  </a:lnTo>
                  <a:lnTo>
                    <a:pt x="268300" y="191731"/>
                  </a:lnTo>
                  <a:lnTo>
                    <a:pt x="289344" y="186004"/>
                  </a:lnTo>
                  <a:lnTo>
                    <a:pt x="302475" y="187706"/>
                  </a:lnTo>
                  <a:lnTo>
                    <a:pt x="326771" y="222123"/>
                  </a:lnTo>
                  <a:lnTo>
                    <a:pt x="326859" y="232994"/>
                  </a:lnTo>
                  <a:lnTo>
                    <a:pt x="326859" y="54013"/>
                  </a:lnTo>
                  <a:lnTo>
                    <a:pt x="307695" y="54013"/>
                  </a:lnTo>
                  <a:lnTo>
                    <a:pt x="307695" y="83794"/>
                  </a:lnTo>
                  <a:lnTo>
                    <a:pt x="186982" y="303428"/>
                  </a:lnTo>
                  <a:lnTo>
                    <a:pt x="153873" y="303428"/>
                  </a:lnTo>
                  <a:lnTo>
                    <a:pt x="211378" y="198526"/>
                  </a:lnTo>
                  <a:lnTo>
                    <a:pt x="248285" y="131203"/>
                  </a:lnTo>
                  <a:lnTo>
                    <a:pt x="249059" y="129806"/>
                  </a:lnTo>
                  <a:lnTo>
                    <a:pt x="244017" y="130733"/>
                  </a:lnTo>
                  <a:lnTo>
                    <a:pt x="238823" y="131203"/>
                  </a:lnTo>
                  <a:lnTo>
                    <a:pt x="229768" y="131203"/>
                  </a:lnTo>
                  <a:lnTo>
                    <a:pt x="226187" y="130949"/>
                  </a:lnTo>
                  <a:lnTo>
                    <a:pt x="222808" y="130429"/>
                  </a:lnTo>
                  <a:lnTo>
                    <a:pt x="222758" y="134226"/>
                  </a:lnTo>
                  <a:lnTo>
                    <a:pt x="212458" y="174713"/>
                  </a:lnTo>
                  <a:lnTo>
                    <a:pt x="183032" y="198526"/>
                  </a:lnTo>
                  <a:lnTo>
                    <a:pt x="175031" y="198526"/>
                  </a:lnTo>
                  <a:lnTo>
                    <a:pt x="138747" y="178549"/>
                  </a:lnTo>
                  <a:lnTo>
                    <a:pt x="132194" y="153454"/>
                  </a:lnTo>
                  <a:lnTo>
                    <a:pt x="133223" y="141782"/>
                  </a:lnTo>
                  <a:lnTo>
                    <a:pt x="133299" y="141503"/>
                  </a:lnTo>
                  <a:lnTo>
                    <a:pt x="136232" y="130733"/>
                  </a:lnTo>
                  <a:lnTo>
                    <a:pt x="167170" y="94361"/>
                  </a:lnTo>
                  <a:lnTo>
                    <a:pt x="178244" y="90398"/>
                  </a:lnTo>
                  <a:lnTo>
                    <a:pt x="178854" y="90398"/>
                  </a:lnTo>
                  <a:lnTo>
                    <a:pt x="189687" y="89204"/>
                  </a:lnTo>
                  <a:lnTo>
                    <a:pt x="195300" y="89204"/>
                  </a:lnTo>
                  <a:lnTo>
                    <a:pt x="199936" y="90398"/>
                  </a:lnTo>
                  <a:lnTo>
                    <a:pt x="204139" y="93205"/>
                  </a:lnTo>
                  <a:lnTo>
                    <a:pt x="205600" y="94665"/>
                  </a:lnTo>
                  <a:lnTo>
                    <a:pt x="207518" y="96481"/>
                  </a:lnTo>
                  <a:lnTo>
                    <a:pt x="240118" y="106413"/>
                  </a:lnTo>
                  <a:lnTo>
                    <a:pt x="246722" y="106413"/>
                  </a:lnTo>
                  <a:lnTo>
                    <a:pt x="278790" y="83794"/>
                  </a:lnTo>
                  <a:lnTo>
                    <a:pt x="307695" y="83794"/>
                  </a:lnTo>
                  <a:lnTo>
                    <a:pt x="307695" y="54013"/>
                  </a:lnTo>
                  <a:lnTo>
                    <a:pt x="87172" y="54013"/>
                  </a:lnTo>
                  <a:lnTo>
                    <a:pt x="52082" y="82892"/>
                  </a:lnTo>
                  <a:lnTo>
                    <a:pt x="49098" y="286169"/>
                  </a:lnTo>
                  <a:lnTo>
                    <a:pt x="52082" y="304342"/>
                  </a:lnTo>
                  <a:lnTo>
                    <a:pt x="60261" y="319341"/>
                  </a:lnTo>
                  <a:lnTo>
                    <a:pt x="72390" y="329488"/>
                  </a:lnTo>
                  <a:lnTo>
                    <a:pt x="87172" y="333222"/>
                  </a:lnTo>
                  <a:lnTo>
                    <a:pt x="438391" y="333222"/>
                  </a:lnTo>
                  <a:lnTo>
                    <a:pt x="473532" y="304342"/>
                  </a:lnTo>
                  <a:lnTo>
                    <a:pt x="476516" y="286169"/>
                  </a:lnTo>
                  <a:lnTo>
                    <a:pt x="476542" y="241935"/>
                  </a:lnTo>
                  <a:close/>
                </a:path>
                <a:path w="525779" h="387350">
                  <a:moveTo>
                    <a:pt x="525614" y="270217"/>
                  </a:moveTo>
                  <a:lnTo>
                    <a:pt x="496303" y="257949"/>
                  </a:lnTo>
                  <a:lnTo>
                    <a:pt x="496303" y="300050"/>
                  </a:lnTo>
                  <a:lnTo>
                    <a:pt x="493014" y="321157"/>
                  </a:lnTo>
                  <a:lnTo>
                    <a:pt x="484073" y="338429"/>
                  </a:lnTo>
                  <a:lnTo>
                    <a:pt x="470839" y="350100"/>
                  </a:lnTo>
                  <a:lnTo>
                    <a:pt x="454660" y="354380"/>
                  </a:lnTo>
                  <a:lnTo>
                    <a:pt x="70954" y="354380"/>
                  </a:lnTo>
                  <a:lnTo>
                    <a:pt x="54775" y="350100"/>
                  </a:lnTo>
                  <a:lnTo>
                    <a:pt x="41541" y="338429"/>
                  </a:lnTo>
                  <a:lnTo>
                    <a:pt x="32600" y="321157"/>
                  </a:lnTo>
                  <a:lnTo>
                    <a:pt x="29311" y="300050"/>
                  </a:lnTo>
                  <a:lnTo>
                    <a:pt x="29311" y="87223"/>
                  </a:lnTo>
                  <a:lnTo>
                    <a:pt x="32600" y="66116"/>
                  </a:lnTo>
                  <a:lnTo>
                    <a:pt x="41541" y="48831"/>
                  </a:lnTo>
                  <a:lnTo>
                    <a:pt x="54775" y="37147"/>
                  </a:lnTo>
                  <a:lnTo>
                    <a:pt x="70954" y="32854"/>
                  </a:lnTo>
                  <a:lnTo>
                    <a:pt x="351320" y="32854"/>
                  </a:lnTo>
                  <a:lnTo>
                    <a:pt x="323964" y="0"/>
                  </a:lnTo>
                  <a:lnTo>
                    <a:pt x="41643" y="0"/>
                  </a:lnTo>
                  <a:lnTo>
                    <a:pt x="25463" y="4279"/>
                  </a:lnTo>
                  <a:lnTo>
                    <a:pt x="12217" y="15951"/>
                  </a:lnTo>
                  <a:lnTo>
                    <a:pt x="3276" y="33223"/>
                  </a:lnTo>
                  <a:lnTo>
                    <a:pt x="0" y="54317"/>
                  </a:lnTo>
                  <a:lnTo>
                    <a:pt x="0" y="332905"/>
                  </a:lnTo>
                  <a:lnTo>
                    <a:pt x="3276" y="354012"/>
                  </a:lnTo>
                  <a:lnTo>
                    <a:pt x="12217" y="371284"/>
                  </a:lnTo>
                  <a:lnTo>
                    <a:pt x="25463" y="382943"/>
                  </a:lnTo>
                  <a:lnTo>
                    <a:pt x="41643" y="387235"/>
                  </a:lnTo>
                  <a:lnTo>
                    <a:pt x="483984" y="387235"/>
                  </a:lnTo>
                  <a:lnTo>
                    <a:pt x="500164" y="382943"/>
                  </a:lnTo>
                  <a:lnTo>
                    <a:pt x="513397" y="371284"/>
                  </a:lnTo>
                  <a:lnTo>
                    <a:pt x="522338" y="354012"/>
                  </a:lnTo>
                  <a:lnTo>
                    <a:pt x="525614" y="332905"/>
                  </a:lnTo>
                  <a:lnTo>
                    <a:pt x="525614" y="270217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014" y="4817192"/>
              <a:ext cx="825500" cy="824230"/>
            </a:xfrm>
            <a:custGeom>
              <a:avLst/>
              <a:gdLst/>
              <a:ahLst/>
              <a:cxnLst/>
              <a:rect l="l" t="t" r="r" b="b"/>
              <a:pathLst>
                <a:path w="825500" h="824229">
                  <a:moveTo>
                    <a:pt x="768267" y="237489"/>
                  </a:moveTo>
                  <a:lnTo>
                    <a:pt x="757893" y="237489"/>
                  </a:lnTo>
                  <a:lnTo>
                    <a:pt x="748386" y="234949"/>
                  </a:lnTo>
                  <a:lnTo>
                    <a:pt x="740794" y="227329"/>
                  </a:lnTo>
                  <a:lnTo>
                    <a:pt x="736163" y="218439"/>
                  </a:lnTo>
                  <a:lnTo>
                    <a:pt x="688947" y="41909"/>
                  </a:lnTo>
                  <a:lnTo>
                    <a:pt x="688305" y="31749"/>
                  </a:lnTo>
                  <a:lnTo>
                    <a:pt x="691583" y="22859"/>
                  </a:lnTo>
                  <a:lnTo>
                    <a:pt x="698176" y="15239"/>
                  </a:lnTo>
                  <a:lnTo>
                    <a:pt x="707482" y="10159"/>
                  </a:lnTo>
                  <a:lnTo>
                    <a:pt x="745535" y="0"/>
                  </a:lnTo>
                  <a:lnTo>
                    <a:pt x="755909" y="0"/>
                  </a:lnTo>
                  <a:lnTo>
                    <a:pt x="824859" y="194309"/>
                  </a:lnTo>
                  <a:lnTo>
                    <a:pt x="825500" y="205739"/>
                  </a:lnTo>
                  <a:lnTo>
                    <a:pt x="822222" y="214629"/>
                  </a:lnTo>
                  <a:lnTo>
                    <a:pt x="815628" y="222249"/>
                  </a:lnTo>
                  <a:lnTo>
                    <a:pt x="806322" y="227329"/>
                  </a:lnTo>
                  <a:lnTo>
                    <a:pt x="768267" y="237489"/>
                  </a:lnTo>
                  <a:close/>
                </a:path>
                <a:path w="825500" h="824229">
                  <a:moveTo>
                    <a:pt x="271203" y="152399"/>
                  </a:moveTo>
                  <a:lnTo>
                    <a:pt x="254437" y="152399"/>
                  </a:lnTo>
                  <a:lnTo>
                    <a:pt x="290384" y="138429"/>
                  </a:lnTo>
                  <a:lnTo>
                    <a:pt x="316611" y="107949"/>
                  </a:lnTo>
                  <a:lnTo>
                    <a:pt x="326764" y="67309"/>
                  </a:lnTo>
                  <a:lnTo>
                    <a:pt x="328787" y="57149"/>
                  </a:lnTo>
                  <a:lnTo>
                    <a:pt x="334300" y="49529"/>
                  </a:lnTo>
                  <a:lnTo>
                    <a:pt x="342478" y="43179"/>
                  </a:lnTo>
                  <a:lnTo>
                    <a:pt x="352490" y="41909"/>
                  </a:lnTo>
                  <a:lnTo>
                    <a:pt x="430819" y="41909"/>
                  </a:lnTo>
                  <a:lnTo>
                    <a:pt x="456991" y="76199"/>
                  </a:lnTo>
                  <a:lnTo>
                    <a:pt x="458294" y="85089"/>
                  </a:lnTo>
                  <a:lnTo>
                    <a:pt x="460400" y="93979"/>
                  </a:lnTo>
                  <a:lnTo>
                    <a:pt x="463256" y="101599"/>
                  </a:lnTo>
                  <a:lnTo>
                    <a:pt x="271203" y="152399"/>
                  </a:lnTo>
                  <a:close/>
                </a:path>
                <a:path w="825500" h="824229">
                  <a:moveTo>
                    <a:pt x="321629" y="410209"/>
                  </a:moveTo>
                  <a:lnTo>
                    <a:pt x="314914" y="410209"/>
                  </a:lnTo>
                  <a:lnTo>
                    <a:pt x="309492" y="406399"/>
                  </a:lnTo>
                  <a:lnTo>
                    <a:pt x="306010" y="401319"/>
                  </a:lnTo>
                  <a:lnTo>
                    <a:pt x="305116" y="393699"/>
                  </a:lnTo>
                  <a:lnTo>
                    <a:pt x="315781" y="270509"/>
                  </a:lnTo>
                  <a:lnTo>
                    <a:pt x="315890" y="269239"/>
                  </a:lnTo>
                  <a:lnTo>
                    <a:pt x="478159" y="123189"/>
                  </a:lnTo>
                  <a:lnTo>
                    <a:pt x="671531" y="69849"/>
                  </a:lnTo>
                  <a:lnTo>
                    <a:pt x="704471" y="193039"/>
                  </a:lnTo>
                  <a:lnTo>
                    <a:pt x="699840" y="194309"/>
                  </a:lnTo>
                  <a:lnTo>
                    <a:pt x="689220" y="198119"/>
                  </a:lnTo>
                  <a:lnTo>
                    <a:pt x="680412" y="205739"/>
                  </a:lnTo>
                  <a:lnTo>
                    <a:pt x="673865" y="214629"/>
                  </a:lnTo>
                  <a:lnTo>
                    <a:pt x="672907" y="217169"/>
                  </a:lnTo>
                  <a:lnTo>
                    <a:pt x="390266" y="217169"/>
                  </a:lnTo>
                  <a:lnTo>
                    <a:pt x="342593" y="289559"/>
                  </a:lnTo>
                  <a:lnTo>
                    <a:pt x="334079" y="317499"/>
                  </a:lnTo>
                  <a:lnTo>
                    <a:pt x="334003" y="320039"/>
                  </a:lnTo>
                  <a:lnTo>
                    <a:pt x="333889" y="323849"/>
                  </a:lnTo>
                  <a:lnTo>
                    <a:pt x="333812" y="326389"/>
                  </a:lnTo>
                  <a:lnTo>
                    <a:pt x="336003" y="339089"/>
                  </a:lnTo>
                  <a:lnTo>
                    <a:pt x="350279" y="392429"/>
                  </a:lnTo>
                  <a:lnTo>
                    <a:pt x="345466" y="400049"/>
                  </a:lnTo>
                  <a:lnTo>
                    <a:pt x="338532" y="405129"/>
                  </a:lnTo>
                  <a:lnTo>
                    <a:pt x="330308" y="408939"/>
                  </a:lnTo>
                  <a:lnTo>
                    <a:pt x="321629" y="410209"/>
                  </a:lnTo>
                  <a:close/>
                </a:path>
                <a:path w="825500" h="824229">
                  <a:moveTo>
                    <a:pt x="160601" y="745489"/>
                  </a:moveTo>
                  <a:lnTo>
                    <a:pt x="87020" y="681989"/>
                  </a:lnTo>
                  <a:lnTo>
                    <a:pt x="79486" y="664209"/>
                  </a:lnTo>
                  <a:lnTo>
                    <a:pt x="81370" y="654049"/>
                  </a:lnTo>
                  <a:lnTo>
                    <a:pt x="87020" y="646429"/>
                  </a:lnTo>
                  <a:lnTo>
                    <a:pt x="108991" y="609599"/>
                  </a:lnTo>
                  <a:lnTo>
                    <a:pt x="111217" y="570229"/>
                  </a:lnTo>
                  <a:lnTo>
                    <a:pt x="96328" y="534669"/>
                  </a:lnTo>
                  <a:lnTo>
                    <a:pt x="66955" y="507999"/>
                  </a:lnTo>
                  <a:lnTo>
                    <a:pt x="25729" y="497839"/>
                  </a:lnTo>
                  <a:lnTo>
                    <a:pt x="15711" y="496569"/>
                  </a:lnTo>
                  <a:lnTo>
                    <a:pt x="7533" y="490219"/>
                  </a:lnTo>
                  <a:lnTo>
                    <a:pt x="2021" y="482599"/>
                  </a:lnTo>
                  <a:lnTo>
                    <a:pt x="0" y="472439"/>
                  </a:lnTo>
                  <a:lnTo>
                    <a:pt x="0" y="393699"/>
                  </a:lnTo>
                  <a:lnTo>
                    <a:pt x="2021" y="383539"/>
                  </a:lnTo>
                  <a:lnTo>
                    <a:pt x="7533" y="375919"/>
                  </a:lnTo>
                  <a:lnTo>
                    <a:pt x="15711" y="370839"/>
                  </a:lnTo>
                  <a:lnTo>
                    <a:pt x="66954" y="358139"/>
                  </a:lnTo>
                  <a:lnTo>
                    <a:pt x="96327" y="331469"/>
                  </a:lnTo>
                  <a:lnTo>
                    <a:pt x="111215" y="295909"/>
                  </a:lnTo>
                  <a:lnTo>
                    <a:pt x="109133" y="259079"/>
                  </a:lnTo>
                  <a:lnTo>
                    <a:pt x="109061" y="257809"/>
                  </a:lnTo>
                  <a:lnTo>
                    <a:pt x="108989" y="256539"/>
                  </a:lnTo>
                  <a:lnTo>
                    <a:pt x="87018" y="219709"/>
                  </a:lnTo>
                  <a:lnTo>
                    <a:pt x="81368" y="212089"/>
                  </a:lnTo>
                  <a:lnTo>
                    <a:pt x="79484" y="201929"/>
                  </a:lnTo>
                  <a:lnTo>
                    <a:pt x="142407" y="128269"/>
                  </a:lnTo>
                  <a:lnTo>
                    <a:pt x="160599" y="120649"/>
                  </a:lnTo>
                  <a:lnTo>
                    <a:pt x="170281" y="123189"/>
                  </a:lnTo>
                  <a:lnTo>
                    <a:pt x="178792" y="128269"/>
                  </a:lnTo>
                  <a:lnTo>
                    <a:pt x="215122" y="151129"/>
                  </a:lnTo>
                  <a:lnTo>
                    <a:pt x="254437" y="152399"/>
                  </a:lnTo>
                  <a:lnTo>
                    <a:pt x="271203" y="152399"/>
                  </a:lnTo>
                  <a:lnTo>
                    <a:pt x="213587" y="167639"/>
                  </a:lnTo>
                  <a:lnTo>
                    <a:pt x="204177" y="172719"/>
                  </a:lnTo>
                  <a:lnTo>
                    <a:pt x="197707" y="180339"/>
                  </a:lnTo>
                  <a:lnTo>
                    <a:pt x="194799" y="190499"/>
                  </a:lnTo>
                  <a:lnTo>
                    <a:pt x="196074" y="200659"/>
                  </a:lnTo>
                  <a:lnTo>
                    <a:pt x="221979" y="241299"/>
                  </a:lnTo>
                  <a:lnTo>
                    <a:pt x="238968" y="248919"/>
                  </a:lnTo>
                  <a:lnTo>
                    <a:pt x="258824" y="248919"/>
                  </a:lnTo>
                  <a:lnTo>
                    <a:pt x="246923" y="312419"/>
                  </a:lnTo>
                  <a:lnTo>
                    <a:pt x="228689" y="339089"/>
                  </a:lnTo>
                  <a:lnTo>
                    <a:pt x="215025" y="368299"/>
                  </a:lnTo>
                  <a:lnTo>
                    <a:pt x="206447" y="400049"/>
                  </a:lnTo>
                  <a:lnTo>
                    <a:pt x="203702" y="430529"/>
                  </a:lnTo>
                  <a:lnTo>
                    <a:pt x="203587" y="431799"/>
                  </a:lnTo>
                  <a:lnTo>
                    <a:pt x="209735" y="481329"/>
                  </a:lnTo>
                  <a:lnTo>
                    <a:pt x="227449" y="525779"/>
                  </a:lnTo>
                  <a:lnTo>
                    <a:pt x="255006" y="562609"/>
                  </a:lnTo>
                  <a:lnTo>
                    <a:pt x="290796" y="591819"/>
                  </a:lnTo>
                  <a:lnTo>
                    <a:pt x="333211" y="612139"/>
                  </a:lnTo>
                  <a:lnTo>
                    <a:pt x="380641" y="621029"/>
                  </a:lnTo>
                  <a:lnTo>
                    <a:pt x="380075" y="623569"/>
                  </a:lnTo>
                  <a:lnTo>
                    <a:pt x="379778" y="626109"/>
                  </a:lnTo>
                  <a:lnTo>
                    <a:pt x="379778" y="662939"/>
                  </a:lnTo>
                  <a:lnTo>
                    <a:pt x="385169" y="668019"/>
                  </a:lnTo>
                  <a:lnTo>
                    <a:pt x="703122" y="668019"/>
                  </a:lnTo>
                  <a:lnTo>
                    <a:pt x="701945" y="674369"/>
                  </a:lnTo>
                  <a:lnTo>
                    <a:pt x="696295" y="681989"/>
                  </a:lnTo>
                  <a:lnTo>
                    <a:pt x="664824" y="713739"/>
                  </a:lnTo>
                  <a:lnTo>
                    <a:pt x="254467" y="713739"/>
                  </a:lnTo>
                  <a:lnTo>
                    <a:pt x="215149" y="716279"/>
                  </a:lnTo>
                  <a:lnTo>
                    <a:pt x="170283" y="742949"/>
                  </a:lnTo>
                  <a:lnTo>
                    <a:pt x="160601" y="745489"/>
                  </a:lnTo>
                  <a:close/>
                </a:path>
                <a:path w="825500" h="824229">
                  <a:moveTo>
                    <a:pt x="251665" y="224789"/>
                  </a:moveTo>
                  <a:lnTo>
                    <a:pt x="240243" y="224789"/>
                  </a:lnTo>
                  <a:lnTo>
                    <a:pt x="234645" y="220979"/>
                  </a:lnTo>
                  <a:lnTo>
                    <a:pt x="229235" y="214629"/>
                  </a:lnTo>
                  <a:lnTo>
                    <a:pt x="223980" y="205739"/>
                  </a:lnTo>
                  <a:lnTo>
                    <a:pt x="218844" y="193039"/>
                  </a:lnTo>
                  <a:lnTo>
                    <a:pt x="218552" y="191769"/>
                  </a:lnTo>
                  <a:lnTo>
                    <a:pt x="218915" y="191769"/>
                  </a:lnTo>
                  <a:lnTo>
                    <a:pt x="420981" y="137159"/>
                  </a:lnTo>
                  <a:lnTo>
                    <a:pt x="342482" y="199389"/>
                  </a:lnTo>
                  <a:lnTo>
                    <a:pt x="285387" y="199389"/>
                  </a:lnTo>
                  <a:lnTo>
                    <a:pt x="277932" y="200659"/>
                  </a:lnTo>
                  <a:lnTo>
                    <a:pt x="270877" y="210819"/>
                  </a:lnTo>
                  <a:lnTo>
                    <a:pt x="268000" y="215899"/>
                  </a:lnTo>
                  <a:lnTo>
                    <a:pt x="265643" y="222249"/>
                  </a:lnTo>
                  <a:lnTo>
                    <a:pt x="258385" y="223519"/>
                  </a:lnTo>
                  <a:lnTo>
                    <a:pt x="251665" y="224789"/>
                  </a:lnTo>
                  <a:close/>
                </a:path>
                <a:path w="825500" h="824229">
                  <a:moveTo>
                    <a:pt x="277106" y="354329"/>
                  </a:moveTo>
                  <a:lnTo>
                    <a:pt x="271191" y="354329"/>
                  </a:lnTo>
                  <a:lnTo>
                    <a:pt x="264580" y="353059"/>
                  </a:lnTo>
                  <a:lnTo>
                    <a:pt x="264033" y="353059"/>
                  </a:lnTo>
                  <a:lnTo>
                    <a:pt x="283700" y="246379"/>
                  </a:lnTo>
                  <a:lnTo>
                    <a:pt x="297877" y="213359"/>
                  </a:lnTo>
                  <a:lnTo>
                    <a:pt x="296403" y="207009"/>
                  </a:lnTo>
                  <a:lnTo>
                    <a:pt x="285387" y="199389"/>
                  </a:lnTo>
                  <a:lnTo>
                    <a:pt x="342482" y="199389"/>
                  </a:lnTo>
                  <a:lnTo>
                    <a:pt x="316850" y="219709"/>
                  </a:lnTo>
                  <a:lnTo>
                    <a:pt x="306989" y="228599"/>
                  </a:lnTo>
                  <a:lnTo>
                    <a:pt x="299515" y="240029"/>
                  </a:lnTo>
                  <a:lnTo>
                    <a:pt x="294499" y="252729"/>
                  </a:lnTo>
                  <a:lnTo>
                    <a:pt x="292011" y="265429"/>
                  </a:lnTo>
                  <a:lnTo>
                    <a:pt x="285054" y="346709"/>
                  </a:lnTo>
                  <a:lnTo>
                    <a:pt x="284945" y="347979"/>
                  </a:lnTo>
                  <a:lnTo>
                    <a:pt x="284421" y="350519"/>
                  </a:lnTo>
                  <a:lnTo>
                    <a:pt x="282996" y="351789"/>
                  </a:lnTo>
                  <a:lnTo>
                    <a:pt x="277106" y="354329"/>
                  </a:lnTo>
                  <a:close/>
                </a:path>
                <a:path w="825500" h="824229">
                  <a:moveTo>
                    <a:pt x="405555" y="466089"/>
                  </a:moveTo>
                  <a:lnTo>
                    <a:pt x="359239" y="332739"/>
                  </a:lnTo>
                  <a:lnTo>
                    <a:pt x="357797" y="325119"/>
                  </a:lnTo>
                  <a:lnTo>
                    <a:pt x="357830" y="323849"/>
                  </a:lnTo>
                  <a:lnTo>
                    <a:pt x="357931" y="320039"/>
                  </a:lnTo>
                  <a:lnTo>
                    <a:pt x="357998" y="317499"/>
                  </a:lnTo>
                  <a:lnTo>
                    <a:pt x="359856" y="308609"/>
                  </a:lnTo>
                  <a:lnTo>
                    <a:pt x="363383" y="300989"/>
                  </a:lnTo>
                  <a:lnTo>
                    <a:pt x="403730" y="231139"/>
                  </a:lnTo>
                  <a:lnTo>
                    <a:pt x="401749" y="224789"/>
                  </a:lnTo>
                  <a:lnTo>
                    <a:pt x="390266" y="217169"/>
                  </a:lnTo>
                  <a:lnTo>
                    <a:pt x="672907" y="217169"/>
                  </a:lnTo>
                  <a:lnTo>
                    <a:pt x="670031" y="224789"/>
                  </a:lnTo>
                  <a:lnTo>
                    <a:pt x="667213" y="238759"/>
                  </a:lnTo>
                  <a:lnTo>
                    <a:pt x="546179" y="238759"/>
                  </a:lnTo>
                  <a:lnTo>
                    <a:pt x="528841" y="240029"/>
                  </a:lnTo>
                  <a:lnTo>
                    <a:pt x="470225" y="255269"/>
                  </a:lnTo>
                  <a:lnTo>
                    <a:pt x="438693" y="279399"/>
                  </a:lnTo>
                  <a:lnTo>
                    <a:pt x="416389" y="317499"/>
                  </a:lnTo>
                  <a:lnTo>
                    <a:pt x="411068" y="337819"/>
                  </a:lnTo>
                  <a:lnTo>
                    <a:pt x="411025" y="339089"/>
                  </a:lnTo>
                  <a:lnTo>
                    <a:pt x="412316" y="346709"/>
                  </a:lnTo>
                  <a:lnTo>
                    <a:pt x="432122" y="420369"/>
                  </a:lnTo>
                  <a:lnTo>
                    <a:pt x="434773" y="435609"/>
                  </a:lnTo>
                  <a:lnTo>
                    <a:pt x="432814" y="448309"/>
                  </a:lnTo>
                  <a:lnTo>
                    <a:pt x="425453" y="457199"/>
                  </a:lnTo>
                  <a:lnTo>
                    <a:pt x="411896" y="464819"/>
                  </a:lnTo>
                  <a:lnTo>
                    <a:pt x="405555" y="466089"/>
                  </a:lnTo>
                  <a:close/>
                </a:path>
                <a:path w="825500" h="824229">
                  <a:moveTo>
                    <a:pt x="503026" y="421639"/>
                  </a:moveTo>
                  <a:lnTo>
                    <a:pt x="496625" y="416559"/>
                  </a:lnTo>
                  <a:lnTo>
                    <a:pt x="494103" y="410209"/>
                  </a:lnTo>
                  <a:lnTo>
                    <a:pt x="491875" y="401319"/>
                  </a:lnTo>
                  <a:lnTo>
                    <a:pt x="491830" y="387349"/>
                  </a:lnTo>
                  <a:lnTo>
                    <a:pt x="498239" y="375919"/>
                  </a:lnTo>
                  <a:lnTo>
                    <a:pt x="508578" y="367029"/>
                  </a:lnTo>
                  <a:lnTo>
                    <a:pt x="520320" y="359409"/>
                  </a:lnTo>
                  <a:lnTo>
                    <a:pt x="556796" y="337819"/>
                  </a:lnTo>
                  <a:lnTo>
                    <a:pt x="566927" y="330199"/>
                  </a:lnTo>
                  <a:lnTo>
                    <a:pt x="574237" y="320039"/>
                  </a:lnTo>
                  <a:lnTo>
                    <a:pt x="578441" y="308609"/>
                  </a:lnTo>
                  <a:lnTo>
                    <a:pt x="579255" y="295909"/>
                  </a:lnTo>
                  <a:lnTo>
                    <a:pt x="577773" y="275589"/>
                  </a:lnTo>
                  <a:lnTo>
                    <a:pt x="577681" y="274319"/>
                  </a:lnTo>
                  <a:lnTo>
                    <a:pt x="572612" y="257809"/>
                  </a:lnTo>
                  <a:lnTo>
                    <a:pt x="561440" y="245109"/>
                  </a:lnTo>
                  <a:lnTo>
                    <a:pt x="546179" y="238759"/>
                  </a:lnTo>
                  <a:lnTo>
                    <a:pt x="667213" y="238759"/>
                  </a:lnTo>
                  <a:lnTo>
                    <a:pt x="650817" y="320039"/>
                  </a:lnTo>
                  <a:lnTo>
                    <a:pt x="622371" y="358139"/>
                  </a:lnTo>
                  <a:lnTo>
                    <a:pt x="512058" y="416559"/>
                  </a:lnTo>
                  <a:lnTo>
                    <a:pt x="509125" y="417829"/>
                  </a:lnTo>
                  <a:lnTo>
                    <a:pt x="503026" y="421639"/>
                  </a:lnTo>
                  <a:close/>
                </a:path>
                <a:path w="825500" h="824229">
                  <a:moveTo>
                    <a:pt x="541485" y="318769"/>
                  </a:moveTo>
                  <a:lnTo>
                    <a:pt x="530746" y="306069"/>
                  </a:lnTo>
                  <a:lnTo>
                    <a:pt x="518918" y="294639"/>
                  </a:lnTo>
                  <a:lnTo>
                    <a:pt x="506077" y="283209"/>
                  </a:lnTo>
                  <a:lnTo>
                    <a:pt x="492298" y="274319"/>
                  </a:lnTo>
                  <a:lnTo>
                    <a:pt x="535050" y="262889"/>
                  </a:lnTo>
                  <a:lnTo>
                    <a:pt x="541751" y="262889"/>
                  </a:lnTo>
                  <a:lnTo>
                    <a:pt x="547564" y="265429"/>
                  </a:lnTo>
                  <a:lnTo>
                    <a:pt x="551780" y="269239"/>
                  </a:lnTo>
                  <a:lnTo>
                    <a:pt x="553691" y="275589"/>
                  </a:lnTo>
                  <a:lnTo>
                    <a:pt x="555895" y="306069"/>
                  </a:lnTo>
                  <a:lnTo>
                    <a:pt x="552058" y="313689"/>
                  </a:lnTo>
                  <a:lnTo>
                    <a:pt x="541485" y="318769"/>
                  </a:lnTo>
                  <a:close/>
                </a:path>
                <a:path w="825500" h="824229">
                  <a:moveTo>
                    <a:pt x="703122" y="668019"/>
                  </a:moveTo>
                  <a:lnTo>
                    <a:pt x="549423" y="668019"/>
                  </a:lnTo>
                  <a:lnTo>
                    <a:pt x="554814" y="662939"/>
                  </a:lnTo>
                  <a:lnTo>
                    <a:pt x="554814" y="628649"/>
                  </a:lnTo>
                  <a:lnTo>
                    <a:pt x="552660" y="615949"/>
                  </a:lnTo>
                  <a:lnTo>
                    <a:pt x="546644" y="605789"/>
                  </a:lnTo>
                  <a:lnTo>
                    <a:pt x="537432" y="596899"/>
                  </a:lnTo>
                  <a:lnTo>
                    <a:pt x="525691" y="591819"/>
                  </a:lnTo>
                  <a:lnTo>
                    <a:pt x="523842" y="584199"/>
                  </a:lnTo>
                  <a:lnTo>
                    <a:pt x="522238" y="576579"/>
                  </a:lnTo>
                  <a:lnTo>
                    <a:pt x="520850" y="570229"/>
                  </a:lnTo>
                  <a:lnTo>
                    <a:pt x="545388" y="542289"/>
                  </a:lnTo>
                  <a:lnTo>
                    <a:pt x="563962" y="509269"/>
                  </a:lnTo>
                  <a:lnTo>
                    <a:pt x="575727" y="472439"/>
                  </a:lnTo>
                  <a:lnTo>
                    <a:pt x="579836" y="433069"/>
                  </a:lnTo>
                  <a:lnTo>
                    <a:pt x="579836" y="425449"/>
                  </a:lnTo>
                  <a:lnTo>
                    <a:pt x="579366" y="417829"/>
                  </a:lnTo>
                  <a:lnTo>
                    <a:pt x="579287" y="416559"/>
                  </a:lnTo>
                  <a:lnTo>
                    <a:pt x="578236" y="408939"/>
                  </a:lnTo>
                  <a:lnTo>
                    <a:pt x="633472" y="379729"/>
                  </a:lnTo>
                  <a:lnTo>
                    <a:pt x="668970" y="341629"/>
                  </a:lnTo>
                  <a:lnTo>
                    <a:pt x="676802" y="312419"/>
                  </a:lnTo>
                  <a:lnTo>
                    <a:pt x="688968" y="334009"/>
                  </a:lnTo>
                  <a:lnTo>
                    <a:pt x="706942" y="351789"/>
                  </a:lnTo>
                  <a:lnTo>
                    <a:pt x="730041" y="364489"/>
                  </a:lnTo>
                  <a:lnTo>
                    <a:pt x="757584" y="368299"/>
                  </a:lnTo>
                  <a:lnTo>
                    <a:pt x="767601" y="370839"/>
                  </a:lnTo>
                  <a:lnTo>
                    <a:pt x="775778" y="375919"/>
                  </a:lnTo>
                  <a:lnTo>
                    <a:pt x="781289" y="383539"/>
                  </a:lnTo>
                  <a:lnTo>
                    <a:pt x="783310" y="393699"/>
                  </a:lnTo>
                  <a:lnTo>
                    <a:pt x="783310" y="472439"/>
                  </a:lnTo>
                  <a:lnTo>
                    <a:pt x="781290" y="482599"/>
                  </a:lnTo>
                  <a:lnTo>
                    <a:pt x="775778" y="490219"/>
                  </a:lnTo>
                  <a:lnTo>
                    <a:pt x="767602" y="496569"/>
                  </a:lnTo>
                  <a:lnTo>
                    <a:pt x="757586" y="497839"/>
                  </a:lnTo>
                  <a:lnTo>
                    <a:pt x="716360" y="507999"/>
                  </a:lnTo>
                  <a:lnTo>
                    <a:pt x="686987" y="534669"/>
                  </a:lnTo>
                  <a:lnTo>
                    <a:pt x="672098" y="570229"/>
                  </a:lnTo>
                  <a:lnTo>
                    <a:pt x="674324" y="609599"/>
                  </a:lnTo>
                  <a:lnTo>
                    <a:pt x="696295" y="646429"/>
                  </a:lnTo>
                  <a:lnTo>
                    <a:pt x="701945" y="654049"/>
                  </a:lnTo>
                  <a:lnTo>
                    <a:pt x="703828" y="664209"/>
                  </a:lnTo>
                  <a:lnTo>
                    <a:pt x="703122" y="668019"/>
                  </a:lnTo>
                  <a:close/>
                </a:path>
                <a:path w="825500" h="824229">
                  <a:moveTo>
                    <a:pt x="467297" y="481329"/>
                  </a:moveTo>
                  <a:lnTo>
                    <a:pt x="458883" y="481329"/>
                  </a:lnTo>
                  <a:lnTo>
                    <a:pt x="450513" y="478789"/>
                  </a:lnTo>
                  <a:lnTo>
                    <a:pt x="443840" y="473709"/>
                  </a:lnTo>
                  <a:lnTo>
                    <a:pt x="453629" y="461009"/>
                  </a:lnTo>
                  <a:lnTo>
                    <a:pt x="458134" y="445769"/>
                  </a:lnTo>
                  <a:lnTo>
                    <a:pt x="458193" y="441959"/>
                  </a:lnTo>
                  <a:lnTo>
                    <a:pt x="458292" y="435609"/>
                  </a:lnTo>
                  <a:lnTo>
                    <a:pt x="458371" y="430529"/>
                  </a:lnTo>
                  <a:lnTo>
                    <a:pt x="455360" y="414019"/>
                  </a:lnTo>
                  <a:lnTo>
                    <a:pt x="452920" y="405129"/>
                  </a:lnTo>
                  <a:lnTo>
                    <a:pt x="462413" y="402589"/>
                  </a:lnTo>
                  <a:lnTo>
                    <a:pt x="467460" y="402589"/>
                  </a:lnTo>
                  <a:lnTo>
                    <a:pt x="471600" y="417829"/>
                  </a:lnTo>
                  <a:lnTo>
                    <a:pt x="479220" y="431799"/>
                  </a:lnTo>
                  <a:lnTo>
                    <a:pt x="490692" y="441959"/>
                  </a:lnTo>
                  <a:lnTo>
                    <a:pt x="506391" y="444499"/>
                  </a:lnTo>
                  <a:lnTo>
                    <a:pt x="502768" y="458469"/>
                  </a:lnTo>
                  <a:lnTo>
                    <a:pt x="494262" y="469899"/>
                  </a:lnTo>
                  <a:lnTo>
                    <a:pt x="482047" y="478789"/>
                  </a:lnTo>
                  <a:lnTo>
                    <a:pt x="467297" y="481329"/>
                  </a:lnTo>
                  <a:close/>
                </a:path>
                <a:path w="825500" h="824229">
                  <a:moveTo>
                    <a:pt x="500649" y="590549"/>
                  </a:moveTo>
                  <a:lnTo>
                    <a:pt x="433943" y="590549"/>
                  </a:lnTo>
                  <a:lnTo>
                    <a:pt x="438520" y="567689"/>
                  </a:lnTo>
                  <a:lnTo>
                    <a:pt x="441911" y="546099"/>
                  </a:lnTo>
                  <a:lnTo>
                    <a:pt x="444230" y="523239"/>
                  </a:lnTo>
                  <a:lnTo>
                    <a:pt x="445592" y="501649"/>
                  </a:lnTo>
                  <a:lnTo>
                    <a:pt x="456286" y="504189"/>
                  </a:lnTo>
                  <a:lnTo>
                    <a:pt x="467296" y="505459"/>
                  </a:lnTo>
                  <a:lnTo>
                    <a:pt x="489232" y="505459"/>
                  </a:lnTo>
                  <a:lnTo>
                    <a:pt x="490291" y="523239"/>
                  </a:lnTo>
                  <a:lnTo>
                    <a:pt x="490366" y="524509"/>
                  </a:lnTo>
                  <a:lnTo>
                    <a:pt x="492683" y="546099"/>
                  </a:lnTo>
                  <a:lnTo>
                    <a:pt x="496072" y="567689"/>
                  </a:lnTo>
                  <a:lnTo>
                    <a:pt x="500649" y="590549"/>
                  </a:lnTo>
                  <a:close/>
                </a:path>
                <a:path w="825500" h="824229">
                  <a:moveTo>
                    <a:pt x="489232" y="505459"/>
                  </a:moveTo>
                  <a:lnTo>
                    <a:pt x="467296" y="505459"/>
                  </a:lnTo>
                  <a:lnTo>
                    <a:pt x="478307" y="504189"/>
                  </a:lnTo>
                  <a:lnTo>
                    <a:pt x="489005" y="501649"/>
                  </a:lnTo>
                  <a:lnTo>
                    <a:pt x="489157" y="504189"/>
                  </a:lnTo>
                  <a:lnTo>
                    <a:pt x="489232" y="505459"/>
                  </a:lnTo>
                  <a:close/>
                </a:path>
                <a:path w="825500" h="824229">
                  <a:moveTo>
                    <a:pt x="530732" y="643889"/>
                  </a:moveTo>
                  <a:lnTo>
                    <a:pt x="403864" y="643889"/>
                  </a:lnTo>
                  <a:lnTo>
                    <a:pt x="403864" y="621029"/>
                  </a:lnTo>
                  <a:lnTo>
                    <a:pt x="410483" y="614679"/>
                  </a:lnTo>
                  <a:lnTo>
                    <a:pt x="524112" y="614679"/>
                  </a:lnTo>
                  <a:lnTo>
                    <a:pt x="530732" y="621029"/>
                  </a:lnTo>
                  <a:lnTo>
                    <a:pt x="530732" y="643889"/>
                  </a:lnTo>
                  <a:close/>
                </a:path>
                <a:path w="825500" h="824229">
                  <a:moveTo>
                    <a:pt x="430821" y="824229"/>
                  </a:moveTo>
                  <a:lnTo>
                    <a:pt x="352492" y="824229"/>
                  </a:lnTo>
                  <a:lnTo>
                    <a:pt x="342479" y="822959"/>
                  </a:lnTo>
                  <a:lnTo>
                    <a:pt x="334302" y="817879"/>
                  </a:lnTo>
                  <a:lnTo>
                    <a:pt x="328788" y="808989"/>
                  </a:lnTo>
                  <a:lnTo>
                    <a:pt x="326766" y="798829"/>
                  </a:lnTo>
                  <a:lnTo>
                    <a:pt x="316619" y="758189"/>
                  </a:lnTo>
                  <a:lnTo>
                    <a:pt x="290405" y="728979"/>
                  </a:lnTo>
                  <a:lnTo>
                    <a:pt x="254467" y="713739"/>
                  </a:lnTo>
                  <a:lnTo>
                    <a:pt x="528874" y="713739"/>
                  </a:lnTo>
                  <a:lnTo>
                    <a:pt x="492927" y="728979"/>
                  </a:lnTo>
                  <a:lnTo>
                    <a:pt x="466701" y="758189"/>
                  </a:lnTo>
                  <a:lnTo>
                    <a:pt x="456547" y="798829"/>
                  </a:lnTo>
                  <a:lnTo>
                    <a:pt x="454525" y="808989"/>
                  </a:lnTo>
                  <a:lnTo>
                    <a:pt x="449011" y="817879"/>
                  </a:lnTo>
                  <a:lnTo>
                    <a:pt x="440833" y="822959"/>
                  </a:lnTo>
                  <a:lnTo>
                    <a:pt x="430821" y="824229"/>
                  </a:lnTo>
                  <a:close/>
                </a:path>
                <a:path w="825500" h="824229">
                  <a:moveTo>
                    <a:pt x="622713" y="745489"/>
                  </a:moveTo>
                  <a:lnTo>
                    <a:pt x="613031" y="742949"/>
                  </a:lnTo>
                  <a:lnTo>
                    <a:pt x="568189" y="716279"/>
                  </a:lnTo>
                  <a:lnTo>
                    <a:pt x="528874" y="713739"/>
                  </a:lnTo>
                  <a:lnTo>
                    <a:pt x="664824" y="713739"/>
                  </a:lnTo>
                  <a:lnTo>
                    <a:pt x="640906" y="737869"/>
                  </a:lnTo>
                  <a:lnTo>
                    <a:pt x="632395" y="742949"/>
                  </a:lnTo>
                  <a:lnTo>
                    <a:pt x="622713" y="7454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68105" y="6431558"/>
              <a:ext cx="9143365" cy="3335654"/>
            </a:xfrm>
            <a:custGeom>
              <a:avLst/>
              <a:gdLst/>
              <a:ahLst/>
              <a:cxnLst/>
              <a:rect l="l" t="t" r="r" b="b"/>
              <a:pathLst>
                <a:path w="9143365" h="3335654">
                  <a:moveTo>
                    <a:pt x="9142692" y="1844865"/>
                  </a:moveTo>
                  <a:lnTo>
                    <a:pt x="0" y="1844865"/>
                  </a:lnTo>
                  <a:lnTo>
                    <a:pt x="0" y="3335642"/>
                  </a:lnTo>
                  <a:lnTo>
                    <a:pt x="9142692" y="3335642"/>
                  </a:lnTo>
                  <a:lnTo>
                    <a:pt x="9142692" y="1844865"/>
                  </a:lnTo>
                  <a:close/>
                </a:path>
                <a:path w="9143365" h="3335654">
                  <a:moveTo>
                    <a:pt x="9143086" y="0"/>
                  </a:moveTo>
                  <a:lnTo>
                    <a:pt x="0" y="0"/>
                  </a:lnTo>
                  <a:lnTo>
                    <a:pt x="0" y="1426349"/>
                  </a:lnTo>
                  <a:lnTo>
                    <a:pt x="9143086" y="1426349"/>
                  </a:lnTo>
                  <a:lnTo>
                    <a:pt x="9143086" y="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59316" y="6484289"/>
              <a:ext cx="1243965" cy="3200400"/>
            </a:xfrm>
            <a:custGeom>
              <a:avLst/>
              <a:gdLst/>
              <a:ahLst/>
              <a:cxnLst/>
              <a:rect l="l" t="t" r="r" b="b"/>
              <a:pathLst>
                <a:path w="1243965" h="3200400">
                  <a:moveTo>
                    <a:pt x="1243596" y="1961222"/>
                  </a:moveTo>
                  <a:lnTo>
                    <a:pt x="0" y="1961222"/>
                  </a:lnTo>
                  <a:lnTo>
                    <a:pt x="0" y="3199981"/>
                  </a:lnTo>
                  <a:lnTo>
                    <a:pt x="1243596" y="3199981"/>
                  </a:lnTo>
                  <a:lnTo>
                    <a:pt x="1243596" y="1961222"/>
                  </a:lnTo>
                  <a:close/>
                </a:path>
                <a:path w="1243965" h="3200400">
                  <a:moveTo>
                    <a:pt x="1243596" y="0"/>
                  </a:moveTo>
                  <a:lnTo>
                    <a:pt x="0" y="0"/>
                  </a:lnTo>
                  <a:lnTo>
                    <a:pt x="0" y="1238758"/>
                  </a:lnTo>
                  <a:lnTo>
                    <a:pt x="1243596" y="1238758"/>
                  </a:lnTo>
                  <a:lnTo>
                    <a:pt x="124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00324" y="6645287"/>
              <a:ext cx="1009650" cy="2950845"/>
            </a:xfrm>
            <a:custGeom>
              <a:avLst/>
              <a:gdLst/>
              <a:ahLst/>
              <a:cxnLst/>
              <a:rect l="l" t="t" r="r" b="b"/>
              <a:pathLst>
                <a:path w="1009650" h="2950845">
                  <a:moveTo>
                    <a:pt x="220827" y="2918129"/>
                  </a:moveTo>
                  <a:lnTo>
                    <a:pt x="219049" y="2914954"/>
                  </a:lnTo>
                  <a:lnTo>
                    <a:pt x="123355" y="2745371"/>
                  </a:lnTo>
                  <a:lnTo>
                    <a:pt x="102870" y="2709062"/>
                  </a:lnTo>
                  <a:lnTo>
                    <a:pt x="94564" y="2694343"/>
                  </a:lnTo>
                  <a:lnTo>
                    <a:pt x="94564" y="2724531"/>
                  </a:lnTo>
                  <a:lnTo>
                    <a:pt x="94513" y="2725331"/>
                  </a:lnTo>
                  <a:lnTo>
                    <a:pt x="94157" y="2731808"/>
                  </a:lnTo>
                  <a:lnTo>
                    <a:pt x="91109" y="2738170"/>
                  </a:lnTo>
                  <a:lnTo>
                    <a:pt x="85928" y="2742920"/>
                  </a:lnTo>
                  <a:lnTo>
                    <a:pt x="79082" y="2745371"/>
                  </a:lnTo>
                  <a:lnTo>
                    <a:pt x="71831" y="2744978"/>
                  </a:lnTo>
                  <a:lnTo>
                    <a:pt x="65506" y="2741930"/>
                  </a:lnTo>
                  <a:lnTo>
                    <a:pt x="60782" y="2736710"/>
                  </a:lnTo>
                  <a:lnTo>
                    <a:pt x="58305" y="2729839"/>
                  </a:lnTo>
                  <a:lnTo>
                    <a:pt x="58394" y="2728379"/>
                  </a:lnTo>
                  <a:lnTo>
                    <a:pt x="58724" y="2722562"/>
                  </a:lnTo>
                  <a:lnTo>
                    <a:pt x="61760" y="2716225"/>
                  </a:lnTo>
                  <a:lnTo>
                    <a:pt x="66954" y="2711500"/>
                  </a:lnTo>
                  <a:lnTo>
                    <a:pt x="73787" y="2709062"/>
                  </a:lnTo>
                  <a:lnTo>
                    <a:pt x="81038" y="2709443"/>
                  </a:lnTo>
                  <a:lnTo>
                    <a:pt x="87363" y="2712478"/>
                  </a:lnTo>
                  <a:lnTo>
                    <a:pt x="92100" y="2717673"/>
                  </a:lnTo>
                  <a:lnTo>
                    <a:pt x="94564" y="2724531"/>
                  </a:lnTo>
                  <a:lnTo>
                    <a:pt x="94564" y="2694343"/>
                  </a:lnTo>
                  <a:lnTo>
                    <a:pt x="89509" y="2685377"/>
                  </a:lnTo>
                  <a:lnTo>
                    <a:pt x="87706" y="2682214"/>
                  </a:lnTo>
                  <a:lnTo>
                    <a:pt x="83667" y="2681059"/>
                  </a:lnTo>
                  <a:lnTo>
                    <a:pt x="33261" y="2709672"/>
                  </a:lnTo>
                  <a:lnTo>
                    <a:pt x="32169" y="2713710"/>
                  </a:lnTo>
                  <a:lnTo>
                    <a:pt x="165328" y="2949702"/>
                  </a:lnTo>
                  <a:lnTo>
                    <a:pt x="169379" y="2950794"/>
                  </a:lnTo>
                  <a:lnTo>
                    <a:pt x="219735" y="2922193"/>
                  </a:lnTo>
                  <a:lnTo>
                    <a:pt x="220827" y="2918129"/>
                  </a:lnTo>
                  <a:close/>
                </a:path>
                <a:path w="1009650" h="2950845">
                  <a:moveTo>
                    <a:pt x="228523" y="2302306"/>
                  </a:moveTo>
                  <a:lnTo>
                    <a:pt x="224155" y="2280755"/>
                  </a:lnTo>
                  <a:lnTo>
                    <a:pt x="212267" y="2263114"/>
                  </a:lnTo>
                  <a:lnTo>
                    <a:pt x="194678" y="2251202"/>
                  </a:lnTo>
                  <a:lnTo>
                    <a:pt x="173202" y="2246820"/>
                  </a:lnTo>
                  <a:lnTo>
                    <a:pt x="151714" y="2251202"/>
                  </a:lnTo>
                  <a:lnTo>
                    <a:pt x="134124" y="2263114"/>
                  </a:lnTo>
                  <a:lnTo>
                    <a:pt x="122237" y="2280755"/>
                  </a:lnTo>
                  <a:lnTo>
                    <a:pt x="117881" y="2302306"/>
                  </a:lnTo>
                  <a:lnTo>
                    <a:pt x="122237" y="2323846"/>
                  </a:lnTo>
                  <a:lnTo>
                    <a:pt x="134124" y="2341499"/>
                  </a:lnTo>
                  <a:lnTo>
                    <a:pt x="151714" y="2353411"/>
                  </a:lnTo>
                  <a:lnTo>
                    <a:pt x="173202" y="2357793"/>
                  </a:lnTo>
                  <a:lnTo>
                    <a:pt x="194678" y="2353411"/>
                  </a:lnTo>
                  <a:lnTo>
                    <a:pt x="212267" y="2341499"/>
                  </a:lnTo>
                  <a:lnTo>
                    <a:pt x="224155" y="2323846"/>
                  </a:lnTo>
                  <a:lnTo>
                    <a:pt x="228523" y="2302306"/>
                  </a:lnTo>
                  <a:close/>
                </a:path>
                <a:path w="1009650" h="2950845">
                  <a:moveTo>
                    <a:pt x="346392" y="2342616"/>
                  </a:moveTo>
                  <a:lnTo>
                    <a:pt x="340207" y="2296439"/>
                  </a:lnTo>
                  <a:lnTo>
                    <a:pt x="322757" y="2254948"/>
                  </a:lnTo>
                  <a:lnTo>
                    <a:pt x="313296" y="2242667"/>
                  </a:lnTo>
                  <a:lnTo>
                    <a:pt x="313296" y="2342616"/>
                  </a:lnTo>
                  <a:lnTo>
                    <a:pt x="310718" y="2369578"/>
                  </a:lnTo>
                  <a:lnTo>
                    <a:pt x="303314" y="2394813"/>
                  </a:lnTo>
                  <a:lnTo>
                    <a:pt x="291566" y="2417826"/>
                  </a:lnTo>
                  <a:lnTo>
                    <a:pt x="275958" y="2438133"/>
                  </a:lnTo>
                  <a:lnTo>
                    <a:pt x="260083" y="2409126"/>
                  </a:lnTo>
                  <a:lnTo>
                    <a:pt x="236537" y="2386317"/>
                  </a:lnTo>
                  <a:lnTo>
                    <a:pt x="207022" y="2371382"/>
                  </a:lnTo>
                  <a:lnTo>
                    <a:pt x="173202" y="2366035"/>
                  </a:lnTo>
                  <a:lnTo>
                    <a:pt x="139382" y="2371382"/>
                  </a:lnTo>
                  <a:lnTo>
                    <a:pt x="109855" y="2386317"/>
                  </a:lnTo>
                  <a:lnTo>
                    <a:pt x="86321" y="2409126"/>
                  </a:lnTo>
                  <a:lnTo>
                    <a:pt x="70446" y="2438133"/>
                  </a:lnTo>
                  <a:lnTo>
                    <a:pt x="54838" y="2417826"/>
                  </a:lnTo>
                  <a:lnTo>
                    <a:pt x="43078" y="2394813"/>
                  </a:lnTo>
                  <a:lnTo>
                    <a:pt x="35674" y="2369578"/>
                  </a:lnTo>
                  <a:lnTo>
                    <a:pt x="33108" y="2342616"/>
                  </a:lnTo>
                  <a:lnTo>
                    <a:pt x="40246" y="2298204"/>
                  </a:lnTo>
                  <a:lnTo>
                    <a:pt x="60134" y="2259634"/>
                  </a:lnTo>
                  <a:lnTo>
                    <a:pt x="90462" y="2229218"/>
                  </a:lnTo>
                  <a:lnTo>
                    <a:pt x="128917" y="2209279"/>
                  </a:lnTo>
                  <a:lnTo>
                    <a:pt x="173202" y="2202116"/>
                  </a:lnTo>
                  <a:lnTo>
                    <a:pt x="217487" y="2209279"/>
                  </a:lnTo>
                  <a:lnTo>
                    <a:pt x="255943" y="2229218"/>
                  </a:lnTo>
                  <a:lnTo>
                    <a:pt x="286270" y="2259634"/>
                  </a:lnTo>
                  <a:lnTo>
                    <a:pt x="306146" y="2298204"/>
                  </a:lnTo>
                  <a:lnTo>
                    <a:pt x="313296" y="2342616"/>
                  </a:lnTo>
                  <a:lnTo>
                    <a:pt x="313296" y="2242667"/>
                  </a:lnTo>
                  <a:lnTo>
                    <a:pt x="295668" y="2219782"/>
                  </a:lnTo>
                  <a:lnTo>
                    <a:pt x="272859" y="2202116"/>
                  </a:lnTo>
                  <a:lnTo>
                    <a:pt x="260616" y="2192629"/>
                  </a:lnTo>
                  <a:lnTo>
                    <a:pt x="219240" y="2175116"/>
                  </a:lnTo>
                  <a:lnTo>
                    <a:pt x="173202" y="2168906"/>
                  </a:lnTo>
                  <a:lnTo>
                    <a:pt x="127152" y="2175116"/>
                  </a:lnTo>
                  <a:lnTo>
                    <a:pt x="85775" y="2192629"/>
                  </a:lnTo>
                  <a:lnTo>
                    <a:pt x="50723" y="2219782"/>
                  </a:lnTo>
                  <a:lnTo>
                    <a:pt x="23647" y="2254948"/>
                  </a:lnTo>
                  <a:lnTo>
                    <a:pt x="6184" y="2296439"/>
                  </a:lnTo>
                  <a:lnTo>
                    <a:pt x="0" y="2342616"/>
                  </a:lnTo>
                  <a:lnTo>
                    <a:pt x="6184" y="2388806"/>
                  </a:lnTo>
                  <a:lnTo>
                    <a:pt x="23647" y="2430297"/>
                  </a:lnTo>
                  <a:lnTo>
                    <a:pt x="50723" y="2465463"/>
                  </a:lnTo>
                  <a:lnTo>
                    <a:pt x="85775" y="2492616"/>
                  </a:lnTo>
                  <a:lnTo>
                    <a:pt x="127152" y="2510129"/>
                  </a:lnTo>
                  <a:lnTo>
                    <a:pt x="173202" y="2516327"/>
                  </a:lnTo>
                  <a:lnTo>
                    <a:pt x="219240" y="2510129"/>
                  </a:lnTo>
                  <a:lnTo>
                    <a:pt x="260616" y="2492616"/>
                  </a:lnTo>
                  <a:lnTo>
                    <a:pt x="295668" y="2465463"/>
                  </a:lnTo>
                  <a:lnTo>
                    <a:pt x="316712" y="2438133"/>
                  </a:lnTo>
                  <a:lnTo>
                    <a:pt x="322757" y="2430297"/>
                  </a:lnTo>
                  <a:lnTo>
                    <a:pt x="340207" y="2388806"/>
                  </a:lnTo>
                  <a:lnTo>
                    <a:pt x="346392" y="2342616"/>
                  </a:lnTo>
                  <a:close/>
                </a:path>
                <a:path w="1009650" h="2950845">
                  <a:moveTo>
                    <a:pt x="479653" y="2519984"/>
                  </a:moveTo>
                  <a:lnTo>
                    <a:pt x="376745" y="2432126"/>
                  </a:lnTo>
                  <a:lnTo>
                    <a:pt x="364553" y="2428659"/>
                  </a:lnTo>
                  <a:lnTo>
                    <a:pt x="358508" y="2430576"/>
                  </a:lnTo>
                  <a:lnTo>
                    <a:pt x="353491" y="2434844"/>
                  </a:lnTo>
                  <a:lnTo>
                    <a:pt x="350520" y="2440711"/>
                  </a:lnTo>
                  <a:lnTo>
                    <a:pt x="350037" y="2447061"/>
                  </a:lnTo>
                  <a:lnTo>
                    <a:pt x="351955" y="2453119"/>
                  </a:lnTo>
                  <a:lnTo>
                    <a:pt x="356209" y="2458161"/>
                  </a:lnTo>
                  <a:lnTo>
                    <a:pt x="452945" y="2534932"/>
                  </a:lnTo>
                  <a:lnTo>
                    <a:pt x="458800" y="2537917"/>
                  </a:lnTo>
                  <a:lnTo>
                    <a:pt x="465137" y="2538399"/>
                  </a:lnTo>
                  <a:lnTo>
                    <a:pt x="471182" y="2536469"/>
                  </a:lnTo>
                  <a:lnTo>
                    <a:pt x="476199" y="2532215"/>
                  </a:lnTo>
                  <a:lnTo>
                    <a:pt x="479171" y="2526334"/>
                  </a:lnTo>
                  <a:lnTo>
                    <a:pt x="479653" y="2519984"/>
                  </a:lnTo>
                  <a:close/>
                </a:path>
                <a:path w="1009650" h="2950845">
                  <a:moveTo>
                    <a:pt x="529653" y="2351074"/>
                  </a:moveTo>
                  <a:lnTo>
                    <a:pt x="522236" y="2343632"/>
                  </a:lnTo>
                  <a:lnTo>
                    <a:pt x="503961" y="2343632"/>
                  </a:lnTo>
                  <a:lnTo>
                    <a:pt x="496544" y="2351074"/>
                  </a:lnTo>
                  <a:lnTo>
                    <a:pt x="496544" y="2482316"/>
                  </a:lnTo>
                  <a:lnTo>
                    <a:pt x="503961" y="2489746"/>
                  </a:lnTo>
                  <a:lnTo>
                    <a:pt x="522236" y="2489746"/>
                  </a:lnTo>
                  <a:lnTo>
                    <a:pt x="529653" y="2482316"/>
                  </a:lnTo>
                  <a:lnTo>
                    <a:pt x="529653" y="2351074"/>
                  </a:lnTo>
                  <a:close/>
                </a:path>
                <a:path w="1009650" h="2950845">
                  <a:moveTo>
                    <a:pt x="594702" y="651510"/>
                  </a:moveTo>
                  <a:lnTo>
                    <a:pt x="587794" y="617220"/>
                  </a:lnTo>
                  <a:lnTo>
                    <a:pt x="572401" y="594360"/>
                  </a:lnTo>
                  <a:lnTo>
                    <a:pt x="568985" y="589280"/>
                  </a:lnTo>
                  <a:lnTo>
                    <a:pt x="563702" y="585673"/>
                  </a:lnTo>
                  <a:lnTo>
                    <a:pt x="563702" y="651510"/>
                  </a:lnTo>
                  <a:lnTo>
                    <a:pt x="559244" y="673100"/>
                  </a:lnTo>
                  <a:lnTo>
                    <a:pt x="547077" y="690880"/>
                  </a:lnTo>
                  <a:lnTo>
                    <a:pt x="529043" y="703580"/>
                  </a:lnTo>
                  <a:lnTo>
                    <a:pt x="506984" y="708660"/>
                  </a:lnTo>
                  <a:lnTo>
                    <a:pt x="484936" y="703580"/>
                  </a:lnTo>
                  <a:lnTo>
                    <a:pt x="466902" y="690880"/>
                  </a:lnTo>
                  <a:lnTo>
                    <a:pt x="454736" y="673100"/>
                  </a:lnTo>
                  <a:lnTo>
                    <a:pt x="450265" y="651510"/>
                  </a:lnTo>
                  <a:lnTo>
                    <a:pt x="454736" y="628650"/>
                  </a:lnTo>
                  <a:lnTo>
                    <a:pt x="466902" y="610870"/>
                  </a:lnTo>
                  <a:lnTo>
                    <a:pt x="484936" y="599440"/>
                  </a:lnTo>
                  <a:lnTo>
                    <a:pt x="506984" y="594360"/>
                  </a:lnTo>
                  <a:lnTo>
                    <a:pt x="529043" y="599440"/>
                  </a:lnTo>
                  <a:lnTo>
                    <a:pt x="547077" y="610870"/>
                  </a:lnTo>
                  <a:lnTo>
                    <a:pt x="559244" y="628650"/>
                  </a:lnTo>
                  <a:lnTo>
                    <a:pt x="563702" y="651510"/>
                  </a:lnTo>
                  <a:lnTo>
                    <a:pt x="563702" y="585673"/>
                  </a:lnTo>
                  <a:lnTo>
                    <a:pt x="541096" y="570230"/>
                  </a:lnTo>
                  <a:lnTo>
                    <a:pt x="506984" y="563880"/>
                  </a:lnTo>
                  <a:lnTo>
                    <a:pt x="472884" y="570230"/>
                  </a:lnTo>
                  <a:lnTo>
                    <a:pt x="444995" y="589280"/>
                  </a:lnTo>
                  <a:lnTo>
                    <a:pt x="426173" y="617220"/>
                  </a:lnTo>
                  <a:lnTo>
                    <a:pt x="419277" y="651510"/>
                  </a:lnTo>
                  <a:lnTo>
                    <a:pt x="426173" y="685800"/>
                  </a:lnTo>
                  <a:lnTo>
                    <a:pt x="444995" y="713740"/>
                  </a:lnTo>
                  <a:lnTo>
                    <a:pt x="472884" y="732790"/>
                  </a:lnTo>
                  <a:lnTo>
                    <a:pt x="506984" y="739140"/>
                  </a:lnTo>
                  <a:lnTo>
                    <a:pt x="541096" y="732790"/>
                  </a:lnTo>
                  <a:lnTo>
                    <a:pt x="568985" y="713740"/>
                  </a:lnTo>
                  <a:lnTo>
                    <a:pt x="572401" y="708660"/>
                  </a:lnTo>
                  <a:lnTo>
                    <a:pt x="587794" y="685800"/>
                  </a:lnTo>
                  <a:lnTo>
                    <a:pt x="594702" y="651510"/>
                  </a:lnTo>
                  <a:close/>
                </a:path>
                <a:path w="1009650" h="2950845">
                  <a:moveTo>
                    <a:pt x="665734" y="523240"/>
                  </a:moveTo>
                  <a:lnTo>
                    <a:pt x="648741" y="477520"/>
                  </a:lnTo>
                  <a:lnTo>
                    <a:pt x="645426" y="468630"/>
                  </a:lnTo>
                  <a:lnTo>
                    <a:pt x="636498" y="464820"/>
                  </a:lnTo>
                  <a:lnTo>
                    <a:pt x="623976" y="469900"/>
                  </a:lnTo>
                  <a:lnTo>
                    <a:pt x="620725" y="473710"/>
                  </a:lnTo>
                  <a:lnTo>
                    <a:pt x="619277" y="477520"/>
                  </a:lnTo>
                  <a:lnTo>
                    <a:pt x="614565" y="474980"/>
                  </a:lnTo>
                  <a:lnTo>
                    <a:pt x="593369" y="463550"/>
                  </a:lnTo>
                  <a:lnTo>
                    <a:pt x="565746" y="452120"/>
                  </a:lnTo>
                  <a:lnTo>
                    <a:pt x="536829" y="445770"/>
                  </a:lnTo>
                  <a:lnTo>
                    <a:pt x="506984" y="444500"/>
                  </a:lnTo>
                  <a:lnTo>
                    <a:pt x="459613" y="449580"/>
                  </a:lnTo>
                  <a:lnTo>
                    <a:pt x="416090" y="464820"/>
                  </a:lnTo>
                  <a:lnTo>
                    <a:pt x="377672" y="490220"/>
                  </a:lnTo>
                  <a:lnTo>
                    <a:pt x="345617" y="521970"/>
                  </a:lnTo>
                  <a:lnTo>
                    <a:pt x="321170" y="560070"/>
                  </a:lnTo>
                  <a:lnTo>
                    <a:pt x="305587" y="604520"/>
                  </a:lnTo>
                  <a:lnTo>
                    <a:pt x="300113" y="651510"/>
                  </a:lnTo>
                  <a:lnTo>
                    <a:pt x="300748" y="668020"/>
                  </a:lnTo>
                  <a:lnTo>
                    <a:pt x="302666" y="683260"/>
                  </a:lnTo>
                  <a:lnTo>
                    <a:pt x="305828" y="699770"/>
                  </a:lnTo>
                  <a:lnTo>
                    <a:pt x="310248" y="715010"/>
                  </a:lnTo>
                  <a:lnTo>
                    <a:pt x="312381" y="722630"/>
                  </a:lnTo>
                  <a:lnTo>
                    <a:pt x="318452" y="726440"/>
                  </a:lnTo>
                  <a:lnTo>
                    <a:pt x="328193" y="726440"/>
                  </a:lnTo>
                  <a:lnTo>
                    <a:pt x="337921" y="722630"/>
                  </a:lnTo>
                  <a:lnTo>
                    <a:pt x="342366" y="713740"/>
                  </a:lnTo>
                  <a:lnTo>
                    <a:pt x="339712" y="706120"/>
                  </a:lnTo>
                  <a:lnTo>
                    <a:pt x="335965" y="692150"/>
                  </a:lnTo>
                  <a:lnTo>
                    <a:pt x="333273" y="679450"/>
                  </a:lnTo>
                  <a:lnTo>
                    <a:pt x="331647" y="665480"/>
                  </a:lnTo>
                  <a:lnTo>
                    <a:pt x="331114" y="651510"/>
                  </a:lnTo>
                  <a:lnTo>
                    <a:pt x="337400" y="604520"/>
                  </a:lnTo>
                  <a:lnTo>
                    <a:pt x="355155" y="562610"/>
                  </a:lnTo>
                  <a:lnTo>
                    <a:pt x="382676" y="527050"/>
                  </a:lnTo>
                  <a:lnTo>
                    <a:pt x="418287" y="499110"/>
                  </a:lnTo>
                  <a:lnTo>
                    <a:pt x="460286" y="481330"/>
                  </a:lnTo>
                  <a:lnTo>
                    <a:pt x="506984" y="474980"/>
                  </a:lnTo>
                  <a:lnTo>
                    <a:pt x="531647" y="477520"/>
                  </a:lnTo>
                  <a:lnTo>
                    <a:pt x="555586" y="482600"/>
                  </a:lnTo>
                  <a:lnTo>
                    <a:pt x="578485" y="490220"/>
                  </a:lnTo>
                  <a:lnTo>
                    <a:pt x="600049" y="501650"/>
                  </a:lnTo>
                  <a:lnTo>
                    <a:pt x="595426" y="504190"/>
                  </a:lnTo>
                  <a:lnTo>
                    <a:pt x="591883" y="508000"/>
                  </a:lnTo>
                  <a:lnTo>
                    <a:pt x="589597" y="521970"/>
                  </a:lnTo>
                  <a:lnTo>
                    <a:pt x="594258" y="528180"/>
                  </a:lnTo>
                  <a:lnTo>
                    <a:pt x="594982" y="528320"/>
                  </a:lnTo>
                  <a:lnTo>
                    <a:pt x="596468" y="529793"/>
                  </a:lnTo>
                  <a:lnTo>
                    <a:pt x="652221" y="539750"/>
                  </a:lnTo>
                  <a:lnTo>
                    <a:pt x="657745" y="537210"/>
                  </a:lnTo>
                  <a:lnTo>
                    <a:pt x="664768" y="528320"/>
                  </a:lnTo>
                  <a:lnTo>
                    <a:pt x="664794" y="528180"/>
                  </a:lnTo>
                  <a:lnTo>
                    <a:pt x="665734" y="523240"/>
                  </a:lnTo>
                  <a:close/>
                </a:path>
                <a:path w="1009650" h="2950845">
                  <a:moveTo>
                    <a:pt x="669721" y="2106269"/>
                  </a:moveTo>
                  <a:lnTo>
                    <a:pt x="643775" y="2096262"/>
                  </a:lnTo>
                  <a:lnTo>
                    <a:pt x="640905" y="2085962"/>
                  </a:lnTo>
                  <a:lnTo>
                    <a:pt x="637235" y="2075954"/>
                  </a:lnTo>
                  <a:lnTo>
                    <a:pt x="632777" y="2066277"/>
                  </a:lnTo>
                  <a:lnTo>
                    <a:pt x="627557" y="2056968"/>
                  </a:lnTo>
                  <a:lnTo>
                    <a:pt x="629145" y="2053374"/>
                  </a:lnTo>
                  <a:lnTo>
                    <a:pt x="638822" y="2031453"/>
                  </a:lnTo>
                  <a:lnTo>
                    <a:pt x="620179" y="2012759"/>
                  </a:lnTo>
                  <a:lnTo>
                    <a:pt x="608863" y="2001405"/>
                  </a:lnTo>
                  <a:lnTo>
                    <a:pt x="587057" y="2011146"/>
                  </a:lnTo>
                  <a:lnTo>
                    <a:pt x="587057" y="2127504"/>
                  </a:lnTo>
                  <a:lnTo>
                    <a:pt x="581240" y="2156371"/>
                  </a:lnTo>
                  <a:lnTo>
                    <a:pt x="565391" y="2179955"/>
                  </a:lnTo>
                  <a:lnTo>
                    <a:pt x="541883" y="2195855"/>
                  </a:lnTo>
                  <a:lnTo>
                    <a:pt x="513105" y="2201684"/>
                  </a:lnTo>
                  <a:lnTo>
                    <a:pt x="484327" y="2195855"/>
                  </a:lnTo>
                  <a:lnTo>
                    <a:pt x="460832" y="2179955"/>
                  </a:lnTo>
                  <a:lnTo>
                    <a:pt x="444995" y="2156371"/>
                  </a:lnTo>
                  <a:lnTo>
                    <a:pt x="439191" y="2127504"/>
                  </a:lnTo>
                  <a:lnTo>
                    <a:pt x="444995" y="2098636"/>
                  </a:lnTo>
                  <a:lnTo>
                    <a:pt x="460832" y="2075078"/>
                  </a:lnTo>
                  <a:lnTo>
                    <a:pt x="484327" y="2059190"/>
                  </a:lnTo>
                  <a:lnTo>
                    <a:pt x="513105" y="2053374"/>
                  </a:lnTo>
                  <a:lnTo>
                    <a:pt x="541883" y="2059190"/>
                  </a:lnTo>
                  <a:lnTo>
                    <a:pt x="565391" y="2075078"/>
                  </a:lnTo>
                  <a:lnTo>
                    <a:pt x="581240" y="2098636"/>
                  </a:lnTo>
                  <a:lnTo>
                    <a:pt x="587057" y="2127504"/>
                  </a:lnTo>
                  <a:lnTo>
                    <a:pt x="587057" y="2011146"/>
                  </a:lnTo>
                  <a:lnTo>
                    <a:pt x="583425" y="2012759"/>
                  </a:lnTo>
                  <a:lnTo>
                    <a:pt x="574141" y="2007514"/>
                  </a:lnTo>
                  <a:lnTo>
                    <a:pt x="564502" y="2003044"/>
                  </a:lnTo>
                  <a:lnTo>
                    <a:pt x="554545" y="1999373"/>
                  </a:lnTo>
                  <a:lnTo>
                    <a:pt x="544296" y="1996490"/>
                  </a:lnTo>
                  <a:lnTo>
                    <a:pt x="534314" y="1970417"/>
                  </a:lnTo>
                  <a:lnTo>
                    <a:pt x="491934" y="1970417"/>
                  </a:lnTo>
                  <a:lnTo>
                    <a:pt x="481901" y="1996490"/>
                  </a:lnTo>
                  <a:lnTo>
                    <a:pt x="471665" y="1999373"/>
                  </a:lnTo>
                  <a:lnTo>
                    <a:pt x="461695" y="2003044"/>
                  </a:lnTo>
                  <a:lnTo>
                    <a:pt x="452056" y="2007514"/>
                  </a:lnTo>
                  <a:lnTo>
                    <a:pt x="442772" y="2012759"/>
                  </a:lnTo>
                  <a:lnTo>
                    <a:pt x="417334" y="2001405"/>
                  </a:lnTo>
                  <a:lnTo>
                    <a:pt x="387375" y="2031453"/>
                  </a:lnTo>
                  <a:lnTo>
                    <a:pt x="398691" y="2056968"/>
                  </a:lnTo>
                  <a:lnTo>
                    <a:pt x="393458" y="2066277"/>
                  </a:lnTo>
                  <a:lnTo>
                    <a:pt x="389001" y="2075954"/>
                  </a:lnTo>
                  <a:lnTo>
                    <a:pt x="385318" y="2085962"/>
                  </a:lnTo>
                  <a:lnTo>
                    <a:pt x="382422" y="2096262"/>
                  </a:lnTo>
                  <a:lnTo>
                    <a:pt x="356476" y="2106269"/>
                  </a:lnTo>
                  <a:lnTo>
                    <a:pt x="356476" y="2148776"/>
                  </a:lnTo>
                  <a:lnTo>
                    <a:pt x="382422" y="2158796"/>
                  </a:lnTo>
                  <a:lnTo>
                    <a:pt x="385318" y="2169071"/>
                  </a:lnTo>
                  <a:lnTo>
                    <a:pt x="389001" y="2179066"/>
                  </a:lnTo>
                  <a:lnTo>
                    <a:pt x="393458" y="2188730"/>
                  </a:lnTo>
                  <a:lnTo>
                    <a:pt x="398691" y="2198039"/>
                  </a:lnTo>
                  <a:lnTo>
                    <a:pt x="387375" y="2223554"/>
                  </a:lnTo>
                  <a:lnTo>
                    <a:pt x="417334" y="2253602"/>
                  </a:lnTo>
                  <a:lnTo>
                    <a:pt x="442772" y="2242299"/>
                  </a:lnTo>
                  <a:lnTo>
                    <a:pt x="452056" y="2247519"/>
                  </a:lnTo>
                  <a:lnTo>
                    <a:pt x="461708" y="2251989"/>
                  </a:lnTo>
                  <a:lnTo>
                    <a:pt x="471678" y="2255685"/>
                  </a:lnTo>
                  <a:lnTo>
                    <a:pt x="481952" y="2258568"/>
                  </a:lnTo>
                  <a:lnTo>
                    <a:pt x="491934" y="2284590"/>
                  </a:lnTo>
                  <a:lnTo>
                    <a:pt x="534314" y="2284590"/>
                  </a:lnTo>
                  <a:lnTo>
                    <a:pt x="544296" y="2258568"/>
                  </a:lnTo>
                  <a:lnTo>
                    <a:pt x="554558" y="2255685"/>
                  </a:lnTo>
                  <a:lnTo>
                    <a:pt x="564553" y="2251989"/>
                  </a:lnTo>
                  <a:lnTo>
                    <a:pt x="574192" y="2247519"/>
                  </a:lnTo>
                  <a:lnTo>
                    <a:pt x="583425" y="2242299"/>
                  </a:lnTo>
                  <a:lnTo>
                    <a:pt x="608863" y="2253602"/>
                  </a:lnTo>
                  <a:lnTo>
                    <a:pt x="620128" y="2242299"/>
                  </a:lnTo>
                  <a:lnTo>
                    <a:pt x="638822" y="2223554"/>
                  </a:lnTo>
                  <a:lnTo>
                    <a:pt x="629158" y="2201684"/>
                  </a:lnTo>
                  <a:lnTo>
                    <a:pt x="627557" y="2198039"/>
                  </a:lnTo>
                  <a:lnTo>
                    <a:pt x="632764" y="2188730"/>
                  </a:lnTo>
                  <a:lnTo>
                    <a:pt x="637222" y="2179066"/>
                  </a:lnTo>
                  <a:lnTo>
                    <a:pt x="640892" y="2169071"/>
                  </a:lnTo>
                  <a:lnTo>
                    <a:pt x="643775" y="2158796"/>
                  </a:lnTo>
                  <a:lnTo>
                    <a:pt x="669721" y="2148776"/>
                  </a:lnTo>
                  <a:lnTo>
                    <a:pt x="669721" y="2106269"/>
                  </a:lnTo>
                  <a:close/>
                </a:path>
                <a:path w="1009650" h="2950845">
                  <a:moveTo>
                    <a:pt x="676160" y="2447061"/>
                  </a:moveTo>
                  <a:lnTo>
                    <a:pt x="675678" y="2440711"/>
                  </a:lnTo>
                  <a:lnTo>
                    <a:pt x="672706" y="2434844"/>
                  </a:lnTo>
                  <a:lnTo>
                    <a:pt x="667689" y="2430576"/>
                  </a:lnTo>
                  <a:lnTo>
                    <a:pt x="661644" y="2428659"/>
                  </a:lnTo>
                  <a:lnTo>
                    <a:pt x="655320" y="2429141"/>
                  </a:lnTo>
                  <a:lnTo>
                    <a:pt x="649465" y="2432126"/>
                  </a:lnTo>
                  <a:lnTo>
                    <a:pt x="552716" y="2508897"/>
                  </a:lnTo>
                  <a:lnTo>
                    <a:pt x="548474" y="2513927"/>
                  </a:lnTo>
                  <a:lnTo>
                    <a:pt x="546544" y="2519984"/>
                  </a:lnTo>
                  <a:lnTo>
                    <a:pt x="547027" y="2526334"/>
                  </a:lnTo>
                  <a:lnTo>
                    <a:pt x="549998" y="2532215"/>
                  </a:lnTo>
                  <a:lnTo>
                    <a:pt x="555015" y="2536469"/>
                  </a:lnTo>
                  <a:lnTo>
                    <a:pt x="561073" y="2538399"/>
                  </a:lnTo>
                  <a:lnTo>
                    <a:pt x="567397" y="2537917"/>
                  </a:lnTo>
                  <a:lnTo>
                    <a:pt x="573252" y="2534932"/>
                  </a:lnTo>
                  <a:lnTo>
                    <a:pt x="670001" y="2458161"/>
                  </a:lnTo>
                  <a:lnTo>
                    <a:pt x="674243" y="2453119"/>
                  </a:lnTo>
                  <a:lnTo>
                    <a:pt x="676160" y="2447061"/>
                  </a:lnTo>
                  <a:close/>
                </a:path>
                <a:path w="1009650" h="2950845">
                  <a:moveTo>
                    <a:pt x="713854" y="651510"/>
                  </a:moveTo>
                  <a:lnTo>
                    <a:pt x="708152" y="603250"/>
                  </a:lnTo>
                  <a:lnTo>
                    <a:pt x="692327" y="574040"/>
                  </a:lnTo>
                  <a:lnTo>
                    <a:pt x="676059" y="580390"/>
                  </a:lnTo>
                  <a:lnTo>
                    <a:pt x="671601" y="588010"/>
                  </a:lnTo>
                  <a:lnTo>
                    <a:pt x="678014" y="609600"/>
                  </a:lnTo>
                  <a:lnTo>
                    <a:pt x="680707" y="623570"/>
                  </a:lnTo>
                  <a:lnTo>
                    <a:pt x="682320" y="637540"/>
                  </a:lnTo>
                  <a:lnTo>
                    <a:pt x="682866" y="651510"/>
                  </a:lnTo>
                  <a:lnTo>
                    <a:pt x="676567" y="698500"/>
                  </a:lnTo>
                  <a:lnTo>
                    <a:pt x="658812" y="740410"/>
                  </a:lnTo>
                  <a:lnTo>
                    <a:pt x="631291" y="775970"/>
                  </a:lnTo>
                  <a:lnTo>
                    <a:pt x="595680" y="803910"/>
                  </a:lnTo>
                  <a:lnTo>
                    <a:pt x="553694" y="821690"/>
                  </a:lnTo>
                  <a:lnTo>
                    <a:pt x="506984" y="828040"/>
                  </a:lnTo>
                  <a:lnTo>
                    <a:pt x="482498" y="825500"/>
                  </a:lnTo>
                  <a:lnTo>
                    <a:pt x="458749" y="820420"/>
                  </a:lnTo>
                  <a:lnTo>
                    <a:pt x="436041" y="812800"/>
                  </a:lnTo>
                  <a:lnTo>
                    <a:pt x="414642" y="801370"/>
                  </a:lnTo>
                  <a:lnTo>
                    <a:pt x="418744" y="798830"/>
                  </a:lnTo>
                  <a:lnTo>
                    <a:pt x="421855" y="795020"/>
                  </a:lnTo>
                  <a:lnTo>
                    <a:pt x="424345" y="782320"/>
                  </a:lnTo>
                  <a:lnTo>
                    <a:pt x="419658" y="774827"/>
                  </a:lnTo>
                  <a:lnTo>
                    <a:pt x="425856" y="775970"/>
                  </a:lnTo>
                  <a:lnTo>
                    <a:pt x="446214" y="765810"/>
                  </a:lnTo>
                  <a:lnTo>
                    <a:pt x="453428" y="769620"/>
                  </a:lnTo>
                  <a:lnTo>
                    <a:pt x="460971" y="773430"/>
                  </a:lnTo>
                  <a:lnTo>
                    <a:pt x="468782" y="775970"/>
                  </a:lnTo>
                  <a:lnTo>
                    <a:pt x="476770" y="796290"/>
                  </a:lnTo>
                  <a:lnTo>
                    <a:pt x="482523" y="800100"/>
                  </a:lnTo>
                  <a:lnTo>
                    <a:pt x="531456" y="800100"/>
                  </a:lnTo>
                  <a:lnTo>
                    <a:pt x="537197" y="796290"/>
                  </a:lnTo>
                  <a:lnTo>
                    <a:pt x="545198" y="775970"/>
                  </a:lnTo>
                  <a:lnTo>
                    <a:pt x="553008" y="773430"/>
                  </a:lnTo>
                  <a:lnTo>
                    <a:pt x="560552" y="769620"/>
                  </a:lnTo>
                  <a:lnTo>
                    <a:pt x="567778" y="765810"/>
                  </a:lnTo>
                  <a:lnTo>
                    <a:pt x="588111" y="775970"/>
                  </a:lnTo>
                  <a:lnTo>
                    <a:pt x="594982" y="774700"/>
                  </a:lnTo>
                  <a:lnTo>
                    <a:pt x="603631" y="765810"/>
                  </a:lnTo>
                  <a:lnTo>
                    <a:pt x="628345" y="740410"/>
                  </a:lnTo>
                  <a:lnTo>
                    <a:pt x="629577" y="739140"/>
                  </a:lnTo>
                  <a:lnTo>
                    <a:pt x="630847" y="732790"/>
                  </a:lnTo>
                  <a:lnTo>
                    <a:pt x="621804" y="712470"/>
                  </a:lnTo>
                  <a:lnTo>
                    <a:pt x="625640" y="704850"/>
                  </a:lnTo>
                  <a:lnTo>
                    <a:pt x="628777" y="697230"/>
                  </a:lnTo>
                  <a:lnTo>
                    <a:pt x="631164" y="689610"/>
                  </a:lnTo>
                  <a:lnTo>
                    <a:pt x="645960" y="683260"/>
                  </a:lnTo>
                  <a:lnTo>
                    <a:pt x="651941" y="681990"/>
                  </a:lnTo>
                  <a:lnTo>
                    <a:pt x="655891" y="675640"/>
                  </a:lnTo>
                  <a:lnTo>
                    <a:pt x="655891" y="627380"/>
                  </a:lnTo>
                  <a:lnTo>
                    <a:pt x="651941" y="621030"/>
                  </a:lnTo>
                  <a:lnTo>
                    <a:pt x="631177" y="613410"/>
                  </a:lnTo>
                  <a:lnTo>
                    <a:pt x="628777" y="605790"/>
                  </a:lnTo>
                  <a:lnTo>
                    <a:pt x="625640" y="598170"/>
                  </a:lnTo>
                  <a:lnTo>
                    <a:pt x="624890" y="596684"/>
                  </a:lnTo>
                  <a:lnTo>
                    <a:pt x="624890" y="643890"/>
                  </a:lnTo>
                  <a:lnTo>
                    <a:pt x="624890" y="659130"/>
                  </a:lnTo>
                  <a:lnTo>
                    <a:pt x="607949" y="665480"/>
                  </a:lnTo>
                  <a:lnTo>
                    <a:pt x="604393" y="669290"/>
                  </a:lnTo>
                  <a:lnTo>
                    <a:pt x="603211" y="674370"/>
                  </a:lnTo>
                  <a:lnTo>
                    <a:pt x="601103" y="681990"/>
                  </a:lnTo>
                  <a:lnTo>
                    <a:pt x="598398" y="689610"/>
                  </a:lnTo>
                  <a:lnTo>
                    <a:pt x="595122" y="695960"/>
                  </a:lnTo>
                  <a:lnTo>
                    <a:pt x="591273" y="703580"/>
                  </a:lnTo>
                  <a:lnTo>
                    <a:pt x="588594" y="707390"/>
                  </a:lnTo>
                  <a:lnTo>
                    <a:pt x="588505" y="708660"/>
                  </a:lnTo>
                  <a:lnTo>
                    <a:pt x="588225" y="712470"/>
                  </a:lnTo>
                  <a:lnTo>
                    <a:pt x="595604" y="728980"/>
                  </a:lnTo>
                  <a:lnTo>
                    <a:pt x="585127" y="740410"/>
                  </a:lnTo>
                  <a:lnTo>
                    <a:pt x="568515" y="732790"/>
                  </a:lnTo>
                  <a:lnTo>
                    <a:pt x="563130" y="732790"/>
                  </a:lnTo>
                  <a:lnTo>
                    <a:pt x="524992" y="749300"/>
                  </a:lnTo>
                  <a:lnTo>
                    <a:pt x="520928" y="751840"/>
                  </a:lnTo>
                  <a:lnTo>
                    <a:pt x="514400" y="769620"/>
                  </a:lnTo>
                  <a:lnTo>
                    <a:pt x="499579" y="769620"/>
                  </a:lnTo>
                  <a:lnTo>
                    <a:pt x="498182" y="765810"/>
                  </a:lnTo>
                  <a:lnTo>
                    <a:pt x="493052" y="751840"/>
                  </a:lnTo>
                  <a:lnTo>
                    <a:pt x="488988" y="749300"/>
                  </a:lnTo>
                  <a:lnTo>
                    <a:pt x="484009" y="748030"/>
                  </a:lnTo>
                  <a:lnTo>
                    <a:pt x="469150" y="742950"/>
                  </a:lnTo>
                  <a:lnTo>
                    <a:pt x="464413" y="740410"/>
                  </a:lnTo>
                  <a:lnTo>
                    <a:pt x="462051" y="739140"/>
                  </a:lnTo>
                  <a:lnTo>
                    <a:pt x="455218" y="735330"/>
                  </a:lnTo>
                  <a:lnTo>
                    <a:pt x="450862" y="732790"/>
                  </a:lnTo>
                  <a:lnTo>
                    <a:pt x="445465" y="732790"/>
                  </a:lnTo>
                  <a:lnTo>
                    <a:pt x="428853" y="740410"/>
                  </a:lnTo>
                  <a:lnTo>
                    <a:pt x="418376" y="728980"/>
                  </a:lnTo>
                  <a:lnTo>
                    <a:pt x="425742" y="712470"/>
                  </a:lnTo>
                  <a:lnTo>
                    <a:pt x="425653" y="711200"/>
                  </a:lnTo>
                  <a:lnTo>
                    <a:pt x="425386" y="707390"/>
                  </a:lnTo>
                  <a:lnTo>
                    <a:pt x="422706" y="703580"/>
                  </a:lnTo>
                  <a:lnTo>
                    <a:pt x="418858" y="695960"/>
                  </a:lnTo>
                  <a:lnTo>
                    <a:pt x="415582" y="689610"/>
                  </a:lnTo>
                  <a:lnTo>
                    <a:pt x="412877" y="681990"/>
                  </a:lnTo>
                  <a:lnTo>
                    <a:pt x="410768" y="674370"/>
                  </a:lnTo>
                  <a:lnTo>
                    <a:pt x="409575" y="669290"/>
                  </a:lnTo>
                  <a:lnTo>
                    <a:pt x="406019" y="665480"/>
                  </a:lnTo>
                  <a:lnTo>
                    <a:pt x="389077" y="659130"/>
                  </a:lnTo>
                  <a:lnTo>
                    <a:pt x="389077" y="643890"/>
                  </a:lnTo>
                  <a:lnTo>
                    <a:pt x="406031" y="637540"/>
                  </a:lnTo>
                  <a:lnTo>
                    <a:pt x="409587" y="633730"/>
                  </a:lnTo>
                  <a:lnTo>
                    <a:pt x="425386" y="595630"/>
                  </a:lnTo>
                  <a:lnTo>
                    <a:pt x="425462" y="594360"/>
                  </a:lnTo>
                  <a:lnTo>
                    <a:pt x="425754" y="589280"/>
                  </a:lnTo>
                  <a:lnTo>
                    <a:pt x="418376" y="572770"/>
                  </a:lnTo>
                  <a:lnTo>
                    <a:pt x="428853" y="562610"/>
                  </a:lnTo>
                  <a:lnTo>
                    <a:pt x="445465" y="570230"/>
                  </a:lnTo>
                  <a:lnTo>
                    <a:pt x="450862" y="570230"/>
                  </a:lnTo>
                  <a:lnTo>
                    <a:pt x="455218" y="566420"/>
                  </a:lnTo>
                  <a:lnTo>
                    <a:pt x="462051" y="562610"/>
                  </a:lnTo>
                  <a:lnTo>
                    <a:pt x="469150" y="560070"/>
                  </a:lnTo>
                  <a:lnTo>
                    <a:pt x="484009" y="554990"/>
                  </a:lnTo>
                  <a:lnTo>
                    <a:pt x="488988" y="553720"/>
                  </a:lnTo>
                  <a:lnTo>
                    <a:pt x="493052" y="549910"/>
                  </a:lnTo>
                  <a:lnTo>
                    <a:pt x="498576" y="535940"/>
                  </a:lnTo>
                  <a:lnTo>
                    <a:pt x="499579" y="533400"/>
                  </a:lnTo>
                  <a:lnTo>
                    <a:pt x="514400" y="533400"/>
                  </a:lnTo>
                  <a:lnTo>
                    <a:pt x="520928" y="549910"/>
                  </a:lnTo>
                  <a:lnTo>
                    <a:pt x="524992" y="553720"/>
                  </a:lnTo>
                  <a:lnTo>
                    <a:pt x="529971" y="554990"/>
                  </a:lnTo>
                  <a:lnTo>
                    <a:pt x="544830" y="560070"/>
                  </a:lnTo>
                  <a:lnTo>
                    <a:pt x="551929" y="562610"/>
                  </a:lnTo>
                  <a:lnTo>
                    <a:pt x="558761" y="566420"/>
                  </a:lnTo>
                  <a:lnTo>
                    <a:pt x="563118" y="570230"/>
                  </a:lnTo>
                  <a:lnTo>
                    <a:pt x="568515" y="570230"/>
                  </a:lnTo>
                  <a:lnTo>
                    <a:pt x="585127" y="562610"/>
                  </a:lnTo>
                  <a:lnTo>
                    <a:pt x="595604" y="572770"/>
                  </a:lnTo>
                  <a:lnTo>
                    <a:pt x="588225" y="589280"/>
                  </a:lnTo>
                  <a:lnTo>
                    <a:pt x="588302" y="590550"/>
                  </a:lnTo>
                  <a:lnTo>
                    <a:pt x="588594" y="595630"/>
                  </a:lnTo>
                  <a:lnTo>
                    <a:pt x="591273" y="599440"/>
                  </a:lnTo>
                  <a:lnTo>
                    <a:pt x="595122" y="605790"/>
                  </a:lnTo>
                  <a:lnTo>
                    <a:pt x="598398" y="613410"/>
                  </a:lnTo>
                  <a:lnTo>
                    <a:pt x="601103" y="621030"/>
                  </a:lnTo>
                  <a:lnTo>
                    <a:pt x="603211" y="628650"/>
                  </a:lnTo>
                  <a:lnTo>
                    <a:pt x="604405" y="633730"/>
                  </a:lnTo>
                  <a:lnTo>
                    <a:pt x="607961" y="637540"/>
                  </a:lnTo>
                  <a:lnTo>
                    <a:pt x="624890" y="643890"/>
                  </a:lnTo>
                  <a:lnTo>
                    <a:pt x="624890" y="596684"/>
                  </a:lnTo>
                  <a:lnTo>
                    <a:pt x="621817" y="590550"/>
                  </a:lnTo>
                  <a:lnTo>
                    <a:pt x="630847" y="570230"/>
                  </a:lnTo>
                  <a:lnTo>
                    <a:pt x="629577" y="562610"/>
                  </a:lnTo>
                  <a:lnTo>
                    <a:pt x="602665" y="535940"/>
                  </a:lnTo>
                  <a:lnTo>
                    <a:pt x="596468" y="529793"/>
                  </a:lnTo>
                  <a:lnTo>
                    <a:pt x="595312" y="529590"/>
                  </a:lnTo>
                  <a:lnTo>
                    <a:pt x="594258" y="528180"/>
                  </a:lnTo>
                  <a:lnTo>
                    <a:pt x="588124" y="527050"/>
                  </a:lnTo>
                  <a:lnTo>
                    <a:pt x="567766" y="535940"/>
                  </a:lnTo>
                  <a:lnTo>
                    <a:pt x="562952" y="533400"/>
                  </a:lnTo>
                  <a:lnTo>
                    <a:pt x="560539" y="532130"/>
                  </a:lnTo>
                  <a:lnTo>
                    <a:pt x="552996" y="529590"/>
                  </a:lnTo>
                  <a:lnTo>
                    <a:pt x="545198" y="527050"/>
                  </a:lnTo>
                  <a:lnTo>
                    <a:pt x="537210" y="506730"/>
                  </a:lnTo>
                  <a:lnTo>
                    <a:pt x="531456" y="501650"/>
                  </a:lnTo>
                  <a:lnTo>
                    <a:pt x="482523" y="501650"/>
                  </a:lnTo>
                  <a:lnTo>
                    <a:pt x="476770" y="506730"/>
                  </a:lnTo>
                  <a:lnTo>
                    <a:pt x="468782" y="527050"/>
                  </a:lnTo>
                  <a:lnTo>
                    <a:pt x="460971" y="529590"/>
                  </a:lnTo>
                  <a:lnTo>
                    <a:pt x="453428" y="532130"/>
                  </a:lnTo>
                  <a:lnTo>
                    <a:pt x="446214" y="535940"/>
                  </a:lnTo>
                  <a:lnTo>
                    <a:pt x="425856" y="527050"/>
                  </a:lnTo>
                  <a:lnTo>
                    <a:pt x="418998" y="528320"/>
                  </a:lnTo>
                  <a:lnTo>
                    <a:pt x="384403" y="562610"/>
                  </a:lnTo>
                  <a:lnTo>
                    <a:pt x="383120" y="570230"/>
                  </a:lnTo>
                  <a:lnTo>
                    <a:pt x="392163" y="590550"/>
                  </a:lnTo>
                  <a:lnTo>
                    <a:pt x="388340" y="598170"/>
                  </a:lnTo>
                  <a:lnTo>
                    <a:pt x="385203" y="605790"/>
                  </a:lnTo>
                  <a:lnTo>
                    <a:pt x="382803" y="613410"/>
                  </a:lnTo>
                  <a:lnTo>
                    <a:pt x="362038" y="621030"/>
                  </a:lnTo>
                  <a:lnTo>
                    <a:pt x="358089" y="627380"/>
                  </a:lnTo>
                  <a:lnTo>
                    <a:pt x="358089" y="675640"/>
                  </a:lnTo>
                  <a:lnTo>
                    <a:pt x="362038" y="681990"/>
                  </a:lnTo>
                  <a:lnTo>
                    <a:pt x="382803" y="689610"/>
                  </a:lnTo>
                  <a:lnTo>
                    <a:pt x="385203" y="697230"/>
                  </a:lnTo>
                  <a:lnTo>
                    <a:pt x="388340" y="704850"/>
                  </a:lnTo>
                  <a:lnTo>
                    <a:pt x="392163" y="712470"/>
                  </a:lnTo>
                  <a:lnTo>
                    <a:pt x="383120" y="732790"/>
                  </a:lnTo>
                  <a:lnTo>
                    <a:pt x="384403" y="739140"/>
                  </a:lnTo>
                  <a:lnTo>
                    <a:pt x="417550" y="773201"/>
                  </a:lnTo>
                  <a:lnTo>
                    <a:pt x="418795" y="773430"/>
                  </a:lnTo>
                  <a:lnTo>
                    <a:pt x="419582" y="774700"/>
                  </a:lnTo>
                  <a:lnTo>
                    <a:pt x="418998" y="774700"/>
                  </a:lnTo>
                  <a:lnTo>
                    <a:pt x="417550" y="773201"/>
                  </a:lnTo>
                  <a:lnTo>
                    <a:pt x="362102" y="763270"/>
                  </a:lnTo>
                  <a:lnTo>
                    <a:pt x="356527" y="764540"/>
                  </a:lnTo>
                  <a:lnTo>
                    <a:pt x="349326" y="773430"/>
                  </a:lnTo>
                  <a:lnTo>
                    <a:pt x="348234" y="779780"/>
                  </a:lnTo>
                  <a:lnTo>
                    <a:pt x="367423" y="834390"/>
                  </a:lnTo>
                  <a:lnTo>
                    <a:pt x="376262" y="838200"/>
                  </a:lnTo>
                  <a:lnTo>
                    <a:pt x="389242" y="833120"/>
                  </a:lnTo>
                  <a:lnTo>
                    <a:pt x="392734" y="829310"/>
                  </a:lnTo>
                  <a:lnTo>
                    <a:pt x="394081" y="825500"/>
                  </a:lnTo>
                  <a:lnTo>
                    <a:pt x="420077" y="839470"/>
                  </a:lnTo>
                  <a:lnTo>
                    <a:pt x="447814" y="849630"/>
                  </a:lnTo>
                  <a:lnTo>
                    <a:pt x="476910" y="855980"/>
                  </a:lnTo>
                  <a:lnTo>
                    <a:pt x="506984" y="858520"/>
                  </a:lnTo>
                  <a:lnTo>
                    <a:pt x="554367" y="853440"/>
                  </a:lnTo>
                  <a:lnTo>
                    <a:pt x="597890" y="836930"/>
                  </a:lnTo>
                  <a:lnTo>
                    <a:pt x="612038" y="828040"/>
                  </a:lnTo>
                  <a:lnTo>
                    <a:pt x="636295" y="812800"/>
                  </a:lnTo>
                  <a:lnTo>
                    <a:pt x="668350" y="781050"/>
                  </a:lnTo>
                  <a:lnTo>
                    <a:pt x="692797" y="742950"/>
                  </a:lnTo>
                  <a:lnTo>
                    <a:pt x="708380" y="698500"/>
                  </a:lnTo>
                  <a:lnTo>
                    <a:pt x="713854" y="651510"/>
                  </a:lnTo>
                  <a:close/>
                </a:path>
                <a:path w="1009650" h="2950845">
                  <a:moveTo>
                    <a:pt x="836460" y="2674645"/>
                  </a:moveTo>
                  <a:lnTo>
                    <a:pt x="805764" y="2642539"/>
                  </a:lnTo>
                  <a:lnTo>
                    <a:pt x="788454" y="2644368"/>
                  </a:lnTo>
                  <a:lnTo>
                    <a:pt x="767410" y="2651417"/>
                  </a:lnTo>
                  <a:lnTo>
                    <a:pt x="742378" y="2664206"/>
                  </a:lnTo>
                  <a:lnTo>
                    <a:pt x="585266" y="2755976"/>
                  </a:lnTo>
                  <a:lnTo>
                    <a:pt x="565975" y="2765133"/>
                  </a:lnTo>
                  <a:lnTo>
                    <a:pt x="546125" y="2770441"/>
                  </a:lnTo>
                  <a:lnTo>
                    <a:pt x="525589" y="2772105"/>
                  </a:lnTo>
                  <a:lnTo>
                    <a:pt x="504253" y="2770301"/>
                  </a:lnTo>
                  <a:lnTo>
                    <a:pt x="379133" y="2739085"/>
                  </a:lnTo>
                  <a:lnTo>
                    <a:pt x="367030" y="2725331"/>
                  </a:lnTo>
                  <a:lnTo>
                    <a:pt x="367080" y="2724531"/>
                  </a:lnTo>
                  <a:lnTo>
                    <a:pt x="367207" y="2722562"/>
                  </a:lnTo>
                  <a:lnTo>
                    <a:pt x="367271" y="2721584"/>
                  </a:lnTo>
                  <a:lnTo>
                    <a:pt x="367449" y="2718752"/>
                  </a:lnTo>
                  <a:lnTo>
                    <a:pt x="370370" y="2712847"/>
                  </a:lnTo>
                  <a:lnTo>
                    <a:pt x="375170" y="2708681"/>
                  </a:lnTo>
                  <a:lnTo>
                    <a:pt x="381165" y="2706611"/>
                  </a:lnTo>
                  <a:lnTo>
                    <a:pt x="387718" y="2707030"/>
                  </a:lnTo>
                  <a:lnTo>
                    <a:pt x="439254" y="2721584"/>
                  </a:lnTo>
                  <a:lnTo>
                    <a:pt x="464451" y="2728379"/>
                  </a:lnTo>
                  <a:lnTo>
                    <a:pt x="490004" y="2734322"/>
                  </a:lnTo>
                  <a:lnTo>
                    <a:pt x="501840" y="2734081"/>
                  </a:lnTo>
                  <a:lnTo>
                    <a:pt x="511594" y="2730639"/>
                  </a:lnTo>
                  <a:lnTo>
                    <a:pt x="518909" y="2724099"/>
                  </a:lnTo>
                  <a:lnTo>
                    <a:pt x="523379" y="2714587"/>
                  </a:lnTo>
                  <a:lnTo>
                    <a:pt x="523430" y="2713710"/>
                  </a:lnTo>
                  <a:lnTo>
                    <a:pt x="523557" y="2711500"/>
                  </a:lnTo>
                  <a:lnTo>
                    <a:pt x="523671" y="2709672"/>
                  </a:lnTo>
                  <a:lnTo>
                    <a:pt x="523722" y="2708681"/>
                  </a:lnTo>
                  <a:lnTo>
                    <a:pt x="523849" y="2706611"/>
                  </a:lnTo>
                  <a:lnTo>
                    <a:pt x="524002" y="2703753"/>
                  </a:lnTo>
                  <a:lnTo>
                    <a:pt x="520446" y="2693911"/>
                  </a:lnTo>
                  <a:lnTo>
                    <a:pt x="513473" y="2685872"/>
                  </a:lnTo>
                  <a:lnTo>
                    <a:pt x="503834" y="2680449"/>
                  </a:lnTo>
                  <a:lnTo>
                    <a:pt x="457200" y="2669451"/>
                  </a:lnTo>
                  <a:lnTo>
                    <a:pt x="413169" y="2655646"/>
                  </a:lnTo>
                  <a:lnTo>
                    <a:pt x="341363" y="2630335"/>
                  </a:lnTo>
                  <a:lnTo>
                    <a:pt x="319976" y="2627007"/>
                  </a:lnTo>
                  <a:lnTo>
                    <a:pt x="299288" y="2630068"/>
                  </a:lnTo>
                  <a:lnTo>
                    <a:pt x="279095" y="2637777"/>
                  </a:lnTo>
                  <a:lnTo>
                    <a:pt x="259168" y="2648420"/>
                  </a:lnTo>
                  <a:lnTo>
                    <a:pt x="144322" y="2715107"/>
                  </a:lnTo>
                  <a:lnTo>
                    <a:pt x="219494" y="2848330"/>
                  </a:lnTo>
                  <a:lnTo>
                    <a:pt x="252437" y="2829255"/>
                  </a:lnTo>
                  <a:lnTo>
                    <a:pt x="256959" y="2828658"/>
                  </a:lnTo>
                  <a:lnTo>
                    <a:pt x="467995" y="2885389"/>
                  </a:lnTo>
                  <a:lnTo>
                    <a:pt x="486702" y="2888577"/>
                  </a:lnTo>
                  <a:lnTo>
                    <a:pt x="504964" y="2888018"/>
                  </a:lnTo>
                  <a:lnTo>
                    <a:pt x="522668" y="2883611"/>
                  </a:lnTo>
                  <a:lnTo>
                    <a:pt x="539699" y="2875280"/>
                  </a:lnTo>
                  <a:lnTo>
                    <a:pt x="615188" y="2828658"/>
                  </a:lnTo>
                  <a:lnTo>
                    <a:pt x="706780" y="2772105"/>
                  </a:lnTo>
                  <a:lnTo>
                    <a:pt x="824814" y="2699220"/>
                  </a:lnTo>
                  <a:lnTo>
                    <a:pt x="835723" y="2681059"/>
                  </a:lnTo>
                  <a:lnTo>
                    <a:pt x="835799" y="2680449"/>
                  </a:lnTo>
                  <a:lnTo>
                    <a:pt x="836460" y="2674645"/>
                  </a:lnTo>
                  <a:close/>
                </a:path>
                <a:path w="1009650" h="2950845">
                  <a:moveTo>
                    <a:pt x="987780" y="948690"/>
                  </a:moveTo>
                  <a:lnTo>
                    <a:pt x="987310" y="943610"/>
                  </a:lnTo>
                  <a:lnTo>
                    <a:pt x="984084" y="930910"/>
                  </a:lnTo>
                  <a:lnTo>
                    <a:pt x="975715" y="897890"/>
                  </a:lnTo>
                  <a:lnTo>
                    <a:pt x="953554" y="860196"/>
                  </a:lnTo>
                  <a:lnTo>
                    <a:pt x="953554" y="930910"/>
                  </a:lnTo>
                  <a:lnTo>
                    <a:pt x="689978" y="930910"/>
                  </a:lnTo>
                  <a:lnTo>
                    <a:pt x="707682" y="889000"/>
                  </a:lnTo>
                  <a:lnTo>
                    <a:pt x="737412" y="855980"/>
                  </a:lnTo>
                  <a:lnTo>
                    <a:pt x="776363" y="834390"/>
                  </a:lnTo>
                  <a:lnTo>
                    <a:pt x="821728" y="826770"/>
                  </a:lnTo>
                  <a:lnTo>
                    <a:pt x="867181" y="834390"/>
                  </a:lnTo>
                  <a:lnTo>
                    <a:pt x="906132" y="855980"/>
                  </a:lnTo>
                  <a:lnTo>
                    <a:pt x="935850" y="889000"/>
                  </a:lnTo>
                  <a:lnTo>
                    <a:pt x="953554" y="930910"/>
                  </a:lnTo>
                  <a:lnTo>
                    <a:pt x="953554" y="860196"/>
                  </a:lnTo>
                  <a:lnTo>
                    <a:pt x="952576" y="858520"/>
                  </a:lnTo>
                  <a:lnTo>
                    <a:pt x="919924" y="826770"/>
                  </a:lnTo>
                  <a:lnTo>
                    <a:pt x="879703" y="805180"/>
                  </a:lnTo>
                  <a:lnTo>
                    <a:pt x="889901" y="795020"/>
                  </a:lnTo>
                  <a:lnTo>
                    <a:pt x="893724" y="791210"/>
                  </a:lnTo>
                  <a:lnTo>
                    <a:pt x="904417" y="774700"/>
                  </a:lnTo>
                  <a:lnTo>
                    <a:pt x="911225" y="755650"/>
                  </a:lnTo>
                  <a:lnTo>
                    <a:pt x="913612" y="734060"/>
                  </a:lnTo>
                  <a:lnTo>
                    <a:pt x="907770" y="702310"/>
                  </a:lnTo>
                  <a:lnTo>
                    <a:pt x="891667" y="674370"/>
                  </a:lnTo>
                  <a:lnTo>
                    <a:pt x="890054" y="673100"/>
                  </a:lnTo>
                  <a:lnTo>
                    <a:pt x="882624" y="667258"/>
                  </a:lnTo>
                  <a:lnTo>
                    <a:pt x="882624" y="734060"/>
                  </a:lnTo>
                  <a:lnTo>
                    <a:pt x="877836" y="758190"/>
                  </a:lnTo>
                  <a:lnTo>
                    <a:pt x="864793" y="777240"/>
                  </a:lnTo>
                  <a:lnTo>
                    <a:pt x="845451" y="791210"/>
                  </a:lnTo>
                  <a:lnTo>
                    <a:pt x="821804" y="795020"/>
                  </a:lnTo>
                  <a:lnTo>
                    <a:pt x="798080" y="791210"/>
                  </a:lnTo>
                  <a:lnTo>
                    <a:pt x="778738" y="777240"/>
                  </a:lnTo>
                  <a:lnTo>
                    <a:pt x="765695" y="758190"/>
                  </a:lnTo>
                  <a:lnTo>
                    <a:pt x="760920" y="734060"/>
                  </a:lnTo>
                  <a:lnTo>
                    <a:pt x="765708" y="711200"/>
                  </a:lnTo>
                  <a:lnTo>
                    <a:pt x="778764" y="690880"/>
                  </a:lnTo>
                  <a:lnTo>
                    <a:pt x="798106" y="678180"/>
                  </a:lnTo>
                  <a:lnTo>
                    <a:pt x="821766" y="673100"/>
                  </a:lnTo>
                  <a:lnTo>
                    <a:pt x="845426" y="678180"/>
                  </a:lnTo>
                  <a:lnTo>
                    <a:pt x="864781" y="690880"/>
                  </a:lnTo>
                  <a:lnTo>
                    <a:pt x="877836" y="711200"/>
                  </a:lnTo>
                  <a:lnTo>
                    <a:pt x="882624" y="734060"/>
                  </a:lnTo>
                  <a:lnTo>
                    <a:pt x="882624" y="667258"/>
                  </a:lnTo>
                  <a:lnTo>
                    <a:pt x="867460" y="655320"/>
                  </a:lnTo>
                  <a:lnTo>
                    <a:pt x="837260" y="643890"/>
                  </a:lnTo>
                  <a:lnTo>
                    <a:pt x="837260" y="402590"/>
                  </a:lnTo>
                  <a:lnTo>
                    <a:pt x="837260" y="381000"/>
                  </a:lnTo>
                  <a:lnTo>
                    <a:pt x="830414" y="374650"/>
                  </a:lnTo>
                  <a:lnTo>
                    <a:pt x="522490" y="370840"/>
                  </a:lnTo>
                  <a:lnTo>
                    <a:pt x="522490" y="336550"/>
                  </a:lnTo>
                  <a:lnTo>
                    <a:pt x="671156" y="336550"/>
                  </a:lnTo>
                  <a:lnTo>
                    <a:pt x="675347" y="335280"/>
                  </a:lnTo>
                  <a:lnTo>
                    <a:pt x="681228" y="327660"/>
                  </a:lnTo>
                  <a:lnTo>
                    <a:pt x="682637" y="323850"/>
                  </a:lnTo>
                  <a:lnTo>
                    <a:pt x="682167" y="320040"/>
                  </a:lnTo>
                  <a:lnTo>
                    <a:pt x="678662" y="306070"/>
                  </a:lnTo>
                  <a:lnTo>
                    <a:pt x="669721" y="270510"/>
                  </a:lnTo>
                  <a:lnTo>
                    <a:pt x="648487" y="234708"/>
                  </a:lnTo>
                  <a:lnTo>
                    <a:pt x="648487" y="306070"/>
                  </a:lnTo>
                  <a:lnTo>
                    <a:pt x="365493" y="306070"/>
                  </a:lnTo>
                  <a:lnTo>
                    <a:pt x="384251" y="260350"/>
                  </a:lnTo>
                  <a:lnTo>
                    <a:pt x="416140" y="224790"/>
                  </a:lnTo>
                  <a:lnTo>
                    <a:pt x="458063" y="201930"/>
                  </a:lnTo>
                  <a:lnTo>
                    <a:pt x="506984" y="193040"/>
                  </a:lnTo>
                  <a:lnTo>
                    <a:pt x="555904" y="201930"/>
                  </a:lnTo>
                  <a:lnTo>
                    <a:pt x="597839" y="224790"/>
                  </a:lnTo>
                  <a:lnTo>
                    <a:pt x="629716" y="260350"/>
                  </a:lnTo>
                  <a:lnTo>
                    <a:pt x="648487" y="306070"/>
                  </a:lnTo>
                  <a:lnTo>
                    <a:pt x="648487" y="234708"/>
                  </a:lnTo>
                  <a:lnTo>
                    <a:pt x="644867" y="228600"/>
                  </a:lnTo>
                  <a:lnTo>
                    <a:pt x="609790" y="195580"/>
                  </a:lnTo>
                  <a:lnTo>
                    <a:pt x="604989" y="193040"/>
                  </a:lnTo>
                  <a:lnTo>
                    <a:pt x="566623" y="172720"/>
                  </a:lnTo>
                  <a:lnTo>
                    <a:pt x="593648" y="139700"/>
                  </a:lnTo>
                  <a:lnTo>
                    <a:pt x="603745" y="96520"/>
                  </a:lnTo>
                  <a:lnTo>
                    <a:pt x="596125" y="58420"/>
                  </a:lnTo>
                  <a:lnTo>
                    <a:pt x="577100" y="30480"/>
                  </a:lnTo>
                  <a:lnTo>
                    <a:pt x="575373" y="27940"/>
                  </a:lnTo>
                  <a:lnTo>
                    <a:pt x="572744" y="26212"/>
                  </a:lnTo>
                  <a:lnTo>
                    <a:pt x="572744" y="96520"/>
                  </a:lnTo>
                  <a:lnTo>
                    <a:pt x="567563" y="121920"/>
                  </a:lnTo>
                  <a:lnTo>
                    <a:pt x="553466" y="142240"/>
                  </a:lnTo>
                  <a:lnTo>
                    <a:pt x="532561" y="157480"/>
                  </a:lnTo>
                  <a:lnTo>
                    <a:pt x="506984" y="162560"/>
                  </a:lnTo>
                  <a:lnTo>
                    <a:pt x="481418" y="157480"/>
                  </a:lnTo>
                  <a:lnTo>
                    <a:pt x="460514" y="142240"/>
                  </a:lnTo>
                  <a:lnTo>
                    <a:pt x="446417" y="121920"/>
                  </a:lnTo>
                  <a:lnTo>
                    <a:pt x="441236" y="96520"/>
                  </a:lnTo>
                  <a:lnTo>
                    <a:pt x="446417" y="71120"/>
                  </a:lnTo>
                  <a:lnTo>
                    <a:pt x="460514" y="49530"/>
                  </a:lnTo>
                  <a:lnTo>
                    <a:pt x="481418" y="35560"/>
                  </a:lnTo>
                  <a:lnTo>
                    <a:pt x="506984" y="30480"/>
                  </a:lnTo>
                  <a:lnTo>
                    <a:pt x="532561" y="35560"/>
                  </a:lnTo>
                  <a:lnTo>
                    <a:pt x="553466" y="49530"/>
                  </a:lnTo>
                  <a:lnTo>
                    <a:pt x="567563" y="71120"/>
                  </a:lnTo>
                  <a:lnTo>
                    <a:pt x="572744" y="96520"/>
                  </a:lnTo>
                  <a:lnTo>
                    <a:pt x="572744" y="26212"/>
                  </a:lnTo>
                  <a:lnTo>
                    <a:pt x="544614" y="7620"/>
                  </a:lnTo>
                  <a:lnTo>
                    <a:pt x="506984" y="0"/>
                  </a:lnTo>
                  <a:lnTo>
                    <a:pt x="469366" y="7620"/>
                  </a:lnTo>
                  <a:lnTo>
                    <a:pt x="438607" y="27940"/>
                  </a:lnTo>
                  <a:lnTo>
                    <a:pt x="417855" y="58420"/>
                  </a:lnTo>
                  <a:lnTo>
                    <a:pt x="410235" y="96520"/>
                  </a:lnTo>
                  <a:lnTo>
                    <a:pt x="412864" y="118110"/>
                  </a:lnTo>
                  <a:lnTo>
                    <a:pt x="420331" y="139700"/>
                  </a:lnTo>
                  <a:lnTo>
                    <a:pt x="432028" y="157480"/>
                  </a:lnTo>
                  <a:lnTo>
                    <a:pt x="447357" y="172720"/>
                  </a:lnTo>
                  <a:lnTo>
                    <a:pt x="404190" y="195580"/>
                  </a:lnTo>
                  <a:lnTo>
                    <a:pt x="369100" y="228600"/>
                  </a:lnTo>
                  <a:lnTo>
                    <a:pt x="344258" y="270510"/>
                  </a:lnTo>
                  <a:lnTo>
                    <a:pt x="331800" y="320040"/>
                  </a:lnTo>
                  <a:lnTo>
                    <a:pt x="331330" y="323850"/>
                  </a:lnTo>
                  <a:lnTo>
                    <a:pt x="332740" y="327660"/>
                  </a:lnTo>
                  <a:lnTo>
                    <a:pt x="338632" y="335280"/>
                  </a:lnTo>
                  <a:lnTo>
                    <a:pt x="342811" y="336550"/>
                  </a:lnTo>
                  <a:lnTo>
                    <a:pt x="491490" y="336550"/>
                  </a:lnTo>
                  <a:lnTo>
                    <a:pt x="491490" y="370840"/>
                  </a:lnTo>
                  <a:lnTo>
                    <a:pt x="183654" y="370840"/>
                  </a:lnTo>
                  <a:lnTo>
                    <a:pt x="176707" y="378460"/>
                  </a:lnTo>
                  <a:lnTo>
                    <a:pt x="176707" y="643890"/>
                  </a:lnTo>
                  <a:lnTo>
                    <a:pt x="146519" y="655320"/>
                  </a:lnTo>
                  <a:lnTo>
                    <a:pt x="122301" y="674370"/>
                  </a:lnTo>
                  <a:lnTo>
                    <a:pt x="106210" y="702310"/>
                  </a:lnTo>
                  <a:lnTo>
                    <a:pt x="100355" y="734060"/>
                  </a:lnTo>
                  <a:lnTo>
                    <a:pt x="102755" y="755650"/>
                  </a:lnTo>
                  <a:lnTo>
                    <a:pt x="109562" y="774700"/>
                  </a:lnTo>
                  <a:lnTo>
                    <a:pt x="120243" y="791210"/>
                  </a:lnTo>
                  <a:lnTo>
                    <a:pt x="134264" y="805180"/>
                  </a:lnTo>
                  <a:lnTo>
                    <a:pt x="94056" y="826770"/>
                  </a:lnTo>
                  <a:lnTo>
                    <a:pt x="61391" y="858520"/>
                  </a:lnTo>
                  <a:lnTo>
                    <a:pt x="38265" y="897890"/>
                  </a:lnTo>
                  <a:lnTo>
                    <a:pt x="26657" y="943610"/>
                  </a:lnTo>
                  <a:lnTo>
                    <a:pt x="26187" y="948690"/>
                  </a:lnTo>
                  <a:lnTo>
                    <a:pt x="27597" y="952500"/>
                  </a:lnTo>
                  <a:lnTo>
                    <a:pt x="33477" y="960120"/>
                  </a:lnTo>
                  <a:lnTo>
                    <a:pt x="37668" y="961390"/>
                  </a:lnTo>
                  <a:lnTo>
                    <a:pt x="346748" y="961390"/>
                  </a:lnTo>
                  <a:lnTo>
                    <a:pt x="350939" y="960120"/>
                  </a:lnTo>
                  <a:lnTo>
                    <a:pt x="356819" y="952500"/>
                  </a:lnTo>
                  <a:lnTo>
                    <a:pt x="358228" y="948690"/>
                  </a:lnTo>
                  <a:lnTo>
                    <a:pt x="357759" y="943610"/>
                  </a:lnTo>
                  <a:lnTo>
                    <a:pt x="354533" y="930910"/>
                  </a:lnTo>
                  <a:lnTo>
                    <a:pt x="346151" y="897890"/>
                  </a:lnTo>
                  <a:lnTo>
                    <a:pt x="323989" y="860171"/>
                  </a:lnTo>
                  <a:lnTo>
                    <a:pt x="323989" y="930910"/>
                  </a:lnTo>
                  <a:lnTo>
                    <a:pt x="60426" y="930910"/>
                  </a:lnTo>
                  <a:lnTo>
                    <a:pt x="78117" y="889000"/>
                  </a:lnTo>
                  <a:lnTo>
                    <a:pt x="107848" y="855980"/>
                  </a:lnTo>
                  <a:lnTo>
                    <a:pt x="146799" y="834390"/>
                  </a:lnTo>
                  <a:lnTo>
                    <a:pt x="192163" y="826770"/>
                  </a:lnTo>
                  <a:lnTo>
                    <a:pt x="237617" y="834390"/>
                  </a:lnTo>
                  <a:lnTo>
                    <a:pt x="276567" y="855980"/>
                  </a:lnTo>
                  <a:lnTo>
                    <a:pt x="306298" y="889000"/>
                  </a:lnTo>
                  <a:lnTo>
                    <a:pt x="323989" y="930910"/>
                  </a:lnTo>
                  <a:lnTo>
                    <a:pt x="323989" y="860171"/>
                  </a:lnTo>
                  <a:lnTo>
                    <a:pt x="323024" y="858520"/>
                  </a:lnTo>
                  <a:lnTo>
                    <a:pt x="290360" y="826770"/>
                  </a:lnTo>
                  <a:lnTo>
                    <a:pt x="250151" y="805180"/>
                  </a:lnTo>
                  <a:lnTo>
                    <a:pt x="260350" y="795020"/>
                  </a:lnTo>
                  <a:lnTo>
                    <a:pt x="264172" y="791210"/>
                  </a:lnTo>
                  <a:lnTo>
                    <a:pt x="274853" y="774700"/>
                  </a:lnTo>
                  <a:lnTo>
                    <a:pt x="281673" y="755650"/>
                  </a:lnTo>
                  <a:lnTo>
                    <a:pt x="284060" y="734060"/>
                  </a:lnTo>
                  <a:lnTo>
                    <a:pt x="278218" y="702310"/>
                  </a:lnTo>
                  <a:lnTo>
                    <a:pt x="262115" y="674370"/>
                  </a:lnTo>
                  <a:lnTo>
                    <a:pt x="260502" y="673100"/>
                  </a:lnTo>
                  <a:lnTo>
                    <a:pt x="253060" y="667258"/>
                  </a:lnTo>
                  <a:lnTo>
                    <a:pt x="253060" y="734060"/>
                  </a:lnTo>
                  <a:lnTo>
                    <a:pt x="248272" y="758190"/>
                  </a:lnTo>
                  <a:lnTo>
                    <a:pt x="235229" y="777240"/>
                  </a:lnTo>
                  <a:lnTo>
                    <a:pt x="215900" y="791210"/>
                  </a:lnTo>
                  <a:lnTo>
                    <a:pt x="192252" y="795020"/>
                  </a:lnTo>
                  <a:lnTo>
                    <a:pt x="168516" y="791210"/>
                  </a:lnTo>
                  <a:lnTo>
                    <a:pt x="149186" y="777240"/>
                  </a:lnTo>
                  <a:lnTo>
                    <a:pt x="136144" y="758190"/>
                  </a:lnTo>
                  <a:lnTo>
                    <a:pt x="131356" y="734060"/>
                  </a:lnTo>
                  <a:lnTo>
                    <a:pt x="136144" y="711200"/>
                  </a:lnTo>
                  <a:lnTo>
                    <a:pt x="149199" y="690880"/>
                  </a:lnTo>
                  <a:lnTo>
                    <a:pt x="168541" y="678180"/>
                  </a:lnTo>
                  <a:lnTo>
                    <a:pt x="192201" y="673100"/>
                  </a:lnTo>
                  <a:lnTo>
                    <a:pt x="215874" y="678180"/>
                  </a:lnTo>
                  <a:lnTo>
                    <a:pt x="235216" y="690880"/>
                  </a:lnTo>
                  <a:lnTo>
                    <a:pt x="248272" y="711200"/>
                  </a:lnTo>
                  <a:lnTo>
                    <a:pt x="253060" y="734060"/>
                  </a:lnTo>
                  <a:lnTo>
                    <a:pt x="253060" y="667258"/>
                  </a:lnTo>
                  <a:lnTo>
                    <a:pt x="237896" y="655320"/>
                  </a:lnTo>
                  <a:lnTo>
                    <a:pt x="207708" y="643890"/>
                  </a:lnTo>
                  <a:lnTo>
                    <a:pt x="207708" y="402590"/>
                  </a:lnTo>
                  <a:lnTo>
                    <a:pt x="506907" y="402590"/>
                  </a:lnTo>
                  <a:lnTo>
                    <a:pt x="806272" y="405130"/>
                  </a:lnTo>
                  <a:lnTo>
                    <a:pt x="806272" y="643890"/>
                  </a:lnTo>
                  <a:lnTo>
                    <a:pt x="776084" y="655320"/>
                  </a:lnTo>
                  <a:lnTo>
                    <a:pt x="751865" y="674370"/>
                  </a:lnTo>
                  <a:lnTo>
                    <a:pt x="735761" y="702310"/>
                  </a:lnTo>
                  <a:lnTo>
                    <a:pt x="729919" y="734060"/>
                  </a:lnTo>
                  <a:lnTo>
                    <a:pt x="732307" y="755650"/>
                  </a:lnTo>
                  <a:lnTo>
                    <a:pt x="739114" y="774700"/>
                  </a:lnTo>
                  <a:lnTo>
                    <a:pt x="749808" y="791210"/>
                  </a:lnTo>
                  <a:lnTo>
                    <a:pt x="763828" y="805180"/>
                  </a:lnTo>
                  <a:lnTo>
                    <a:pt x="723620" y="826770"/>
                  </a:lnTo>
                  <a:lnTo>
                    <a:pt x="690956" y="858520"/>
                  </a:lnTo>
                  <a:lnTo>
                    <a:pt x="667829" y="897890"/>
                  </a:lnTo>
                  <a:lnTo>
                    <a:pt x="656221" y="943610"/>
                  </a:lnTo>
                  <a:lnTo>
                    <a:pt x="655751" y="948690"/>
                  </a:lnTo>
                  <a:lnTo>
                    <a:pt x="657161" y="952500"/>
                  </a:lnTo>
                  <a:lnTo>
                    <a:pt x="663041" y="960120"/>
                  </a:lnTo>
                  <a:lnTo>
                    <a:pt x="667232" y="961390"/>
                  </a:lnTo>
                  <a:lnTo>
                    <a:pt x="976299" y="961390"/>
                  </a:lnTo>
                  <a:lnTo>
                    <a:pt x="980490" y="960120"/>
                  </a:lnTo>
                  <a:lnTo>
                    <a:pt x="986370" y="952500"/>
                  </a:lnTo>
                  <a:lnTo>
                    <a:pt x="987780" y="948690"/>
                  </a:lnTo>
                  <a:close/>
                </a:path>
                <a:path w="1009650" h="2950845">
                  <a:moveTo>
                    <a:pt x="1009650" y="2342654"/>
                  </a:moveTo>
                  <a:lnTo>
                    <a:pt x="1004620" y="2311565"/>
                  </a:lnTo>
                  <a:lnTo>
                    <a:pt x="1001636" y="2293086"/>
                  </a:lnTo>
                  <a:lnTo>
                    <a:pt x="979360" y="2249982"/>
                  </a:lnTo>
                  <a:lnTo>
                    <a:pt x="956132" y="2226678"/>
                  </a:lnTo>
                  <a:lnTo>
                    <a:pt x="945426" y="2215946"/>
                  </a:lnTo>
                  <a:lnTo>
                    <a:pt x="919416" y="2202434"/>
                  </a:lnTo>
                  <a:lnTo>
                    <a:pt x="919416" y="2377440"/>
                  </a:lnTo>
                  <a:lnTo>
                    <a:pt x="917206" y="2399538"/>
                  </a:lnTo>
                  <a:lnTo>
                    <a:pt x="906386" y="2416505"/>
                  </a:lnTo>
                  <a:lnTo>
                    <a:pt x="889622" y="2428290"/>
                  </a:lnTo>
                  <a:lnTo>
                    <a:pt x="869581" y="2434907"/>
                  </a:lnTo>
                  <a:lnTo>
                    <a:pt x="869581" y="2451239"/>
                  </a:lnTo>
                  <a:lnTo>
                    <a:pt x="862164" y="2458669"/>
                  </a:lnTo>
                  <a:lnTo>
                    <a:pt x="843889" y="2458669"/>
                  </a:lnTo>
                  <a:lnTo>
                    <a:pt x="836472" y="2451239"/>
                  </a:lnTo>
                  <a:lnTo>
                    <a:pt x="836472" y="2434666"/>
                  </a:lnTo>
                  <a:lnTo>
                    <a:pt x="819708" y="2428913"/>
                  </a:lnTo>
                  <a:lnTo>
                    <a:pt x="786752" y="2388946"/>
                  </a:lnTo>
                  <a:lnTo>
                    <a:pt x="786460" y="2382367"/>
                  </a:lnTo>
                  <a:lnTo>
                    <a:pt x="788631" y="2376386"/>
                  </a:lnTo>
                  <a:lnTo>
                    <a:pt x="792873" y="2371648"/>
                  </a:lnTo>
                  <a:lnTo>
                    <a:pt x="798817" y="2368829"/>
                  </a:lnTo>
                  <a:lnTo>
                    <a:pt x="805383" y="2368537"/>
                  </a:lnTo>
                  <a:lnTo>
                    <a:pt x="811339" y="2370709"/>
                  </a:lnTo>
                  <a:lnTo>
                    <a:pt x="816051" y="2374976"/>
                  </a:lnTo>
                  <a:lnTo>
                    <a:pt x="818870" y="2380932"/>
                  </a:lnTo>
                  <a:lnTo>
                    <a:pt x="823950" y="2391206"/>
                  </a:lnTo>
                  <a:lnTo>
                    <a:pt x="832408" y="2398217"/>
                  </a:lnTo>
                  <a:lnTo>
                    <a:pt x="843051" y="2402154"/>
                  </a:lnTo>
                  <a:lnTo>
                    <a:pt x="854697" y="2403233"/>
                  </a:lnTo>
                  <a:lnTo>
                    <a:pt x="861187" y="2402725"/>
                  </a:lnTo>
                  <a:lnTo>
                    <a:pt x="887374" y="2388171"/>
                  </a:lnTo>
                  <a:lnTo>
                    <a:pt x="885482" y="2372487"/>
                  </a:lnTo>
                  <a:lnTo>
                    <a:pt x="850531" y="2358453"/>
                  </a:lnTo>
                  <a:lnTo>
                    <a:pt x="829767" y="2353081"/>
                  </a:lnTo>
                  <a:lnTo>
                    <a:pt x="811149" y="2343200"/>
                  </a:lnTo>
                  <a:lnTo>
                    <a:pt x="797471" y="2327960"/>
                  </a:lnTo>
                  <a:lnTo>
                    <a:pt x="791514" y="2306497"/>
                  </a:lnTo>
                  <a:lnTo>
                    <a:pt x="793559" y="2288717"/>
                  </a:lnTo>
                  <a:lnTo>
                    <a:pt x="793648" y="2288540"/>
                  </a:lnTo>
                  <a:lnTo>
                    <a:pt x="800900" y="2273795"/>
                  </a:lnTo>
                  <a:lnTo>
                    <a:pt x="833386" y="2251659"/>
                  </a:lnTo>
                  <a:lnTo>
                    <a:pt x="836472" y="2250910"/>
                  </a:lnTo>
                  <a:lnTo>
                    <a:pt x="836472" y="2234120"/>
                  </a:lnTo>
                  <a:lnTo>
                    <a:pt x="843889" y="2226678"/>
                  </a:lnTo>
                  <a:lnTo>
                    <a:pt x="862164" y="2226678"/>
                  </a:lnTo>
                  <a:lnTo>
                    <a:pt x="869581" y="2234120"/>
                  </a:lnTo>
                  <a:lnTo>
                    <a:pt x="869581" y="2250732"/>
                  </a:lnTo>
                  <a:lnTo>
                    <a:pt x="883234" y="2255456"/>
                  </a:lnTo>
                  <a:lnTo>
                    <a:pt x="914425" y="2288540"/>
                  </a:lnTo>
                  <a:lnTo>
                    <a:pt x="915720" y="2294991"/>
                  </a:lnTo>
                  <a:lnTo>
                    <a:pt x="914488" y="2301240"/>
                  </a:lnTo>
                  <a:lnTo>
                    <a:pt x="914387" y="2301379"/>
                  </a:lnTo>
                  <a:lnTo>
                    <a:pt x="911047" y="2306497"/>
                  </a:lnTo>
                  <a:lnTo>
                    <a:pt x="910615" y="2306828"/>
                  </a:lnTo>
                  <a:lnTo>
                    <a:pt x="905573" y="2310269"/>
                  </a:lnTo>
                  <a:lnTo>
                    <a:pt x="899134" y="2311565"/>
                  </a:lnTo>
                  <a:lnTo>
                    <a:pt x="892632" y="2310269"/>
                  </a:lnTo>
                  <a:lnTo>
                    <a:pt x="892822" y="2310269"/>
                  </a:lnTo>
                  <a:lnTo>
                    <a:pt x="887603" y="2306828"/>
                  </a:lnTo>
                  <a:lnTo>
                    <a:pt x="883805" y="2301240"/>
                  </a:lnTo>
                  <a:lnTo>
                    <a:pt x="875766" y="2289924"/>
                  </a:lnTo>
                  <a:lnTo>
                    <a:pt x="864463" y="2283663"/>
                  </a:lnTo>
                  <a:lnTo>
                    <a:pt x="851789" y="2282075"/>
                  </a:lnTo>
                  <a:lnTo>
                    <a:pt x="839571" y="2284666"/>
                  </a:lnTo>
                  <a:lnTo>
                    <a:pt x="833551" y="2287828"/>
                  </a:lnTo>
                  <a:lnTo>
                    <a:pt x="828687" y="2292273"/>
                  </a:lnTo>
                  <a:lnTo>
                    <a:pt x="825512" y="2297963"/>
                  </a:lnTo>
                  <a:lnTo>
                    <a:pt x="824572" y="2304935"/>
                  </a:lnTo>
                  <a:lnTo>
                    <a:pt x="824661" y="2306828"/>
                  </a:lnTo>
                  <a:lnTo>
                    <a:pt x="855878" y="2325687"/>
                  </a:lnTo>
                  <a:lnTo>
                    <a:pt x="877227" y="2330996"/>
                  </a:lnTo>
                  <a:lnTo>
                    <a:pt x="896785" y="2340610"/>
                  </a:lnTo>
                  <a:lnTo>
                    <a:pt x="911771" y="2355710"/>
                  </a:lnTo>
                  <a:lnTo>
                    <a:pt x="919416" y="2377440"/>
                  </a:lnTo>
                  <a:lnTo>
                    <a:pt x="919416" y="2202434"/>
                  </a:lnTo>
                  <a:lnTo>
                    <a:pt x="902436" y="2193594"/>
                  </a:lnTo>
                  <a:lnTo>
                    <a:pt x="853033" y="2185568"/>
                  </a:lnTo>
                  <a:lnTo>
                    <a:pt x="803617" y="2193594"/>
                  </a:lnTo>
                  <a:lnTo>
                    <a:pt x="760641" y="2215946"/>
                  </a:lnTo>
                  <a:lnTo>
                    <a:pt x="726694" y="2249982"/>
                  </a:lnTo>
                  <a:lnTo>
                    <a:pt x="704418" y="2293086"/>
                  </a:lnTo>
                  <a:lnTo>
                    <a:pt x="696404" y="2342654"/>
                  </a:lnTo>
                  <a:lnTo>
                    <a:pt x="696506" y="2343200"/>
                  </a:lnTo>
                  <a:lnTo>
                    <a:pt x="704418" y="2392210"/>
                  </a:lnTo>
                  <a:lnTo>
                    <a:pt x="726694" y="2435314"/>
                  </a:lnTo>
                  <a:lnTo>
                    <a:pt x="760641" y="2469350"/>
                  </a:lnTo>
                  <a:lnTo>
                    <a:pt x="803617" y="2491702"/>
                  </a:lnTo>
                  <a:lnTo>
                    <a:pt x="853033" y="2499728"/>
                  </a:lnTo>
                  <a:lnTo>
                    <a:pt x="902436" y="2491702"/>
                  </a:lnTo>
                  <a:lnTo>
                    <a:pt x="945426" y="2469350"/>
                  </a:lnTo>
                  <a:lnTo>
                    <a:pt x="956081" y="2458669"/>
                  </a:lnTo>
                  <a:lnTo>
                    <a:pt x="979360" y="2435314"/>
                  </a:lnTo>
                  <a:lnTo>
                    <a:pt x="1001636" y="2392210"/>
                  </a:lnTo>
                  <a:lnTo>
                    <a:pt x="1009650" y="2342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95638" y="3068885"/>
            <a:ext cx="5541645" cy="4183379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 marR="5080" algn="ctr">
              <a:lnSpc>
                <a:spcPts val="10430"/>
              </a:lnSpc>
              <a:spcBef>
                <a:spcPts val="1645"/>
              </a:spcBef>
            </a:pPr>
            <a:r>
              <a:rPr sz="9900" b="1" dirty="0">
                <a:solidFill>
                  <a:srgbClr val="201F38"/>
                </a:solidFill>
                <a:latin typeface="Trebuchet MS"/>
                <a:cs typeface="Trebuchet MS"/>
              </a:rPr>
              <a:t>Key Business Insights</a:t>
            </a:r>
            <a:endParaRPr sz="99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0" y="365907"/>
            <a:ext cx="9142095" cy="1507490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1732280">
              <a:lnSpc>
                <a:spcPct val="100000"/>
              </a:lnSpc>
              <a:spcBef>
                <a:spcPts val="2530"/>
              </a:spcBef>
            </a:pPr>
            <a:r>
              <a:rPr sz="2500" b="1" spc="24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29" dirty="0">
                <a:solidFill>
                  <a:srgbClr val="FFFFFF"/>
                </a:solidFill>
                <a:latin typeface="Calibri"/>
                <a:cs typeface="Calibri"/>
              </a:rPr>
              <a:t>Sales: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85" dirty="0">
                <a:solidFill>
                  <a:srgbClr val="FFFFFF"/>
                </a:solidFill>
                <a:latin typeface="Calibri"/>
                <a:cs typeface="Calibri"/>
              </a:rPr>
              <a:t>$118.73M,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95" dirty="0">
                <a:solidFill>
                  <a:srgbClr val="FFFFFF"/>
                </a:solidFill>
                <a:latin typeface="Calibri"/>
                <a:cs typeface="Calibri"/>
              </a:rPr>
              <a:t>Profit:</a:t>
            </a:r>
            <a:endParaRPr sz="2500">
              <a:latin typeface="Calibri"/>
              <a:cs typeface="Calibri"/>
            </a:endParaRPr>
          </a:p>
          <a:p>
            <a:pPr marL="1732280">
              <a:lnSpc>
                <a:spcPct val="100000"/>
              </a:lnSpc>
              <a:spcBef>
                <a:spcPts val="450"/>
              </a:spcBef>
            </a:pP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$16.89M,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0" dirty="0">
                <a:solidFill>
                  <a:srgbClr val="FFFFFF"/>
                </a:solidFill>
                <a:latin typeface="Calibri"/>
                <a:cs typeface="Calibri"/>
              </a:rPr>
              <a:t>Margin: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14" dirty="0">
                <a:solidFill>
                  <a:srgbClr val="FFFFFF"/>
                </a:solidFill>
                <a:latin typeface="Calibri"/>
                <a:cs typeface="Calibri"/>
              </a:rPr>
              <a:t>14.23%.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0" y="2336865"/>
            <a:ext cx="9143365" cy="1555750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4007485" marR="1700530" indent="-2084705">
              <a:lnSpc>
                <a:spcPct val="114999"/>
              </a:lnSpc>
              <a:spcBef>
                <a:spcPts val="2270"/>
              </a:spcBef>
            </a:pPr>
            <a:r>
              <a:rPr sz="2500" b="1" spc="33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25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3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5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Calibri"/>
                <a:cs typeface="Calibri"/>
              </a:rPr>
              <a:t>Countries:</a:t>
            </a:r>
            <a:r>
              <a:rPr sz="25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4" dirty="0">
                <a:solidFill>
                  <a:srgbClr val="FFFFFF"/>
                </a:solidFill>
                <a:latin typeface="Calibri"/>
                <a:cs typeface="Calibri"/>
              </a:rPr>
              <a:t>USA, </a:t>
            </a:r>
            <a:r>
              <a:rPr sz="2500" b="1" spc="290" dirty="0">
                <a:solidFill>
                  <a:srgbClr val="FFFFFF"/>
                </a:solidFill>
                <a:latin typeface="Calibri"/>
                <a:cs typeface="Calibri"/>
              </a:rPr>
              <a:t>Canada.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8114" y="4356100"/>
            <a:ext cx="9141460" cy="15748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4076065" marR="1897380" indent="-2144395">
              <a:lnSpc>
                <a:spcPct val="114999"/>
              </a:lnSpc>
              <a:spcBef>
                <a:spcPts val="1285"/>
              </a:spcBef>
            </a:pPr>
            <a:r>
              <a:rPr sz="2500" b="1" spc="335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8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Calibri"/>
                <a:cs typeface="Calibri"/>
              </a:rPr>
              <a:t>Countries: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25" dirty="0">
                <a:solidFill>
                  <a:srgbClr val="FFFFFF"/>
                </a:solidFill>
                <a:latin typeface="Calibri"/>
                <a:cs typeface="Calibri"/>
              </a:rPr>
              <a:t>Mexico,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Spain.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68114" y="6431556"/>
            <a:ext cx="9143365" cy="14268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endParaRPr sz="2500">
              <a:latin typeface="Times New Roman"/>
              <a:cs typeface="Times New Roman"/>
            </a:endParaRPr>
          </a:p>
          <a:p>
            <a:pPr marL="1807845">
              <a:lnSpc>
                <a:spcPct val="100000"/>
              </a:lnSpc>
            </a:pP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Best-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selling 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Products: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Arial Black"/>
                <a:cs typeface="Arial Black"/>
              </a:rPr>
              <a:t>Carretera,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Montana.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8114" y="8276418"/>
            <a:ext cx="9142730" cy="1490980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4055745" marR="1189355" indent="-2122805">
              <a:lnSpc>
                <a:spcPct val="114999"/>
              </a:lnSpc>
              <a:spcBef>
                <a:spcPts val="2170"/>
              </a:spcBef>
            </a:pP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Lowest-</a:t>
            </a: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performing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Products: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Amarilla,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Verde,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95" dirty="0">
                <a:solidFill>
                  <a:srgbClr val="FFFFFF"/>
                </a:solidFill>
                <a:latin typeface="Arial Black"/>
                <a:cs typeface="Arial Black"/>
              </a:rPr>
              <a:t>VTT.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7943" y="598519"/>
            <a:ext cx="15701010" cy="2157907"/>
          </a:xfrm>
          <a:prstGeom prst="rect">
            <a:avLst/>
          </a:prstGeom>
        </p:spPr>
        <p:txBody>
          <a:bodyPr vert="horz" wrap="square" lIns="0" tIns="282837" rIns="0" bIns="0" rtlCol="0">
            <a:spAutoFit/>
          </a:bodyPr>
          <a:lstStyle/>
          <a:p>
            <a:pPr marL="9885045" marR="5080" indent="-2584450">
              <a:lnSpc>
                <a:spcPts val="7280"/>
              </a:lnSpc>
              <a:spcBef>
                <a:spcPts val="1185"/>
              </a:spcBef>
            </a:pPr>
            <a:r>
              <a:rPr sz="6900" b="1" dirty="0">
                <a:latin typeface="Trebuchet MS"/>
                <a:cs typeface="Trebuchet MS"/>
              </a:rPr>
              <a:t>Yearly &amp; Quarterly Trends</a:t>
            </a:r>
            <a:endParaRPr sz="69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2015" y="0"/>
            <a:ext cx="17358360" cy="10287000"/>
            <a:chOff x="302015" y="0"/>
            <a:chExt cx="17358360" cy="10287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54" y="0"/>
              <a:ext cx="8517681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2015" y="5143421"/>
              <a:ext cx="2753995" cy="5144135"/>
            </a:xfrm>
            <a:custGeom>
              <a:avLst/>
              <a:gdLst/>
              <a:ahLst/>
              <a:cxnLst/>
              <a:rect l="l" t="t" r="r" b="b"/>
              <a:pathLst>
                <a:path w="2753995" h="5144134">
                  <a:moveTo>
                    <a:pt x="1205778" y="0"/>
                  </a:moveTo>
                  <a:lnTo>
                    <a:pt x="2753379" y="0"/>
                  </a:lnTo>
                  <a:lnTo>
                    <a:pt x="1547601" y="2664732"/>
                  </a:lnTo>
                  <a:lnTo>
                    <a:pt x="2669267" y="5143578"/>
                  </a:lnTo>
                  <a:lnTo>
                    <a:pt x="1121666" y="5143578"/>
                  </a:lnTo>
                  <a:lnTo>
                    <a:pt x="0" y="2664732"/>
                  </a:lnTo>
                  <a:lnTo>
                    <a:pt x="1205778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73857" y="3225151"/>
              <a:ext cx="7886700" cy="6160135"/>
            </a:xfrm>
            <a:custGeom>
              <a:avLst/>
              <a:gdLst/>
              <a:ahLst/>
              <a:cxnLst/>
              <a:rect l="l" t="t" r="r" b="b"/>
              <a:pathLst>
                <a:path w="7886700" h="6160134">
                  <a:moveTo>
                    <a:pt x="7886306" y="4585170"/>
                  </a:moveTo>
                  <a:lnTo>
                    <a:pt x="0" y="4585170"/>
                  </a:lnTo>
                  <a:lnTo>
                    <a:pt x="0" y="6159970"/>
                  </a:lnTo>
                  <a:lnTo>
                    <a:pt x="7886306" y="6159970"/>
                  </a:lnTo>
                  <a:lnTo>
                    <a:pt x="7886306" y="4585170"/>
                  </a:lnTo>
                  <a:close/>
                </a:path>
                <a:path w="7886700" h="6160134">
                  <a:moveTo>
                    <a:pt x="7886306" y="2138375"/>
                  </a:moveTo>
                  <a:lnTo>
                    <a:pt x="0" y="2138375"/>
                  </a:lnTo>
                  <a:lnTo>
                    <a:pt x="0" y="3713175"/>
                  </a:lnTo>
                  <a:lnTo>
                    <a:pt x="7886306" y="3713175"/>
                  </a:lnTo>
                  <a:lnTo>
                    <a:pt x="7886306" y="2138375"/>
                  </a:lnTo>
                  <a:close/>
                </a:path>
                <a:path w="7886700" h="6160134">
                  <a:moveTo>
                    <a:pt x="7886306" y="0"/>
                  </a:moveTo>
                  <a:lnTo>
                    <a:pt x="0" y="0"/>
                  </a:lnTo>
                  <a:lnTo>
                    <a:pt x="0" y="1574800"/>
                  </a:lnTo>
                  <a:lnTo>
                    <a:pt x="7886306" y="1574800"/>
                  </a:lnTo>
                  <a:lnTo>
                    <a:pt x="7886306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10534" y="3393172"/>
              <a:ext cx="1243965" cy="5824220"/>
            </a:xfrm>
            <a:custGeom>
              <a:avLst/>
              <a:gdLst/>
              <a:ahLst/>
              <a:cxnLst/>
              <a:rect l="l" t="t" r="r" b="b"/>
              <a:pathLst>
                <a:path w="1243965" h="5824220">
                  <a:moveTo>
                    <a:pt x="1243596" y="4585170"/>
                  </a:moveTo>
                  <a:lnTo>
                    <a:pt x="0" y="4585170"/>
                  </a:lnTo>
                  <a:lnTo>
                    <a:pt x="0" y="5823928"/>
                  </a:lnTo>
                  <a:lnTo>
                    <a:pt x="1243596" y="5823928"/>
                  </a:lnTo>
                  <a:lnTo>
                    <a:pt x="1243596" y="4585170"/>
                  </a:lnTo>
                  <a:close/>
                </a:path>
                <a:path w="1243965" h="5824220">
                  <a:moveTo>
                    <a:pt x="1243596" y="2181479"/>
                  </a:moveTo>
                  <a:lnTo>
                    <a:pt x="0" y="2181479"/>
                  </a:lnTo>
                  <a:lnTo>
                    <a:pt x="0" y="3420237"/>
                  </a:lnTo>
                  <a:lnTo>
                    <a:pt x="1243596" y="3420237"/>
                  </a:lnTo>
                  <a:lnTo>
                    <a:pt x="1243596" y="2181479"/>
                  </a:lnTo>
                  <a:close/>
                </a:path>
                <a:path w="1243965" h="5824220">
                  <a:moveTo>
                    <a:pt x="1243596" y="0"/>
                  </a:moveTo>
                  <a:lnTo>
                    <a:pt x="0" y="0"/>
                  </a:lnTo>
                  <a:lnTo>
                    <a:pt x="0" y="1238758"/>
                  </a:lnTo>
                  <a:lnTo>
                    <a:pt x="1243596" y="1238758"/>
                  </a:lnTo>
                  <a:lnTo>
                    <a:pt x="1243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28364" y="5689459"/>
              <a:ext cx="1010919" cy="1010919"/>
            </a:xfrm>
            <a:custGeom>
              <a:avLst/>
              <a:gdLst/>
              <a:ahLst/>
              <a:cxnLst/>
              <a:rect l="l" t="t" r="r" b="b"/>
              <a:pathLst>
                <a:path w="1010920" h="1010920">
                  <a:moveTo>
                    <a:pt x="920191" y="585825"/>
                  </a:moveTo>
                  <a:lnTo>
                    <a:pt x="913168" y="562991"/>
                  </a:lnTo>
                  <a:lnTo>
                    <a:pt x="909383" y="558253"/>
                  </a:lnTo>
                  <a:lnTo>
                    <a:pt x="897140" y="542963"/>
                  </a:lnTo>
                  <a:lnTo>
                    <a:pt x="884364" y="535000"/>
                  </a:lnTo>
                  <a:lnTo>
                    <a:pt x="884364" y="586981"/>
                  </a:lnTo>
                  <a:lnTo>
                    <a:pt x="883856" y="595236"/>
                  </a:lnTo>
                  <a:lnTo>
                    <a:pt x="878636" y="601370"/>
                  </a:lnTo>
                  <a:lnTo>
                    <a:pt x="869467" y="605053"/>
                  </a:lnTo>
                  <a:lnTo>
                    <a:pt x="857465" y="605485"/>
                  </a:lnTo>
                  <a:lnTo>
                    <a:pt x="843775" y="601891"/>
                  </a:lnTo>
                  <a:lnTo>
                    <a:pt x="831710" y="594791"/>
                  </a:lnTo>
                  <a:lnTo>
                    <a:pt x="823429" y="585965"/>
                  </a:lnTo>
                  <a:lnTo>
                    <a:pt x="823366" y="585825"/>
                  </a:lnTo>
                  <a:lnTo>
                    <a:pt x="819340" y="576745"/>
                  </a:lnTo>
                  <a:lnTo>
                    <a:pt x="819467" y="574751"/>
                  </a:lnTo>
                  <a:lnTo>
                    <a:pt x="819518" y="573976"/>
                  </a:lnTo>
                  <a:lnTo>
                    <a:pt x="819861" y="568515"/>
                  </a:lnTo>
                  <a:lnTo>
                    <a:pt x="825068" y="562381"/>
                  </a:lnTo>
                  <a:lnTo>
                    <a:pt x="834250" y="558698"/>
                  </a:lnTo>
                  <a:lnTo>
                    <a:pt x="841552" y="558431"/>
                  </a:lnTo>
                  <a:lnTo>
                    <a:pt x="846251" y="558253"/>
                  </a:lnTo>
                  <a:lnTo>
                    <a:pt x="859942" y="561860"/>
                  </a:lnTo>
                  <a:lnTo>
                    <a:pt x="871969" y="568947"/>
                  </a:lnTo>
                  <a:lnTo>
                    <a:pt x="880262" y="577761"/>
                  </a:lnTo>
                  <a:lnTo>
                    <a:pt x="884364" y="586981"/>
                  </a:lnTo>
                  <a:lnTo>
                    <a:pt x="884364" y="535000"/>
                  </a:lnTo>
                  <a:lnTo>
                    <a:pt x="873506" y="528231"/>
                  </a:lnTo>
                  <a:lnTo>
                    <a:pt x="846328" y="521741"/>
                  </a:lnTo>
                  <a:lnTo>
                    <a:pt x="821118" y="524522"/>
                  </a:lnTo>
                  <a:lnTo>
                    <a:pt x="800442" y="535800"/>
                  </a:lnTo>
                  <a:lnTo>
                    <a:pt x="786904" y="554786"/>
                  </a:lnTo>
                  <a:lnTo>
                    <a:pt x="786434" y="555980"/>
                  </a:lnTo>
                  <a:lnTo>
                    <a:pt x="785596" y="558431"/>
                  </a:lnTo>
                  <a:lnTo>
                    <a:pt x="745413" y="541642"/>
                  </a:lnTo>
                  <a:lnTo>
                    <a:pt x="745337" y="541274"/>
                  </a:lnTo>
                  <a:lnTo>
                    <a:pt x="745172" y="540550"/>
                  </a:lnTo>
                  <a:lnTo>
                    <a:pt x="743559" y="533400"/>
                  </a:lnTo>
                  <a:lnTo>
                    <a:pt x="743559" y="704265"/>
                  </a:lnTo>
                  <a:lnTo>
                    <a:pt x="741210" y="716280"/>
                  </a:lnTo>
                  <a:lnTo>
                    <a:pt x="736180" y="724928"/>
                  </a:lnTo>
                  <a:lnTo>
                    <a:pt x="729399" y="729195"/>
                  </a:lnTo>
                  <a:lnTo>
                    <a:pt x="721334" y="728370"/>
                  </a:lnTo>
                  <a:lnTo>
                    <a:pt x="713092" y="722744"/>
                  </a:lnTo>
                  <a:lnTo>
                    <a:pt x="705904" y="712952"/>
                  </a:lnTo>
                  <a:lnTo>
                    <a:pt x="701014" y="699668"/>
                  </a:lnTo>
                  <a:lnTo>
                    <a:pt x="699706" y="685304"/>
                  </a:lnTo>
                  <a:lnTo>
                    <a:pt x="702056" y="673290"/>
                  </a:lnTo>
                  <a:lnTo>
                    <a:pt x="742302" y="689902"/>
                  </a:lnTo>
                  <a:lnTo>
                    <a:pt x="743559" y="704265"/>
                  </a:lnTo>
                  <a:lnTo>
                    <a:pt x="743559" y="533400"/>
                  </a:lnTo>
                  <a:lnTo>
                    <a:pt x="739775" y="516585"/>
                  </a:lnTo>
                  <a:lnTo>
                    <a:pt x="736320" y="501256"/>
                  </a:lnTo>
                  <a:lnTo>
                    <a:pt x="736320" y="554113"/>
                  </a:lnTo>
                  <a:lnTo>
                    <a:pt x="736269" y="554786"/>
                  </a:lnTo>
                  <a:lnTo>
                    <a:pt x="736168" y="555980"/>
                  </a:lnTo>
                  <a:lnTo>
                    <a:pt x="735533" y="563778"/>
                  </a:lnTo>
                  <a:lnTo>
                    <a:pt x="729246" y="569290"/>
                  </a:lnTo>
                  <a:lnTo>
                    <a:pt x="722909" y="574751"/>
                  </a:lnTo>
                  <a:lnTo>
                    <a:pt x="713447" y="573976"/>
                  </a:lnTo>
                  <a:lnTo>
                    <a:pt x="702741" y="561136"/>
                  </a:lnTo>
                  <a:lnTo>
                    <a:pt x="703567" y="551459"/>
                  </a:lnTo>
                  <a:lnTo>
                    <a:pt x="716203" y="540550"/>
                  </a:lnTo>
                  <a:lnTo>
                    <a:pt x="725665" y="541274"/>
                  </a:lnTo>
                  <a:lnTo>
                    <a:pt x="736320" y="554113"/>
                  </a:lnTo>
                  <a:lnTo>
                    <a:pt x="736320" y="501256"/>
                  </a:lnTo>
                  <a:lnTo>
                    <a:pt x="709447" y="381990"/>
                  </a:lnTo>
                  <a:lnTo>
                    <a:pt x="688657" y="340398"/>
                  </a:lnTo>
                  <a:lnTo>
                    <a:pt x="651116" y="313728"/>
                  </a:lnTo>
                  <a:lnTo>
                    <a:pt x="648614" y="312750"/>
                  </a:lnTo>
                  <a:lnTo>
                    <a:pt x="645858" y="313270"/>
                  </a:lnTo>
                  <a:lnTo>
                    <a:pt x="643839" y="315036"/>
                  </a:lnTo>
                  <a:lnTo>
                    <a:pt x="641858" y="316852"/>
                  </a:lnTo>
                  <a:lnTo>
                    <a:pt x="640981" y="319608"/>
                  </a:lnTo>
                  <a:lnTo>
                    <a:pt x="641553" y="322211"/>
                  </a:lnTo>
                  <a:lnTo>
                    <a:pt x="685368" y="516585"/>
                  </a:lnTo>
                  <a:lnTo>
                    <a:pt x="502018" y="440055"/>
                  </a:lnTo>
                  <a:lnTo>
                    <a:pt x="499211" y="440524"/>
                  </a:lnTo>
                  <a:lnTo>
                    <a:pt x="497179" y="442239"/>
                  </a:lnTo>
                  <a:lnTo>
                    <a:pt x="495109" y="443953"/>
                  </a:lnTo>
                  <a:lnTo>
                    <a:pt x="494169" y="446709"/>
                  </a:lnTo>
                  <a:lnTo>
                    <a:pt x="494690" y="449364"/>
                  </a:lnTo>
                  <a:lnTo>
                    <a:pt x="502094" y="471817"/>
                  </a:lnTo>
                  <a:lnTo>
                    <a:pt x="514438" y="491477"/>
                  </a:lnTo>
                  <a:lnTo>
                    <a:pt x="531063" y="507492"/>
                  </a:lnTo>
                  <a:lnTo>
                    <a:pt x="551307" y="519074"/>
                  </a:lnTo>
                  <a:lnTo>
                    <a:pt x="699935" y="581088"/>
                  </a:lnTo>
                  <a:lnTo>
                    <a:pt x="709650" y="624293"/>
                  </a:lnTo>
                  <a:lnTo>
                    <a:pt x="707148" y="624713"/>
                  </a:lnTo>
                  <a:lnTo>
                    <a:pt x="705904" y="625017"/>
                  </a:lnTo>
                  <a:lnTo>
                    <a:pt x="685711" y="635419"/>
                  </a:lnTo>
                  <a:lnTo>
                    <a:pt x="685507" y="635419"/>
                  </a:lnTo>
                  <a:lnTo>
                    <a:pt x="671144" y="654570"/>
                  </a:lnTo>
                  <a:lnTo>
                    <a:pt x="664387" y="679500"/>
                  </a:lnTo>
                  <a:lnTo>
                    <a:pt x="666292" y="707936"/>
                  </a:lnTo>
                  <a:lnTo>
                    <a:pt x="676732" y="734136"/>
                  </a:lnTo>
                  <a:lnTo>
                    <a:pt x="693496" y="753491"/>
                  </a:lnTo>
                  <a:lnTo>
                    <a:pt x="714438" y="764235"/>
                  </a:lnTo>
                  <a:lnTo>
                    <a:pt x="737362" y="764552"/>
                  </a:lnTo>
                  <a:lnTo>
                    <a:pt x="757885" y="753986"/>
                  </a:lnTo>
                  <a:lnTo>
                    <a:pt x="772121" y="734999"/>
                  </a:lnTo>
                  <a:lnTo>
                    <a:pt x="773684" y="729195"/>
                  </a:lnTo>
                  <a:lnTo>
                    <a:pt x="778878" y="710069"/>
                  </a:lnTo>
                  <a:lnTo>
                    <a:pt x="776973" y="681634"/>
                  </a:lnTo>
                  <a:lnTo>
                    <a:pt x="776922" y="681482"/>
                  </a:lnTo>
                  <a:lnTo>
                    <a:pt x="772172" y="660374"/>
                  </a:lnTo>
                  <a:lnTo>
                    <a:pt x="759968" y="606145"/>
                  </a:lnTo>
                  <a:lnTo>
                    <a:pt x="830046" y="635419"/>
                  </a:lnTo>
                  <a:lnTo>
                    <a:pt x="857377" y="641959"/>
                  </a:lnTo>
                  <a:lnTo>
                    <a:pt x="882586" y="639178"/>
                  </a:lnTo>
                  <a:lnTo>
                    <a:pt x="903262" y="627913"/>
                  </a:lnTo>
                  <a:lnTo>
                    <a:pt x="916813" y="608952"/>
                  </a:lnTo>
                  <a:lnTo>
                    <a:pt x="917219" y="606145"/>
                  </a:lnTo>
                  <a:lnTo>
                    <a:pt x="917321" y="605485"/>
                  </a:lnTo>
                  <a:lnTo>
                    <a:pt x="917384" y="605053"/>
                  </a:lnTo>
                  <a:lnTo>
                    <a:pt x="920191" y="585825"/>
                  </a:lnTo>
                  <a:close/>
                </a:path>
                <a:path w="1010920" h="1010920">
                  <a:moveTo>
                    <a:pt x="1010386" y="505040"/>
                  </a:moveTo>
                  <a:lnTo>
                    <a:pt x="1008075" y="456412"/>
                  </a:lnTo>
                  <a:lnTo>
                    <a:pt x="1001280" y="409092"/>
                  </a:lnTo>
                  <a:lnTo>
                    <a:pt x="990219" y="363283"/>
                  </a:lnTo>
                  <a:lnTo>
                    <a:pt x="986269" y="351777"/>
                  </a:lnTo>
                  <a:lnTo>
                    <a:pt x="986269" y="505040"/>
                  </a:lnTo>
                  <a:lnTo>
                    <a:pt x="983780" y="554253"/>
                  </a:lnTo>
                  <a:lnTo>
                    <a:pt x="976490" y="602043"/>
                  </a:lnTo>
                  <a:lnTo>
                    <a:pt x="964641" y="648169"/>
                  </a:lnTo>
                  <a:lnTo>
                    <a:pt x="948474" y="692391"/>
                  </a:lnTo>
                  <a:lnTo>
                    <a:pt x="928230" y="734453"/>
                  </a:lnTo>
                  <a:lnTo>
                    <a:pt x="904138" y="774128"/>
                  </a:lnTo>
                  <a:lnTo>
                    <a:pt x="876465" y="811174"/>
                  </a:lnTo>
                  <a:lnTo>
                    <a:pt x="845426" y="845350"/>
                  </a:lnTo>
                  <a:lnTo>
                    <a:pt x="811276" y="876401"/>
                  </a:lnTo>
                  <a:lnTo>
                    <a:pt x="774255" y="904100"/>
                  </a:lnTo>
                  <a:lnTo>
                    <a:pt x="734593" y="928204"/>
                  </a:lnTo>
                  <a:lnTo>
                    <a:pt x="692556" y="948461"/>
                  </a:lnTo>
                  <a:lnTo>
                    <a:pt x="648373" y="964641"/>
                  </a:lnTo>
                  <a:lnTo>
                    <a:pt x="602284" y="976490"/>
                  </a:lnTo>
                  <a:lnTo>
                    <a:pt x="554520" y="983780"/>
                  </a:lnTo>
                  <a:lnTo>
                    <a:pt x="505345" y="986269"/>
                  </a:lnTo>
                  <a:lnTo>
                    <a:pt x="456133" y="983780"/>
                  </a:lnTo>
                  <a:lnTo>
                    <a:pt x="408343" y="976490"/>
                  </a:lnTo>
                  <a:lnTo>
                    <a:pt x="362216" y="964641"/>
                  </a:lnTo>
                  <a:lnTo>
                    <a:pt x="317995" y="948461"/>
                  </a:lnTo>
                  <a:lnTo>
                    <a:pt x="275932" y="928204"/>
                  </a:lnTo>
                  <a:lnTo>
                    <a:pt x="236258" y="904100"/>
                  </a:lnTo>
                  <a:lnTo>
                    <a:pt x="199212" y="876401"/>
                  </a:lnTo>
                  <a:lnTo>
                    <a:pt x="165036" y="845350"/>
                  </a:lnTo>
                  <a:lnTo>
                    <a:pt x="133985" y="811174"/>
                  </a:lnTo>
                  <a:lnTo>
                    <a:pt x="106286" y="774128"/>
                  </a:lnTo>
                  <a:lnTo>
                    <a:pt x="82181" y="734453"/>
                  </a:lnTo>
                  <a:lnTo>
                    <a:pt x="61925" y="692391"/>
                  </a:lnTo>
                  <a:lnTo>
                    <a:pt x="45745" y="648169"/>
                  </a:lnTo>
                  <a:lnTo>
                    <a:pt x="33896" y="602043"/>
                  </a:lnTo>
                  <a:lnTo>
                    <a:pt x="26606" y="554253"/>
                  </a:lnTo>
                  <a:lnTo>
                    <a:pt x="26581" y="553720"/>
                  </a:lnTo>
                  <a:lnTo>
                    <a:pt x="24117" y="505040"/>
                  </a:lnTo>
                  <a:lnTo>
                    <a:pt x="26606" y="455879"/>
                  </a:lnTo>
                  <a:lnTo>
                    <a:pt x="33896" y="408139"/>
                  </a:lnTo>
                  <a:lnTo>
                    <a:pt x="45745" y="362051"/>
                  </a:lnTo>
                  <a:lnTo>
                    <a:pt x="61925" y="317868"/>
                  </a:lnTo>
                  <a:lnTo>
                    <a:pt x="82181" y="275831"/>
                  </a:lnTo>
                  <a:lnTo>
                    <a:pt x="106286" y="236181"/>
                  </a:lnTo>
                  <a:lnTo>
                    <a:pt x="133985" y="199161"/>
                  </a:lnTo>
                  <a:lnTo>
                    <a:pt x="165036" y="164998"/>
                  </a:lnTo>
                  <a:lnTo>
                    <a:pt x="199212" y="133959"/>
                  </a:lnTo>
                  <a:lnTo>
                    <a:pt x="236258" y="106273"/>
                  </a:lnTo>
                  <a:lnTo>
                    <a:pt x="275932" y="82181"/>
                  </a:lnTo>
                  <a:lnTo>
                    <a:pt x="317995" y="61925"/>
                  </a:lnTo>
                  <a:lnTo>
                    <a:pt x="362216" y="45745"/>
                  </a:lnTo>
                  <a:lnTo>
                    <a:pt x="408343" y="33896"/>
                  </a:lnTo>
                  <a:lnTo>
                    <a:pt x="456133" y="26606"/>
                  </a:lnTo>
                  <a:lnTo>
                    <a:pt x="505345" y="24117"/>
                  </a:lnTo>
                  <a:lnTo>
                    <a:pt x="554520" y="26606"/>
                  </a:lnTo>
                  <a:lnTo>
                    <a:pt x="602284" y="33896"/>
                  </a:lnTo>
                  <a:lnTo>
                    <a:pt x="648373" y="45745"/>
                  </a:lnTo>
                  <a:lnTo>
                    <a:pt x="692556" y="61925"/>
                  </a:lnTo>
                  <a:lnTo>
                    <a:pt x="734593" y="82181"/>
                  </a:lnTo>
                  <a:lnTo>
                    <a:pt x="774255" y="106273"/>
                  </a:lnTo>
                  <a:lnTo>
                    <a:pt x="811276" y="133959"/>
                  </a:lnTo>
                  <a:lnTo>
                    <a:pt x="845426" y="164998"/>
                  </a:lnTo>
                  <a:lnTo>
                    <a:pt x="876465" y="199161"/>
                  </a:lnTo>
                  <a:lnTo>
                    <a:pt x="904138" y="236181"/>
                  </a:lnTo>
                  <a:lnTo>
                    <a:pt x="928230" y="275831"/>
                  </a:lnTo>
                  <a:lnTo>
                    <a:pt x="948474" y="317868"/>
                  </a:lnTo>
                  <a:lnTo>
                    <a:pt x="964641" y="362051"/>
                  </a:lnTo>
                  <a:lnTo>
                    <a:pt x="976490" y="408139"/>
                  </a:lnTo>
                  <a:lnTo>
                    <a:pt x="983780" y="455879"/>
                  </a:lnTo>
                  <a:lnTo>
                    <a:pt x="983805" y="456412"/>
                  </a:lnTo>
                  <a:lnTo>
                    <a:pt x="986269" y="505040"/>
                  </a:lnTo>
                  <a:lnTo>
                    <a:pt x="986269" y="351777"/>
                  </a:lnTo>
                  <a:lnTo>
                    <a:pt x="956132" y="277075"/>
                  </a:lnTo>
                  <a:lnTo>
                    <a:pt x="933526" y="237096"/>
                  </a:lnTo>
                  <a:lnTo>
                    <a:pt x="907491" y="199478"/>
                  </a:lnTo>
                  <a:lnTo>
                    <a:pt x="878255" y="164439"/>
                  </a:lnTo>
                  <a:lnTo>
                    <a:pt x="846010" y="132194"/>
                  </a:lnTo>
                  <a:lnTo>
                    <a:pt x="810971" y="102933"/>
                  </a:lnTo>
                  <a:lnTo>
                    <a:pt x="773366" y="76898"/>
                  </a:lnTo>
                  <a:lnTo>
                    <a:pt x="733374" y="54279"/>
                  </a:lnTo>
                  <a:lnTo>
                    <a:pt x="691235" y="35306"/>
                  </a:lnTo>
                  <a:lnTo>
                    <a:pt x="647153" y="20180"/>
                  </a:lnTo>
                  <a:lnTo>
                    <a:pt x="601345" y="9105"/>
                  </a:lnTo>
                  <a:lnTo>
                    <a:pt x="553999" y="2311"/>
                  </a:lnTo>
                  <a:lnTo>
                    <a:pt x="505345" y="0"/>
                  </a:lnTo>
                  <a:lnTo>
                    <a:pt x="456666" y="2311"/>
                  </a:lnTo>
                  <a:lnTo>
                    <a:pt x="409295" y="9105"/>
                  </a:lnTo>
                  <a:lnTo>
                    <a:pt x="363461" y="20180"/>
                  </a:lnTo>
                  <a:lnTo>
                    <a:pt x="319341" y="35306"/>
                  </a:lnTo>
                  <a:lnTo>
                    <a:pt x="277177" y="54279"/>
                  </a:lnTo>
                  <a:lnTo>
                    <a:pt x="237172" y="76898"/>
                  </a:lnTo>
                  <a:lnTo>
                    <a:pt x="199542" y="102933"/>
                  </a:lnTo>
                  <a:lnTo>
                    <a:pt x="164477" y="132194"/>
                  </a:lnTo>
                  <a:lnTo>
                    <a:pt x="132219" y="164439"/>
                  </a:lnTo>
                  <a:lnTo>
                    <a:pt x="102958" y="199478"/>
                  </a:lnTo>
                  <a:lnTo>
                    <a:pt x="76911" y="237096"/>
                  </a:lnTo>
                  <a:lnTo>
                    <a:pt x="54292" y="277075"/>
                  </a:lnTo>
                  <a:lnTo>
                    <a:pt x="35306" y="319214"/>
                  </a:lnTo>
                  <a:lnTo>
                    <a:pt x="20180" y="363283"/>
                  </a:lnTo>
                  <a:lnTo>
                    <a:pt x="9105" y="409092"/>
                  </a:lnTo>
                  <a:lnTo>
                    <a:pt x="2311" y="456412"/>
                  </a:lnTo>
                  <a:lnTo>
                    <a:pt x="0" y="505040"/>
                  </a:lnTo>
                  <a:lnTo>
                    <a:pt x="2311" y="553720"/>
                  </a:lnTo>
                  <a:lnTo>
                    <a:pt x="9105" y="601091"/>
                  </a:lnTo>
                  <a:lnTo>
                    <a:pt x="20180" y="646925"/>
                  </a:lnTo>
                  <a:lnTo>
                    <a:pt x="35306" y="691045"/>
                  </a:lnTo>
                  <a:lnTo>
                    <a:pt x="54292" y="733209"/>
                  </a:lnTo>
                  <a:lnTo>
                    <a:pt x="76911" y="773214"/>
                  </a:lnTo>
                  <a:lnTo>
                    <a:pt x="102958" y="810844"/>
                  </a:lnTo>
                  <a:lnTo>
                    <a:pt x="132219" y="845908"/>
                  </a:lnTo>
                  <a:lnTo>
                    <a:pt x="164477" y="878166"/>
                  </a:lnTo>
                  <a:lnTo>
                    <a:pt x="199542" y="907427"/>
                  </a:lnTo>
                  <a:lnTo>
                    <a:pt x="237172" y="933475"/>
                  </a:lnTo>
                  <a:lnTo>
                    <a:pt x="277177" y="956094"/>
                  </a:lnTo>
                  <a:lnTo>
                    <a:pt x="319341" y="975080"/>
                  </a:lnTo>
                  <a:lnTo>
                    <a:pt x="363461" y="990206"/>
                  </a:lnTo>
                  <a:lnTo>
                    <a:pt x="409295" y="1001280"/>
                  </a:lnTo>
                  <a:lnTo>
                    <a:pt x="456666" y="1008075"/>
                  </a:lnTo>
                  <a:lnTo>
                    <a:pt x="505345" y="1010386"/>
                  </a:lnTo>
                  <a:lnTo>
                    <a:pt x="553999" y="1008075"/>
                  </a:lnTo>
                  <a:lnTo>
                    <a:pt x="601345" y="1001280"/>
                  </a:lnTo>
                  <a:lnTo>
                    <a:pt x="647153" y="990206"/>
                  </a:lnTo>
                  <a:lnTo>
                    <a:pt x="691235" y="975080"/>
                  </a:lnTo>
                  <a:lnTo>
                    <a:pt x="733374" y="956094"/>
                  </a:lnTo>
                  <a:lnTo>
                    <a:pt x="773366" y="933475"/>
                  </a:lnTo>
                  <a:lnTo>
                    <a:pt x="810971" y="907427"/>
                  </a:lnTo>
                  <a:lnTo>
                    <a:pt x="846010" y="878166"/>
                  </a:lnTo>
                  <a:lnTo>
                    <a:pt x="878255" y="845908"/>
                  </a:lnTo>
                  <a:lnTo>
                    <a:pt x="907491" y="810844"/>
                  </a:lnTo>
                  <a:lnTo>
                    <a:pt x="933526" y="773214"/>
                  </a:lnTo>
                  <a:lnTo>
                    <a:pt x="956132" y="733209"/>
                  </a:lnTo>
                  <a:lnTo>
                    <a:pt x="975093" y="691045"/>
                  </a:lnTo>
                  <a:lnTo>
                    <a:pt x="990219" y="646925"/>
                  </a:lnTo>
                  <a:lnTo>
                    <a:pt x="1001280" y="601091"/>
                  </a:lnTo>
                  <a:lnTo>
                    <a:pt x="1008075" y="553720"/>
                  </a:lnTo>
                  <a:lnTo>
                    <a:pt x="1010386" y="50504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4578" y="5934072"/>
              <a:ext cx="197921" cy="2307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58794" y="6008649"/>
              <a:ext cx="525780" cy="387350"/>
            </a:xfrm>
            <a:custGeom>
              <a:avLst/>
              <a:gdLst/>
              <a:ahLst/>
              <a:cxnLst/>
              <a:rect l="l" t="t" r="r" b="b"/>
              <a:pathLst>
                <a:path w="525779" h="387350">
                  <a:moveTo>
                    <a:pt x="199517" y="127266"/>
                  </a:moveTo>
                  <a:lnTo>
                    <a:pt x="198691" y="123202"/>
                  </a:lnTo>
                  <a:lnTo>
                    <a:pt x="195097" y="116039"/>
                  </a:lnTo>
                  <a:lnTo>
                    <a:pt x="193179" y="115722"/>
                  </a:lnTo>
                  <a:lnTo>
                    <a:pt x="191516" y="115722"/>
                  </a:lnTo>
                  <a:lnTo>
                    <a:pt x="184962" y="115722"/>
                  </a:lnTo>
                  <a:lnTo>
                    <a:pt x="170738" y="158737"/>
                  </a:lnTo>
                  <a:lnTo>
                    <a:pt x="170307" y="165265"/>
                  </a:lnTo>
                  <a:lnTo>
                    <a:pt x="170307" y="170726"/>
                  </a:lnTo>
                  <a:lnTo>
                    <a:pt x="171399" y="172961"/>
                  </a:lnTo>
                  <a:lnTo>
                    <a:pt x="172643" y="174726"/>
                  </a:lnTo>
                  <a:lnTo>
                    <a:pt x="180695" y="174726"/>
                  </a:lnTo>
                  <a:lnTo>
                    <a:pt x="199047" y="137769"/>
                  </a:lnTo>
                  <a:lnTo>
                    <a:pt x="199517" y="131940"/>
                  </a:lnTo>
                  <a:lnTo>
                    <a:pt x="199517" y="127266"/>
                  </a:lnTo>
                  <a:close/>
                </a:path>
                <a:path w="525779" h="387350">
                  <a:moveTo>
                    <a:pt x="302450" y="212521"/>
                  </a:moveTo>
                  <a:lnTo>
                    <a:pt x="294551" y="212521"/>
                  </a:lnTo>
                  <a:lnTo>
                    <a:pt x="289979" y="212521"/>
                  </a:lnTo>
                  <a:lnTo>
                    <a:pt x="284822" y="219379"/>
                  </a:lnTo>
                  <a:lnTo>
                    <a:pt x="273494" y="262318"/>
                  </a:lnTo>
                  <a:lnTo>
                    <a:pt x="273494" y="267830"/>
                  </a:lnTo>
                  <a:lnTo>
                    <a:pt x="274586" y="270014"/>
                  </a:lnTo>
                  <a:lnTo>
                    <a:pt x="275831" y="271780"/>
                  </a:lnTo>
                  <a:lnTo>
                    <a:pt x="283794" y="271780"/>
                  </a:lnTo>
                  <a:lnTo>
                    <a:pt x="301980" y="234886"/>
                  </a:lnTo>
                  <a:lnTo>
                    <a:pt x="302450" y="229044"/>
                  </a:lnTo>
                  <a:lnTo>
                    <a:pt x="302450" y="212521"/>
                  </a:lnTo>
                  <a:close/>
                </a:path>
                <a:path w="525779" h="387350">
                  <a:moveTo>
                    <a:pt x="476554" y="241947"/>
                  </a:moveTo>
                  <a:lnTo>
                    <a:pt x="430034" y="226796"/>
                  </a:lnTo>
                  <a:lnTo>
                    <a:pt x="391236" y="209245"/>
                  </a:lnTo>
                  <a:lnTo>
                    <a:pt x="363435" y="183159"/>
                  </a:lnTo>
                  <a:lnTo>
                    <a:pt x="344970" y="141503"/>
                  </a:lnTo>
                  <a:lnTo>
                    <a:pt x="343471" y="132511"/>
                  </a:lnTo>
                  <a:lnTo>
                    <a:pt x="343382" y="131216"/>
                  </a:lnTo>
                  <a:lnTo>
                    <a:pt x="343293" y="129806"/>
                  </a:lnTo>
                  <a:lnTo>
                    <a:pt x="343103" y="126644"/>
                  </a:lnTo>
                  <a:lnTo>
                    <a:pt x="344817" y="119367"/>
                  </a:lnTo>
                  <a:lnTo>
                    <a:pt x="345909" y="114998"/>
                  </a:lnTo>
                  <a:lnTo>
                    <a:pt x="347840" y="110731"/>
                  </a:lnTo>
                  <a:lnTo>
                    <a:pt x="351104" y="107607"/>
                  </a:lnTo>
                  <a:lnTo>
                    <a:pt x="355269" y="103606"/>
                  </a:lnTo>
                  <a:lnTo>
                    <a:pt x="361302" y="101892"/>
                  </a:lnTo>
                  <a:lnTo>
                    <a:pt x="374243" y="102311"/>
                  </a:lnTo>
                  <a:lnTo>
                    <a:pt x="380631" y="105371"/>
                  </a:lnTo>
                  <a:lnTo>
                    <a:pt x="425081" y="121437"/>
                  </a:lnTo>
                  <a:lnTo>
                    <a:pt x="408813" y="101892"/>
                  </a:lnTo>
                  <a:lnTo>
                    <a:pt x="393738" y="83807"/>
                  </a:lnTo>
                  <a:lnTo>
                    <a:pt x="368935" y="54013"/>
                  </a:lnTo>
                  <a:lnTo>
                    <a:pt x="326859" y="54013"/>
                  </a:lnTo>
                  <a:lnTo>
                    <a:pt x="326859" y="233006"/>
                  </a:lnTo>
                  <a:lnTo>
                    <a:pt x="326364" y="241541"/>
                  </a:lnTo>
                  <a:lnTo>
                    <a:pt x="311810" y="280250"/>
                  </a:lnTo>
                  <a:lnTo>
                    <a:pt x="286702" y="295846"/>
                  </a:lnTo>
                  <a:lnTo>
                    <a:pt x="277710" y="295846"/>
                  </a:lnTo>
                  <a:lnTo>
                    <a:pt x="242430" y="275869"/>
                  </a:lnTo>
                  <a:lnTo>
                    <a:pt x="236372" y="250774"/>
                  </a:lnTo>
                  <a:lnTo>
                    <a:pt x="237261" y="239903"/>
                  </a:lnTo>
                  <a:lnTo>
                    <a:pt x="237350" y="239547"/>
                  </a:lnTo>
                  <a:lnTo>
                    <a:pt x="239903" y="229260"/>
                  </a:lnTo>
                  <a:lnTo>
                    <a:pt x="268300" y="191744"/>
                  </a:lnTo>
                  <a:lnTo>
                    <a:pt x="289356" y="186004"/>
                  </a:lnTo>
                  <a:lnTo>
                    <a:pt x="302475" y="187718"/>
                  </a:lnTo>
                  <a:lnTo>
                    <a:pt x="326771" y="222123"/>
                  </a:lnTo>
                  <a:lnTo>
                    <a:pt x="326859" y="233006"/>
                  </a:lnTo>
                  <a:lnTo>
                    <a:pt x="326859" y="54013"/>
                  </a:lnTo>
                  <a:lnTo>
                    <a:pt x="307695" y="54013"/>
                  </a:lnTo>
                  <a:lnTo>
                    <a:pt x="307695" y="83807"/>
                  </a:lnTo>
                  <a:lnTo>
                    <a:pt x="186994" y="303441"/>
                  </a:lnTo>
                  <a:lnTo>
                    <a:pt x="153873" y="303441"/>
                  </a:lnTo>
                  <a:lnTo>
                    <a:pt x="211391" y="198539"/>
                  </a:lnTo>
                  <a:lnTo>
                    <a:pt x="248297" y="131216"/>
                  </a:lnTo>
                  <a:lnTo>
                    <a:pt x="249059" y="129806"/>
                  </a:lnTo>
                  <a:lnTo>
                    <a:pt x="244017" y="130746"/>
                  </a:lnTo>
                  <a:lnTo>
                    <a:pt x="238823" y="131216"/>
                  </a:lnTo>
                  <a:lnTo>
                    <a:pt x="229781" y="131216"/>
                  </a:lnTo>
                  <a:lnTo>
                    <a:pt x="226187" y="130949"/>
                  </a:lnTo>
                  <a:lnTo>
                    <a:pt x="222808" y="130429"/>
                  </a:lnTo>
                  <a:lnTo>
                    <a:pt x="222758" y="134226"/>
                  </a:lnTo>
                  <a:lnTo>
                    <a:pt x="212458" y="174726"/>
                  </a:lnTo>
                  <a:lnTo>
                    <a:pt x="183045" y="198539"/>
                  </a:lnTo>
                  <a:lnTo>
                    <a:pt x="175031" y="198539"/>
                  </a:lnTo>
                  <a:lnTo>
                    <a:pt x="138760" y="178549"/>
                  </a:lnTo>
                  <a:lnTo>
                    <a:pt x="132194" y="153466"/>
                  </a:lnTo>
                  <a:lnTo>
                    <a:pt x="133223" y="141795"/>
                  </a:lnTo>
                  <a:lnTo>
                    <a:pt x="157327" y="100787"/>
                  </a:lnTo>
                  <a:lnTo>
                    <a:pt x="178244" y="90411"/>
                  </a:lnTo>
                  <a:lnTo>
                    <a:pt x="178854" y="90411"/>
                  </a:lnTo>
                  <a:lnTo>
                    <a:pt x="189699" y="89204"/>
                  </a:lnTo>
                  <a:lnTo>
                    <a:pt x="195313" y="89204"/>
                  </a:lnTo>
                  <a:lnTo>
                    <a:pt x="199936" y="90411"/>
                  </a:lnTo>
                  <a:lnTo>
                    <a:pt x="204152" y="93218"/>
                  </a:lnTo>
                  <a:lnTo>
                    <a:pt x="205600" y="94665"/>
                  </a:lnTo>
                  <a:lnTo>
                    <a:pt x="207530" y="96481"/>
                  </a:lnTo>
                  <a:lnTo>
                    <a:pt x="240118" y="106413"/>
                  </a:lnTo>
                  <a:lnTo>
                    <a:pt x="246722" y="106413"/>
                  </a:lnTo>
                  <a:lnTo>
                    <a:pt x="278803" y="83807"/>
                  </a:lnTo>
                  <a:lnTo>
                    <a:pt x="307695" y="83807"/>
                  </a:lnTo>
                  <a:lnTo>
                    <a:pt x="307695" y="54013"/>
                  </a:lnTo>
                  <a:lnTo>
                    <a:pt x="87185" y="54013"/>
                  </a:lnTo>
                  <a:lnTo>
                    <a:pt x="52082" y="82892"/>
                  </a:lnTo>
                  <a:lnTo>
                    <a:pt x="49098" y="286181"/>
                  </a:lnTo>
                  <a:lnTo>
                    <a:pt x="52082" y="304342"/>
                  </a:lnTo>
                  <a:lnTo>
                    <a:pt x="60274" y="319354"/>
                  </a:lnTo>
                  <a:lnTo>
                    <a:pt x="72390" y="329501"/>
                  </a:lnTo>
                  <a:lnTo>
                    <a:pt x="87185" y="333222"/>
                  </a:lnTo>
                  <a:lnTo>
                    <a:pt x="438391" y="333222"/>
                  </a:lnTo>
                  <a:lnTo>
                    <a:pt x="453212" y="329501"/>
                  </a:lnTo>
                  <a:lnTo>
                    <a:pt x="465353" y="319354"/>
                  </a:lnTo>
                  <a:lnTo>
                    <a:pt x="473544" y="304342"/>
                  </a:lnTo>
                  <a:lnTo>
                    <a:pt x="473684" y="303441"/>
                  </a:lnTo>
                  <a:lnTo>
                    <a:pt x="474941" y="295846"/>
                  </a:lnTo>
                  <a:lnTo>
                    <a:pt x="476529" y="286181"/>
                  </a:lnTo>
                  <a:lnTo>
                    <a:pt x="476554" y="241947"/>
                  </a:lnTo>
                  <a:close/>
                </a:path>
                <a:path w="525779" h="387350">
                  <a:moveTo>
                    <a:pt x="525627" y="270217"/>
                  </a:moveTo>
                  <a:lnTo>
                    <a:pt x="496303" y="257949"/>
                  </a:lnTo>
                  <a:lnTo>
                    <a:pt x="496303" y="300062"/>
                  </a:lnTo>
                  <a:lnTo>
                    <a:pt x="493026" y="321157"/>
                  </a:lnTo>
                  <a:lnTo>
                    <a:pt x="484085" y="338429"/>
                  </a:lnTo>
                  <a:lnTo>
                    <a:pt x="470839" y="350100"/>
                  </a:lnTo>
                  <a:lnTo>
                    <a:pt x="454660" y="354380"/>
                  </a:lnTo>
                  <a:lnTo>
                    <a:pt x="70954" y="354380"/>
                  </a:lnTo>
                  <a:lnTo>
                    <a:pt x="54787" y="350100"/>
                  </a:lnTo>
                  <a:lnTo>
                    <a:pt x="41541" y="338429"/>
                  </a:lnTo>
                  <a:lnTo>
                    <a:pt x="32600" y="321157"/>
                  </a:lnTo>
                  <a:lnTo>
                    <a:pt x="29324" y="300062"/>
                  </a:lnTo>
                  <a:lnTo>
                    <a:pt x="29324" y="87236"/>
                  </a:lnTo>
                  <a:lnTo>
                    <a:pt x="32600" y="66128"/>
                  </a:lnTo>
                  <a:lnTo>
                    <a:pt x="41541" y="48831"/>
                  </a:lnTo>
                  <a:lnTo>
                    <a:pt x="54787" y="37147"/>
                  </a:lnTo>
                  <a:lnTo>
                    <a:pt x="70954" y="32854"/>
                  </a:lnTo>
                  <a:lnTo>
                    <a:pt x="351320" y="32854"/>
                  </a:lnTo>
                  <a:lnTo>
                    <a:pt x="323977" y="0"/>
                  </a:lnTo>
                  <a:lnTo>
                    <a:pt x="41643" y="0"/>
                  </a:lnTo>
                  <a:lnTo>
                    <a:pt x="25463" y="4292"/>
                  </a:lnTo>
                  <a:lnTo>
                    <a:pt x="12217" y="15951"/>
                  </a:lnTo>
                  <a:lnTo>
                    <a:pt x="3276" y="33223"/>
                  </a:lnTo>
                  <a:lnTo>
                    <a:pt x="0" y="54330"/>
                  </a:lnTo>
                  <a:lnTo>
                    <a:pt x="0" y="332917"/>
                  </a:lnTo>
                  <a:lnTo>
                    <a:pt x="3276" y="354012"/>
                  </a:lnTo>
                  <a:lnTo>
                    <a:pt x="12217" y="371284"/>
                  </a:lnTo>
                  <a:lnTo>
                    <a:pt x="25463" y="382955"/>
                  </a:lnTo>
                  <a:lnTo>
                    <a:pt x="41643" y="387235"/>
                  </a:lnTo>
                  <a:lnTo>
                    <a:pt x="483984" y="387235"/>
                  </a:lnTo>
                  <a:lnTo>
                    <a:pt x="500164" y="382955"/>
                  </a:lnTo>
                  <a:lnTo>
                    <a:pt x="513397" y="371284"/>
                  </a:lnTo>
                  <a:lnTo>
                    <a:pt x="522338" y="354012"/>
                  </a:lnTo>
                  <a:lnTo>
                    <a:pt x="525627" y="332917"/>
                  </a:lnTo>
                  <a:lnTo>
                    <a:pt x="525627" y="270217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27843" y="3571480"/>
              <a:ext cx="935990" cy="868680"/>
            </a:xfrm>
            <a:custGeom>
              <a:avLst/>
              <a:gdLst/>
              <a:ahLst/>
              <a:cxnLst/>
              <a:rect l="l" t="t" r="r" b="b"/>
              <a:pathLst>
                <a:path w="935990" h="868679">
                  <a:moveTo>
                    <a:pt x="697115" y="408266"/>
                  </a:moveTo>
                  <a:lnTo>
                    <a:pt x="691235" y="364921"/>
                  </a:lnTo>
                  <a:lnTo>
                    <a:pt x="674662" y="325805"/>
                  </a:lnTo>
                  <a:lnTo>
                    <a:pt x="668718" y="318109"/>
                  </a:lnTo>
                  <a:lnTo>
                    <a:pt x="668718" y="406844"/>
                  </a:lnTo>
                  <a:lnTo>
                    <a:pt x="661784" y="449961"/>
                  </a:lnTo>
                  <a:lnTo>
                    <a:pt x="642505" y="487197"/>
                  </a:lnTo>
                  <a:lnTo>
                    <a:pt x="613206" y="516407"/>
                  </a:lnTo>
                  <a:lnTo>
                    <a:pt x="576211" y="535508"/>
                  </a:lnTo>
                  <a:lnTo>
                    <a:pt x="533844" y="542340"/>
                  </a:lnTo>
                  <a:lnTo>
                    <a:pt x="490918" y="535368"/>
                  </a:lnTo>
                  <a:lnTo>
                    <a:pt x="453859" y="516001"/>
                  </a:lnTo>
                  <a:lnTo>
                    <a:pt x="424764" y="486575"/>
                  </a:lnTo>
                  <a:lnTo>
                    <a:pt x="405765" y="449414"/>
                  </a:lnTo>
                  <a:lnTo>
                    <a:pt x="398957" y="406844"/>
                  </a:lnTo>
                  <a:lnTo>
                    <a:pt x="405904" y="364274"/>
                  </a:lnTo>
                  <a:lnTo>
                    <a:pt x="425170" y="327113"/>
                  </a:lnTo>
                  <a:lnTo>
                    <a:pt x="454469" y="297688"/>
                  </a:lnTo>
                  <a:lnTo>
                    <a:pt x="491464" y="278320"/>
                  </a:lnTo>
                  <a:lnTo>
                    <a:pt x="533844" y="271348"/>
                  </a:lnTo>
                  <a:lnTo>
                    <a:pt x="576757" y="278320"/>
                  </a:lnTo>
                  <a:lnTo>
                    <a:pt x="613829" y="297688"/>
                  </a:lnTo>
                  <a:lnTo>
                    <a:pt x="642912" y="327113"/>
                  </a:lnTo>
                  <a:lnTo>
                    <a:pt x="661911" y="364274"/>
                  </a:lnTo>
                  <a:lnTo>
                    <a:pt x="668718" y="406844"/>
                  </a:lnTo>
                  <a:lnTo>
                    <a:pt x="668718" y="318109"/>
                  </a:lnTo>
                  <a:lnTo>
                    <a:pt x="621766" y="271348"/>
                  </a:lnTo>
                  <a:lnTo>
                    <a:pt x="576986" y="250164"/>
                  </a:lnTo>
                  <a:lnTo>
                    <a:pt x="533844" y="244246"/>
                  </a:lnTo>
                  <a:lnTo>
                    <a:pt x="490194" y="250164"/>
                  </a:lnTo>
                  <a:lnTo>
                    <a:pt x="451129" y="266801"/>
                  </a:lnTo>
                  <a:lnTo>
                    <a:pt x="418122" y="292569"/>
                  </a:lnTo>
                  <a:lnTo>
                    <a:pt x="392696" y="325805"/>
                  </a:lnTo>
                  <a:lnTo>
                    <a:pt x="376351" y="364921"/>
                  </a:lnTo>
                  <a:lnTo>
                    <a:pt x="370560" y="408266"/>
                  </a:lnTo>
                  <a:lnTo>
                    <a:pt x="376351" y="451612"/>
                  </a:lnTo>
                  <a:lnTo>
                    <a:pt x="392696" y="490728"/>
                  </a:lnTo>
                  <a:lnTo>
                    <a:pt x="418122" y="523976"/>
                  </a:lnTo>
                  <a:lnTo>
                    <a:pt x="451129" y="549732"/>
                  </a:lnTo>
                  <a:lnTo>
                    <a:pt x="490194" y="566381"/>
                  </a:lnTo>
                  <a:lnTo>
                    <a:pt x="533844" y="572287"/>
                  </a:lnTo>
                  <a:lnTo>
                    <a:pt x="577481" y="566381"/>
                  </a:lnTo>
                  <a:lnTo>
                    <a:pt x="616559" y="549732"/>
                  </a:lnTo>
                  <a:lnTo>
                    <a:pt x="649554" y="523976"/>
                  </a:lnTo>
                  <a:lnTo>
                    <a:pt x="674979" y="490728"/>
                  </a:lnTo>
                  <a:lnTo>
                    <a:pt x="691337" y="451612"/>
                  </a:lnTo>
                  <a:lnTo>
                    <a:pt x="697115" y="408266"/>
                  </a:lnTo>
                  <a:close/>
                </a:path>
                <a:path w="935990" h="868679">
                  <a:moveTo>
                    <a:pt x="935748" y="614768"/>
                  </a:moveTo>
                  <a:lnTo>
                    <a:pt x="926236" y="593686"/>
                  </a:lnTo>
                  <a:lnTo>
                    <a:pt x="923950" y="588632"/>
                  </a:lnTo>
                  <a:lnTo>
                    <a:pt x="908659" y="576961"/>
                  </a:lnTo>
                  <a:lnTo>
                    <a:pt x="908659" y="623633"/>
                  </a:lnTo>
                  <a:lnTo>
                    <a:pt x="906780" y="627862"/>
                  </a:lnTo>
                  <a:lnTo>
                    <a:pt x="744245" y="720636"/>
                  </a:lnTo>
                  <a:lnTo>
                    <a:pt x="691388" y="748944"/>
                  </a:lnTo>
                  <a:lnTo>
                    <a:pt x="643699" y="775182"/>
                  </a:lnTo>
                  <a:lnTo>
                    <a:pt x="606818" y="796607"/>
                  </a:lnTo>
                  <a:lnTo>
                    <a:pt x="586371" y="810475"/>
                  </a:lnTo>
                  <a:lnTo>
                    <a:pt x="566801" y="820051"/>
                  </a:lnTo>
                  <a:lnTo>
                    <a:pt x="543775" y="824026"/>
                  </a:lnTo>
                  <a:lnTo>
                    <a:pt x="519684" y="823709"/>
                  </a:lnTo>
                  <a:lnTo>
                    <a:pt x="496925" y="820458"/>
                  </a:lnTo>
                  <a:lnTo>
                    <a:pt x="452475" y="815124"/>
                  </a:lnTo>
                  <a:lnTo>
                    <a:pt x="403199" y="811657"/>
                  </a:lnTo>
                  <a:lnTo>
                    <a:pt x="351002" y="810552"/>
                  </a:lnTo>
                  <a:lnTo>
                    <a:pt x="297840" y="812241"/>
                  </a:lnTo>
                  <a:lnTo>
                    <a:pt x="245643" y="817232"/>
                  </a:lnTo>
                  <a:lnTo>
                    <a:pt x="196354" y="825995"/>
                  </a:lnTo>
                  <a:lnTo>
                    <a:pt x="152222" y="838911"/>
                  </a:lnTo>
                  <a:lnTo>
                    <a:pt x="151841" y="838911"/>
                  </a:lnTo>
                  <a:lnTo>
                    <a:pt x="38328" y="707783"/>
                  </a:lnTo>
                  <a:lnTo>
                    <a:pt x="78333" y="686650"/>
                  </a:lnTo>
                  <a:lnTo>
                    <a:pt x="117665" y="664997"/>
                  </a:lnTo>
                  <a:lnTo>
                    <a:pt x="156730" y="641197"/>
                  </a:lnTo>
                  <a:lnTo>
                    <a:pt x="195935" y="613651"/>
                  </a:lnTo>
                  <a:lnTo>
                    <a:pt x="220357" y="598297"/>
                  </a:lnTo>
                  <a:lnTo>
                    <a:pt x="246507" y="589229"/>
                  </a:lnTo>
                  <a:lnTo>
                    <a:pt x="273989" y="587375"/>
                  </a:lnTo>
                  <a:lnTo>
                    <a:pt x="302412" y="593686"/>
                  </a:lnTo>
                  <a:lnTo>
                    <a:pt x="318516" y="597877"/>
                  </a:lnTo>
                  <a:lnTo>
                    <a:pt x="358381" y="607212"/>
                  </a:lnTo>
                  <a:lnTo>
                    <a:pt x="415683" y="618426"/>
                  </a:lnTo>
                  <a:lnTo>
                    <a:pt x="485787" y="628688"/>
                  </a:lnTo>
                  <a:lnTo>
                    <a:pt x="563651" y="635038"/>
                  </a:lnTo>
                  <a:lnTo>
                    <a:pt x="588784" y="641553"/>
                  </a:lnTo>
                  <a:lnTo>
                    <a:pt x="603821" y="657720"/>
                  </a:lnTo>
                  <a:lnTo>
                    <a:pt x="600049" y="678484"/>
                  </a:lnTo>
                  <a:lnTo>
                    <a:pt x="568744" y="698754"/>
                  </a:lnTo>
                  <a:lnTo>
                    <a:pt x="501180" y="713486"/>
                  </a:lnTo>
                  <a:lnTo>
                    <a:pt x="494080" y="714908"/>
                  </a:lnTo>
                  <a:lnTo>
                    <a:pt x="488403" y="722045"/>
                  </a:lnTo>
                  <a:lnTo>
                    <a:pt x="488403" y="729170"/>
                  </a:lnTo>
                  <a:lnTo>
                    <a:pt x="489826" y="736307"/>
                  </a:lnTo>
                  <a:lnTo>
                    <a:pt x="495503" y="742010"/>
                  </a:lnTo>
                  <a:lnTo>
                    <a:pt x="504024" y="742010"/>
                  </a:lnTo>
                  <a:lnTo>
                    <a:pt x="543775" y="735507"/>
                  </a:lnTo>
                  <a:lnTo>
                    <a:pt x="584593" y="723112"/>
                  </a:lnTo>
                  <a:lnTo>
                    <a:pt x="617435" y="702703"/>
                  </a:lnTo>
                  <a:lnTo>
                    <a:pt x="617537" y="702500"/>
                  </a:lnTo>
                  <a:lnTo>
                    <a:pt x="633222" y="672122"/>
                  </a:lnTo>
                  <a:lnTo>
                    <a:pt x="718413" y="643597"/>
                  </a:lnTo>
                  <a:lnTo>
                    <a:pt x="863231" y="595109"/>
                  </a:lnTo>
                  <a:lnTo>
                    <a:pt x="868908" y="593686"/>
                  </a:lnTo>
                  <a:lnTo>
                    <a:pt x="874585" y="593686"/>
                  </a:lnTo>
                  <a:lnTo>
                    <a:pt x="889101" y="597560"/>
                  </a:lnTo>
                  <a:lnTo>
                    <a:pt x="900150" y="606513"/>
                  </a:lnTo>
                  <a:lnTo>
                    <a:pt x="906932" y="616546"/>
                  </a:lnTo>
                  <a:lnTo>
                    <a:pt x="908659" y="623633"/>
                  </a:lnTo>
                  <a:lnTo>
                    <a:pt x="908659" y="576961"/>
                  </a:lnTo>
                  <a:lnTo>
                    <a:pt x="899833" y="570217"/>
                  </a:lnTo>
                  <a:lnTo>
                    <a:pt x="871753" y="563727"/>
                  </a:lnTo>
                  <a:lnTo>
                    <a:pt x="862457" y="513892"/>
                  </a:lnTo>
                  <a:lnTo>
                    <a:pt x="844600" y="460806"/>
                  </a:lnTo>
                  <a:lnTo>
                    <a:pt x="843356" y="458012"/>
                  </a:lnTo>
                  <a:lnTo>
                    <a:pt x="843356" y="570865"/>
                  </a:lnTo>
                  <a:lnTo>
                    <a:pt x="627545" y="643597"/>
                  </a:lnTo>
                  <a:lnTo>
                    <a:pt x="598258" y="614362"/>
                  </a:lnTo>
                  <a:lnTo>
                    <a:pt x="469658" y="597877"/>
                  </a:lnTo>
                  <a:lnTo>
                    <a:pt x="406641" y="587375"/>
                  </a:lnTo>
                  <a:lnTo>
                    <a:pt x="388848" y="584415"/>
                  </a:lnTo>
                  <a:lnTo>
                    <a:pt x="332257" y="572020"/>
                  </a:lnTo>
                  <a:lnTo>
                    <a:pt x="310934" y="566585"/>
                  </a:lnTo>
                  <a:lnTo>
                    <a:pt x="289636" y="560971"/>
                  </a:lnTo>
                  <a:lnTo>
                    <a:pt x="268338" y="559092"/>
                  </a:lnTo>
                  <a:lnTo>
                    <a:pt x="247040" y="560971"/>
                  </a:lnTo>
                  <a:lnTo>
                    <a:pt x="225742" y="566585"/>
                  </a:lnTo>
                  <a:lnTo>
                    <a:pt x="234099" y="519861"/>
                  </a:lnTo>
                  <a:lnTo>
                    <a:pt x="251015" y="469480"/>
                  </a:lnTo>
                  <a:lnTo>
                    <a:pt x="274231" y="417512"/>
                  </a:lnTo>
                  <a:lnTo>
                    <a:pt x="301472" y="366001"/>
                  </a:lnTo>
                  <a:lnTo>
                    <a:pt x="330492" y="317004"/>
                  </a:lnTo>
                  <a:lnTo>
                    <a:pt x="358990" y="272567"/>
                  </a:lnTo>
                  <a:lnTo>
                    <a:pt x="384733" y="234746"/>
                  </a:lnTo>
                  <a:lnTo>
                    <a:pt x="418833" y="187198"/>
                  </a:lnTo>
                  <a:lnTo>
                    <a:pt x="648843" y="187198"/>
                  </a:lnTo>
                  <a:lnTo>
                    <a:pt x="683856" y="235292"/>
                  </a:lnTo>
                  <a:lnTo>
                    <a:pt x="709993" y="273672"/>
                  </a:lnTo>
                  <a:lnTo>
                    <a:pt x="738835" y="318782"/>
                  </a:lnTo>
                  <a:lnTo>
                    <a:pt x="768083" y="368490"/>
                  </a:lnTo>
                  <a:lnTo>
                    <a:pt x="795451" y="420687"/>
                  </a:lnTo>
                  <a:lnTo>
                    <a:pt x="818642" y="473227"/>
                  </a:lnTo>
                  <a:lnTo>
                    <a:pt x="835380" y="523989"/>
                  </a:lnTo>
                  <a:lnTo>
                    <a:pt x="843356" y="570865"/>
                  </a:lnTo>
                  <a:lnTo>
                    <a:pt x="843356" y="458012"/>
                  </a:lnTo>
                  <a:lnTo>
                    <a:pt x="820483" y="406527"/>
                  </a:lnTo>
                  <a:lnTo>
                    <a:pt x="792353" y="353085"/>
                  </a:lnTo>
                  <a:lnTo>
                    <a:pt x="762520" y="302539"/>
                  </a:lnTo>
                  <a:lnTo>
                    <a:pt x="733247" y="256933"/>
                  </a:lnTo>
                  <a:lnTo>
                    <a:pt x="706805" y="218287"/>
                  </a:lnTo>
                  <a:lnTo>
                    <a:pt x="684390" y="187198"/>
                  </a:lnTo>
                  <a:lnTo>
                    <a:pt x="671563" y="170091"/>
                  </a:lnTo>
                  <a:lnTo>
                    <a:pt x="674522" y="158673"/>
                  </a:lnTo>
                  <a:lnTo>
                    <a:pt x="704837" y="41719"/>
                  </a:lnTo>
                  <a:lnTo>
                    <a:pt x="707059" y="33159"/>
                  </a:lnTo>
                  <a:lnTo>
                    <a:pt x="708190" y="27457"/>
                  </a:lnTo>
                  <a:lnTo>
                    <a:pt x="708469" y="26035"/>
                  </a:lnTo>
                  <a:lnTo>
                    <a:pt x="707618" y="21755"/>
                  </a:lnTo>
                  <a:lnTo>
                    <a:pt x="707059" y="18897"/>
                  </a:lnTo>
                  <a:lnTo>
                    <a:pt x="702792" y="14617"/>
                  </a:lnTo>
                  <a:lnTo>
                    <a:pt x="696544" y="9347"/>
                  </a:lnTo>
                  <a:lnTo>
                    <a:pt x="688949" y="6604"/>
                  </a:lnTo>
                  <a:lnTo>
                    <a:pt x="680834" y="6807"/>
                  </a:lnTo>
                  <a:lnTo>
                    <a:pt x="672973" y="10350"/>
                  </a:lnTo>
                  <a:lnTo>
                    <a:pt x="671563" y="11391"/>
                  </a:lnTo>
                  <a:lnTo>
                    <a:pt x="671563" y="41719"/>
                  </a:lnTo>
                  <a:lnTo>
                    <a:pt x="644588" y="158673"/>
                  </a:lnTo>
                  <a:lnTo>
                    <a:pt x="423100" y="158673"/>
                  </a:lnTo>
                  <a:lnTo>
                    <a:pt x="393280" y="41719"/>
                  </a:lnTo>
                  <a:lnTo>
                    <a:pt x="398957" y="45999"/>
                  </a:lnTo>
                  <a:lnTo>
                    <a:pt x="404723" y="48412"/>
                  </a:lnTo>
                  <a:lnTo>
                    <a:pt x="411022" y="49212"/>
                  </a:lnTo>
                  <a:lnTo>
                    <a:pt x="417322" y="48412"/>
                  </a:lnTo>
                  <a:lnTo>
                    <a:pt x="423100" y="45999"/>
                  </a:lnTo>
                  <a:lnTo>
                    <a:pt x="429653" y="41719"/>
                  </a:lnTo>
                  <a:lnTo>
                    <a:pt x="451497" y="27457"/>
                  </a:lnTo>
                  <a:lnTo>
                    <a:pt x="479882" y="45999"/>
                  </a:lnTo>
                  <a:lnTo>
                    <a:pt x="485660" y="48412"/>
                  </a:lnTo>
                  <a:lnTo>
                    <a:pt x="491959" y="49212"/>
                  </a:lnTo>
                  <a:lnTo>
                    <a:pt x="498259" y="48412"/>
                  </a:lnTo>
                  <a:lnTo>
                    <a:pt x="504024" y="45999"/>
                  </a:lnTo>
                  <a:lnTo>
                    <a:pt x="532422" y="27457"/>
                  </a:lnTo>
                  <a:lnTo>
                    <a:pt x="560819" y="45999"/>
                  </a:lnTo>
                  <a:lnTo>
                    <a:pt x="566585" y="48412"/>
                  </a:lnTo>
                  <a:lnTo>
                    <a:pt x="572884" y="49212"/>
                  </a:lnTo>
                  <a:lnTo>
                    <a:pt x="579183" y="48412"/>
                  </a:lnTo>
                  <a:lnTo>
                    <a:pt x="584949" y="45999"/>
                  </a:lnTo>
                  <a:lnTo>
                    <a:pt x="613346" y="27457"/>
                  </a:lnTo>
                  <a:lnTo>
                    <a:pt x="641743" y="45999"/>
                  </a:lnTo>
                  <a:lnTo>
                    <a:pt x="647509" y="48412"/>
                  </a:lnTo>
                  <a:lnTo>
                    <a:pt x="653808" y="49212"/>
                  </a:lnTo>
                  <a:lnTo>
                    <a:pt x="660107" y="48412"/>
                  </a:lnTo>
                  <a:lnTo>
                    <a:pt x="665886" y="45999"/>
                  </a:lnTo>
                  <a:lnTo>
                    <a:pt x="671563" y="41719"/>
                  </a:lnTo>
                  <a:lnTo>
                    <a:pt x="671563" y="11391"/>
                  </a:lnTo>
                  <a:lnTo>
                    <a:pt x="657364" y="21755"/>
                  </a:lnTo>
                  <a:lnTo>
                    <a:pt x="628967" y="3213"/>
                  </a:lnTo>
                  <a:lnTo>
                    <a:pt x="623201" y="812"/>
                  </a:lnTo>
                  <a:lnTo>
                    <a:pt x="616902" y="0"/>
                  </a:lnTo>
                  <a:lnTo>
                    <a:pt x="610590" y="812"/>
                  </a:lnTo>
                  <a:lnTo>
                    <a:pt x="604824" y="3213"/>
                  </a:lnTo>
                  <a:lnTo>
                    <a:pt x="576427" y="21755"/>
                  </a:lnTo>
                  <a:lnTo>
                    <a:pt x="548043" y="3213"/>
                  </a:lnTo>
                  <a:lnTo>
                    <a:pt x="542264" y="812"/>
                  </a:lnTo>
                  <a:lnTo>
                    <a:pt x="535965" y="0"/>
                  </a:lnTo>
                  <a:lnTo>
                    <a:pt x="529666" y="812"/>
                  </a:lnTo>
                  <a:lnTo>
                    <a:pt x="523900" y="3213"/>
                  </a:lnTo>
                  <a:lnTo>
                    <a:pt x="495503" y="21755"/>
                  </a:lnTo>
                  <a:lnTo>
                    <a:pt x="467106" y="3213"/>
                  </a:lnTo>
                  <a:lnTo>
                    <a:pt x="461340" y="812"/>
                  </a:lnTo>
                  <a:lnTo>
                    <a:pt x="455041" y="0"/>
                  </a:lnTo>
                  <a:lnTo>
                    <a:pt x="448741" y="812"/>
                  </a:lnTo>
                  <a:lnTo>
                    <a:pt x="442976" y="3213"/>
                  </a:lnTo>
                  <a:lnTo>
                    <a:pt x="414578" y="21755"/>
                  </a:lnTo>
                  <a:lnTo>
                    <a:pt x="398957" y="10350"/>
                  </a:lnTo>
                  <a:lnTo>
                    <a:pt x="391109" y="7404"/>
                  </a:lnTo>
                  <a:lnTo>
                    <a:pt x="382981" y="7137"/>
                  </a:lnTo>
                  <a:lnTo>
                    <a:pt x="375399" y="9537"/>
                  </a:lnTo>
                  <a:lnTo>
                    <a:pt x="369138" y="14617"/>
                  </a:lnTo>
                  <a:lnTo>
                    <a:pt x="360629" y="18897"/>
                  </a:lnTo>
                  <a:lnTo>
                    <a:pt x="359206" y="26035"/>
                  </a:lnTo>
                  <a:lnTo>
                    <a:pt x="362038" y="33159"/>
                  </a:lnTo>
                  <a:lnTo>
                    <a:pt x="397535" y="170091"/>
                  </a:lnTo>
                  <a:lnTo>
                    <a:pt x="360413" y="221576"/>
                  </a:lnTo>
                  <a:lnTo>
                    <a:pt x="332701" y="262585"/>
                  </a:lnTo>
                  <a:lnTo>
                    <a:pt x="302260" y="310730"/>
                  </a:lnTo>
                  <a:lnTo>
                    <a:pt x="271602" y="363766"/>
                  </a:lnTo>
                  <a:lnTo>
                    <a:pt x="243255" y="419417"/>
                  </a:lnTo>
                  <a:lnTo>
                    <a:pt x="219748" y="475424"/>
                  </a:lnTo>
                  <a:lnTo>
                    <a:pt x="203606" y="529513"/>
                  </a:lnTo>
                  <a:lnTo>
                    <a:pt x="197345" y="579424"/>
                  </a:lnTo>
                  <a:lnTo>
                    <a:pt x="190246" y="583704"/>
                  </a:lnTo>
                  <a:lnTo>
                    <a:pt x="134518" y="621804"/>
                  </a:lnTo>
                  <a:lnTo>
                    <a:pt x="91935" y="646099"/>
                  </a:lnTo>
                  <a:lnTo>
                    <a:pt x="50939" y="666648"/>
                  </a:lnTo>
                  <a:lnTo>
                    <a:pt x="9931" y="686384"/>
                  </a:lnTo>
                  <a:lnTo>
                    <a:pt x="5676" y="687819"/>
                  </a:lnTo>
                  <a:lnTo>
                    <a:pt x="2832" y="692099"/>
                  </a:lnTo>
                  <a:lnTo>
                    <a:pt x="0" y="700646"/>
                  </a:lnTo>
                  <a:lnTo>
                    <a:pt x="1422" y="704926"/>
                  </a:lnTo>
                  <a:lnTo>
                    <a:pt x="4254" y="709206"/>
                  </a:lnTo>
                  <a:lnTo>
                    <a:pt x="134874" y="863244"/>
                  </a:lnTo>
                  <a:lnTo>
                    <a:pt x="146011" y="868235"/>
                  </a:lnTo>
                  <a:lnTo>
                    <a:pt x="164642" y="862838"/>
                  </a:lnTo>
                  <a:lnTo>
                    <a:pt x="199275" y="852360"/>
                  </a:lnTo>
                  <a:lnTo>
                    <a:pt x="258457" y="842162"/>
                  </a:lnTo>
                  <a:lnTo>
                    <a:pt x="323799" y="838911"/>
                  </a:lnTo>
                  <a:lnTo>
                    <a:pt x="350685" y="837565"/>
                  </a:lnTo>
                  <a:lnTo>
                    <a:pt x="404799" y="838911"/>
                  </a:lnTo>
                  <a:lnTo>
                    <a:pt x="449186" y="841844"/>
                  </a:lnTo>
                  <a:lnTo>
                    <a:pt x="479463" y="844791"/>
                  </a:lnTo>
                  <a:lnTo>
                    <a:pt x="528535" y="850493"/>
                  </a:lnTo>
                  <a:lnTo>
                    <a:pt x="560641" y="847915"/>
                  </a:lnTo>
                  <a:lnTo>
                    <a:pt x="586079" y="840511"/>
                  </a:lnTo>
                  <a:lnTo>
                    <a:pt x="591146" y="837565"/>
                  </a:lnTo>
                  <a:lnTo>
                    <a:pt x="603415" y="830440"/>
                  </a:lnTo>
                  <a:lnTo>
                    <a:pt x="604824" y="829017"/>
                  </a:lnTo>
                  <a:lnTo>
                    <a:pt x="612482" y="824026"/>
                  </a:lnTo>
                  <a:lnTo>
                    <a:pt x="623697" y="816711"/>
                  </a:lnTo>
                  <a:lnTo>
                    <a:pt x="662038" y="794727"/>
                  </a:lnTo>
                  <a:lnTo>
                    <a:pt x="713803" y="766254"/>
                  </a:lnTo>
                  <a:lnTo>
                    <a:pt x="772883" y="734453"/>
                  </a:lnTo>
                  <a:lnTo>
                    <a:pt x="888784" y="673557"/>
                  </a:lnTo>
                  <a:lnTo>
                    <a:pt x="926820" y="644474"/>
                  </a:lnTo>
                  <a:lnTo>
                    <a:pt x="935748" y="614768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9219" y="3882759"/>
              <a:ext cx="123344" cy="1925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27848" y="8072859"/>
              <a:ext cx="1047750" cy="1046480"/>
            </a:xfrm>
            <a:custGeom>
              <a:avLst/>
              <a:gdLst/>
              <a:ahLst/>
              <a:cxnLst/>
              <a:rect l="l" t="t" r="r" b="b"/>
              <a:pathLst>
                <a:path w="1047750" h="1046479">
                  <a:moveTo>
                    <a:pt x="561165" y="25400"/>
                  </a:moveTo>
                  <a:lnTo>
                    <a:pt x="486586" y="25400"/>
                  </a:lnTo>
                  <a:lnTo>
                    <a:pt x="492604" y="13970"/>
                  </a:lnTo>
                  <a:lnTo>
                    <a:pt x="501267" y="6350"/>
                  </a:lnTo>
                  <a:lnTo>
                    <a:pt x="511912" y="1270"/>
                  </a:lnTo>
                  <a:lnTo>
                    <a:pt x="523874" y="0"/>
                  </a:lnTo>
                  <a:lnTo>
                    <a:pt x="535839" y="1270"/>
                  </a:lnTo>
                  <a:lnTo>
                    <a:pt x="546484" y="6350"/>
                  </a:lnTo>
                  <a:lnTo>
                    <a:pt x="555148" y="13970"/>
                  </a:lnTo>
                  <a:lnTo>
                    <a:pt x="561165" y="25400"/>
                  </a:lnTo>
                  <a:close/>
                </a:path>
                <a:path w="1047750" h="1046479">
                  <a:moveTo>
                    <a:pt x="175329" y="825500"/>
                  </a:moveTo>
                  <a:lnTo>
                    <a:pt x="128773" y="819150"/>
                  </a:lnTo>
                  <a:lnTo>
                    <a:pt x="86906" y="801370"/>
                  </a:lnTo>
                  <a:lnTo>
                    <a:pt x="51411" y="773430"/>
                  </a:lnTo>
                  <a:lnTo>
                    <a:pt x="23972" y="737870"/>
                  </a:lnTo>
                  <a:lnTo>
                    <a:pt x="6273" y="695960"/>
                  </a:lnTo>
                  <a:lnTo>
                    <a:pt x="0" y="650240"/>
                  </a:lnTo>
                  <a:lnTo>
                    <a:pt x="5570" y="605790"/>
                  </a:lnTo>
                  <a:lnTo>
                    <a:pt x="21346" y="566420"/>
                  </a:lnTo>
                  <a:lnTo>
                    <a:pt x="45924" y="532130"/>
                  </a:lnTo>
                  <a:lnTo>
                    <a:pt x="77899" y="504190"/>
                  </a:lnTo>
                  <a:lnTo>
                    <a:pt x="115869" y="485140"/>
                  </a:lnTo>
                  <a:lnTo>
                    <a:pt x="158429" y="474980"/>
                  </a:lnTo>
                  <a:lnTo>
                    <a:pt x="158429" y="306070"/>
                  </a:lnTo>
                  <a:lnTo>
                    <a:pt x="165996" y="298450"/>
                  </a:lnTo>
                  <a:lnTo>
                    <a:pt x="359458" y="298450"/>
                  </a:lnTo>
                  <a:lnTo>
                    <a:pt x="362418" y="289560"/>
                  </a:lnTo>
                  <a:lnTo>
                    <a:pt x="388208" y="240030"/>
                  </a:lnTo>
                  <a:lnTo>
                    <a:pt x="423923" y="193040"/>
                  </a:lnTo>
                  <a:lnTo>
                    <a:pt x="447032" y="166370"/>
                  </a:lnTo>
                  <a:lnTo>
                    <a:pt x="441664" y="160020"/>
                  </a:lnTo>
                  <a:lnTo>
                    <a:pt x="437587" y="153670"/>
                  </a:lnTo>
                  <a:lnTo>
                    <a:pt x="434996" y="146050"/>
                  </a:lnTo>
                  <a:lnTo>
                    <a:pt x="434089" y="137160"/>
                  </a:lnTo>
                  <a:lnTo>
                    <a:pt x="435608" y="127000"/>
                  </a:lnTo>
                  <a:lnTo>
                    <a:pt x="439881" y="116840"/>
                  </a:lnTo>
                  <a:lnTo>
                    <a:pt x="446484" y="109220"/>
                  </a:lnTo>
                  <a:lnTo>
                    <a:pt x="454993" y="102870"/>
                  </a:lnTo>
                  <a:lnTo>
                    <a:pt x="442249" y="90170"/>
                  </a:lnTo>
                  <a:lnTo>
                    <a:pt x="433458" y="76200"/>
                  </a:lnTo>
                  <a:lnTo>
                    <a:pt x="430527" y="60960"/>
                  </a:lnTo>
                  <a:lnTo>
                    <a:pt x="433458" y="46990"/>
                  </a:lnTo>
                  <a:lnTo>
                    <a:pt x="442249" y="33020"/>
                  </a:lnTo>
                  <a:lnTo>
                    <a:pt x="452021" y="25400"/>
                  </a:lnTo>
                  <a:lnTo>
                    <a:pt x="463234" y="21590"/>
                  </a:lnTo>
                  <a:lnTo>
                    <a:pt x="475038" y="21590"/>
                  </a:lnTo>
                  <a:lnTo>
                    <a:pt x="486586" y="25400"/>
                  </a:lnTo>
                  <a:lnTo>
                    <a:pt x="595729" y="25400"/>
                  </a:lnTo>
                  <a:lnTo>
                    <a:pt x="605500" y="33020"/>
                  </a:lnTo>
                  <a:lnTo>
                    <a:pt x="520991" y="33020"/>
                  </a:lnTo>
                  <a:lnTo>
                    <a:pt x="518348" y="35560"/>
                  </a:lnTo>
                  <a:lnTo>
                    <a:pt x="517730" y="38100"/>
                  </a:lnTo>
                  <a:lnTo>
                    <a:pt x="515436" y="44450"/>
                  </a:lnTo>
                  <a:lnTo>
                    <a:pt x="511716" y="50800"/>
                  </a:lnTo>
                  <a:lnTo>
                    <a:pt x="506721" y="54610"/>
                  </a:lnTo>
                  <a:lnTo>
                    <a:pt x="468185" y="54610"/>
                  </a:lnTo>
                  <a:lnTo>
                    <a:pt x="464569" y="58420"/>
                  </a:lnTo>
                  <a:lnTo>
                    <a:pt x="464451" y="59690"/>
                  </a:lnTo>
                  <a:lnTo>
                    <a:pt x="464332" y="62230"/>
                  </a:lnTo>
                  <a:lnTo>
                    <a:pt x="464569" y="64770"/>
                  </a:lnTo>
                  <a:lnTo>
                    <a:pt x="498135" y="97790"/>
                  </a:lnTo>
                  <a:lnTo>
                    <a:pt x="597862" y="97790"/>
                  </a:lnTo>
                  <a:lnTo>
                    <a:pt x="592770" y="102870"/>
                  </a:lnTo>
                  <a:lnTo>
                    <a:pt x="601274" y="109220"/>
                  </a:lnTo>
                  <a:lnTo>
                    <a:pt x="607872" y="116840"/>
                  </a:lnTo>
                  <a:lnTo>
                    <a:pt x="612142" y="127000"/>
                  </a:lnTo>
                  <a:lnTo>
                    <a:pt x="612901" y="132080"/>
                  </a:lnTo>
                  <a:lnTo>
                    <a:pt x="470479" y="132080"/>
                  </a:lnTo>
                  <a:lnTo>
                    <a:pt x="467887" y="134620"/>
                  </a:lnTo>
                  <a:lnTo>
                    <a:pt x="467887" y="140970"/>
                  </a:lnTo>
                  <a:lnTo>
                    <a:pt x="470482" y="143510"/>
                  </a:lnTo>
                  <a:lnTo>
                    <a:pt x="613012" y="143510"/>
                  </a:lnTo>
                  <a:lnTo>
                    <a:pt x="612752" y="146050"/>
                  </a:lnTo>
                  <a:lnTo>
                    <a:pt x="610161" y="153670"/>
                  </a:lnTo>
                  <a:lnTo>
                    <a:pt x="606083" y="160020"/>
                  </a:lnTo>
                  <a:lnTo>
                    <a:pt x="600715" y="166370"/>
                  </a:lnTo>
                  <a:lnTo>
                    <a:pt x="609518" y="176530"/>
                  </a:lnTo>
                  <a:lnTo>
                    <a:pt x="483348" y="176530"/>
                  </a:lnTo>
                  <a:lnTo>
                    <a:pt x="457334" y="205740"/>
                  </a:lnTo>
                  <a:lnTo>
                    <a:pt x="418216" y="256540"/>
                  </a:lnTo>
                  <a:lnTo>
                    <a:pt x="392092" y="307340"/>
                  </a:lnTo>
                  <a:lnTo>
                    <a:pt x="388247" y="332740"/>
                  </a:lnTo>
                  <a:lnTo>
                    <a:pt x="192228" y="332740"/>
                  </a:lnTo>
                  <a:lnTo>
                    <a:pt x="192228" y="474980"/>
                  </a:lnTo>
                  <a:lnTo>
                    <a:pt x="234788" y="485140"/>
                  </a:lnTo>
                  <a:lnTo>
                    <a:pt x="272758" y="504190"/>
                  </a:lnTo>
                  <a:lnTo>
                    <a:pt x="277118" y="508000"/>
                  </a:lnTo>
                  <a:lnTo>
                    <a:pt x="175329" y="508000"/>
                  </a:lnTo>
                  <a:lnTo>
                    <a:pt x="130642" y="515620"/>
                  </a:lnTo>
                  <a:lnTo>
                    <a:pt x="91796" y="535940"/>
                  </a:lnTo>
                  <a:lnTo>
                    <a:pt x="61141" y="566420"/>
                  </a:lnTo>
                  <a:lnTo>
                    <a:pt x="41025" y="605790"/>
                  </a:lnTo>
                  <a:lnTo>
                    <a:pt x="33798" y="650240"/>
                  </a:lnTo>
                  <a:lnTo>
                    <a:pt x="41025" y="694690"/>
                  </a:lnTo>
                  <a:lnTo>
                    <a:pt x="61141" y="734060"/>
                  </a:lnTo>
                  <a:lnTo>
                    <a:pt x="91796" y="764540"/>
                  </a:lnTo>
                  <a:lnTo>
                    <a:pt x="130642" y="784860"/>
                  </a:lnTo>
                  <a:lnTo>
                    <a:pt x="175329" y="791210"/>
                  </a:lnTo>
                  <a:lnTo>
                    <a:pt x="276659" y="791210"/>
                  </a:lnTo>
                  <a:lnTo>
                    <a:pt x="263751" y="801370"/>
                  </a:lnTo>
                  <a:lnTo>
                    <a:pt x="221884" y="819150"/>
                  </a:lnTo>
                  <a:lnTo>
                    <a:pt x="175329" y="825500"/>
                  </a:lnTo>
                  <a:close/>
                </a:path>
                <a:path w="1047750" h="1046479">
                  <a:moveTo>
                    <a:pt x="595729" y="25400"/>
                  </a:moveTo>
                  <a:lnTo>
                    <a:pt x="561165" y="25400"/>
                  </a:lnTo>
                  <a:lnTo>
                    <a:pt x="572715" y="21590"/>
                  </a:lnTo>
                  <a:lnTo>
                    <a:pt x="584518" y="21590"/>
                  </a:lnTo>
                  <a:lnTo>
                    <a:pt x="595729" y="25400"/>
                  </a:lnTo>
                  <a:close/>
                </a:path>
                <a:path w="1047750" h="1046479">
                  <a:moveTo>
                    <a:pt x="560741" y="60960"/>
                  </a:moveTo>
                  <a:lnTo>
                    <a:pt x="553902" y="60960"/>
                  </a:lnTo>
                  <a:lnTo>
                    <a:pt x="547149" y="58420"/>
                  </a:lnTo>
                  <a:lnTo>
                    <a:pt x="529403" y="35560"/>
                  </a:lnTo>
                  <a:lnTo>
                    <a:pt x="526760" y="33020"/>
                  </a:lnTo>
                  <a:lnTo>
                    <a:pt x="605500" y="33020"/>
                  </a:lnTo>
                  <a:lnTo>
                    <a:pt x="614291" y="46990"/>
                  </a:lnTo>
                  <a:lnTo>
                    <a:pt x="615890" y="54610"/>
                  </a:lnTo>
                  <a:lnTo>
                    <a:pt x="576182" y="54610"/>
                  </a:lnTo>
                  <a:lnTo>
                    <a:pt x="573746" y="55880"/>
                  </a:lnTo>
                  <a:lnTo>
                    <a:pt x="567433" y="59690"/>
                  </a:lnTo>
                  <a:lnTo>
                    <a:pt x="560741" y="60960"/>
                  </a:lnTo>
                  <a:close/>
                </a:path>
                <a:path w="1047750" h="1046479">
                  <a:moveTo>
                    <a:pt x="493849" y="60960"/>
                  </a:moveTo>
                  <a:lnTo>
                    <a:pt x="487010" y="60960"/>
                  </a:lnTo>
                  <a:lnTo>
                    <a:pt x="480319" y="59690"/>
                  </a:lnTo>
                  <a:lnTo>
                    <a:pt x="474007" y="55880"/>
                  </a:lnTo>
                  <a:lnTo>
                    <a:pt x="471563" y="54610"/>
                  </a:lnTo>
                  <a:lnTo>
                    <a:pt x="506721" y="54610"/>
                  </a:lnTo>
                  <a:lnTo>
                    <a:pt x="500600" y="58420"/>
                  </a:lnTo>
                  <a:lnTo>
                    <a:pt x="493849" y="60960"/>
                  </a:lnTo>
                  <a:close/>
                </a:path>
                <a:path w="1047750" h="1046479">
                  <a:moveTo>
                    <a:pt x="597862" y="97790"/>
                  </a:moveTo>
                  <a:lnTo>
                    <a:pt x="549671" y="97790"/>
                  </a:lnTo>
                  <a:lnTo>
                    <a:pt x="583178" y="64770"/>
                  </a:lnTo>
                  <a:lnTo>
                    <a:pt x="583178" y="58420"/>
                  </a:lnTo>
                  <a:lnTo>
                    <a:pt x="579562" y="54610"/>
                  </a:lnTo>
                  <a:lnTo>
                    <a:pt x="615890" y="54610"/>
                  </a:lnTo>
                  <a:lnTo>
                    <a:pt x="617222" y="60960"/>
                  </a:lnTo>
                  <a:lnTo>
                    <a:pt x="614291" y="76200"/>
                  </a:lnTo>
                  <a:lnTo>
                    <a:pt x="605500" y="90170"/>
                  </a:lnTo>
                  <a:lnTo>
                    <a:pt x="597862" y="97790"/>
                  </a:lnTo>
                  <a:close/>
                </a:path>
                <a:path w="1047750" h="1046479">
                  <a:moveTo>
                    <a:pt x="613012" y="143510"/>
                  </a:moveTo>
                  <a:lnTo>
                    <a:pt x="577270" y="143510"/>
                  </a:lnTo>
                  <a:lnTo>
                    <a:pt x="579864" y="140970"/>
                  </a:lnTo>
                  <a:lnTo>
                    <a:pt x="579864" y="134620"/>
                  </a:lnTo>
                  <a:lnTo>
                    <a:pt x="577270" y="132080"/>
                  </a:lnTo>
                  <a:lnTo>
                    <a:pt x="612901" y="132080"/>
                  </a:lnTo>
                  <a:lnTo>
                    <a:pt x="613660" y="137160"/>
                  </a:lnTo>
                  <a:lnTo>
                    <a:pt x="613012" y="143510"/>
                  </a:lnTo>
                  <a:close/>
                </a:path>
                <a:path w="1047750" h="1046479">
                  <a:moveTo>
                    <a:pt x="629915" y="454660"/>
                  </a:moveTo>
                  <a:lnTo>
                    <a:pt x="524160" y="454660"/>
                  </a:lnTo>
                  <a:lnTo>
                    <a:pt x="561198" y="450850"/>
                  </a:lnTo>
                  <a:lnTo>
                    <a:pt x="594818" y="438150"/>
                  </a:lnTo>
                  <a:lnTo>
                    <a:pt x="623315" y="419100"/>
                  </a:lnTo>
                  <a:lnTo>
                    <a:pt x="644982" y="391160"/>
                  </a:lnTo>
                  <a:lnTo>
                    <a:pt x="656523" y="364490"/>
                  </a:lnTo>
                  <a:lnTo>
                    <a:pt x="660077" y="336550"/>
                  </a:lnTo>
                  <a:lnTo>
                    <a:pt x="655656" y="307340"/>
                  </a:lnTo>
                  <a:lnTo>
                    <a:pt x="629533" y="256540"/>
                  </a:lnTo>
                  <a:lnTo>
                    <a:pt x="590415" y="205740"/>
                  </a:lnTo>
                  <a:lnTo>
                    <a:pt x="564401" y="176530"/>
                  </a:lnTo>
                  <a:lnTo>
                    <a:pt x="609518" y="176530"/>
                  </a:lnTo>
                  <a:lnTo>
                    <a:pt x="643349" y="217170"/>
                  </a:lnTo>
                  <a:lnTo>
                    <a:pt x="672636" y="261620"/>
                  </a:lnTo>
                  <a:lnTo>
                    <a:pt x="688289" y="298450"/>
                  </a:lnTo>
                  <a:lnTo>
                    <a:pt x="881753" y="298450"/>
                  </a:lnTo>
                  <a:lnTo>
                    <a:pt x="889320" y="306070"/>
                  </a:lnTo>
                  <a:lnTo>
                    <a:pt x="889320" y="332740"/>
                  </a:lnTo>
                  <a:lnTo>
                    <a:pt x="693661" y="332740"/>
                  </a:lnTo>
                  <a:lnTo>
                    <a:pt x="693575" y="335280"/>
                  </a:lnTo>
                  <a:lnTo>
                    <a:pt x="693533" y="336550"/>
                  </a:lnTo>
                  <a:lnTo>
                    <a:pt x="693447" y="339090"/>
                  </a:lnTo>
                  <a:lnTo>
                    <a:pt x="693405" y="340360"/>
                  </a:lnTo>
                  <a:lnTo>
                    <a:pt x="693319" y="342900"/>
                  </a:lnTo>
                  <a:lnTo>
                    <a:pt x="693234" y="345440"/>
                  </a:lnTo>
                  <a:lnTo>
                    <a:pt x="693191" y="346710"/>
                  </a:lnTo>
                  <a:lnTo>
                    <a:pt x="693106" y="349250"/>
                  </a:lnTo>
                  <a:lnTo>
                    <a:pt x="693020" y="351790"/>
                  </a:lnTo>
                  <a:lnTo>
                    <a:pt x="689542" y="372110"/>
                  </a:lnTo>
                  <a:lnTo>
                    <a:pt x="683221" y="391160"/>
                  </a:lnTo>
                  <a:lnTo>
                    <a:pt x="674055" y="408940"/>
                  </a:lnTo>
                  <a:lnTo>
                    <a:pt x="649732" y="439420"/>
                  </a:lnTo>
                  <a:lnTo>
                    <a:pt x="629915" y="454660"/>
                  </a:lnTo>
                  <a:close/>
                </a:path>
                <a:path w="1047750" h="1046479">
                  <a:moveTo>
                    <a:pt x="577858" y="359410"/>
                  </a:moveTo>
                  <a:lnTo>
                    <a:pt x="524637" y="359410"/>
                  </a:lnTo>
                  <a:lnTo>
                    <a:pt x="532842" y="358140"/>
                  </a:lnTo>
                  <a:lnTo>
                    <a:pt x="540875" y="355600"/>
                  </a:lnTo>
                  <a:lnTo>
                    <a:pt x="545142" y="350520"/>
                  </a:lnTo>
                  <a:lnTo>
                    <a:pt x="545991" y="349250"/>
                  </a:lnTo>
                  <a:lnTo>
                    <a:pt x="545617" y="346710"/>
                  </a:lnTo>
                  <a:lnTo>
                    <a:pt x="544889" y="342900"/>
                  </a:lnTo>
                  <a:lnTo>
                    <a:pt x="541895" y="339090"/>
                  </a:lnTo>
                  <a:lnTo>
                    <a:pt x="534562" y="335280"/>
                  </a:lnTo>
                  <a:lnTo>
                    <a:pt x="520818" y="331470"/>
                  </a:lnTo>
                  <a:lnTo>
                    <a:pt x="495735" y="323850"/>
                  </a:lnTo>
                  <a:lnTo>
                    <a:pt x="480869" y="312420"/>
                  </a:lnTo>
                  <a:lnTo>
                    <a:pt x="473641" y="299720"/>
                  </a:lnTo>
                  <a:lnTo>
                    <a:pt x="471474" y="288290"/>
                  </a:lnTo>
                  <a:lnTo>
                    <a:pt x="473393" y="273050"/>
                  </a:lnTo>
                  <a:lnTo>
                    <a:pt x="480301" y="259080"/>
                  </a:lnTo>
                  <a:lnTo>
                    <a:pt x="491564" y="248920"/>
                  </a:lnTo>
                  <a:lnTo>
                    <a:pt x="506546" y="241300"/>
                  </a:lnTo>
                  <a:lnTo>
                    <a:pt x="506546" y="229870"/>
                  </a:lnTo>
                  <a:lnTo>
                    <a:pt x="514113" y="222250"/>
                  </a:lnTo>
                  <a:lnTo>
                    <a:pt x="532778" y="222250"/>
                  </a:lnTo>
                  <a:lnTo>
                    <a:pt x="540345" y="229870"/>
                  </a:lnTo>
                  <a:lnTo>
                    <a:pt x="540345" y="241300"/>
                  </a:lnTo>
                  <a:lnTo>
                    <a:pt x="550754" y="245110"/>
                  </a:lnTo>
                  <a:lnTo>
                    <a:pt x="560307" y="251460"/>
                  </a:lnTo>
                  <a:lnTo>
                    <a:pt x="568535" y="260350"/>
                  </a:lnTo>
                  <a:lnTo>
                    <a:pt x="574967" y="271780"/>
                  </a:lnTo>
                  <a:lnTo>
                    <a:pt x="575187" y="273050"/>
                  </a:lnTo>
                  <a:lnTo>
                    <a:pt x="517928" y="273050"/>
                  </a:lnTo>
                  <a:lnTo>
                    <a:pt x="514838" y="274320"/>
                  </a:lnTo>
                  <a:lnTo>
                    <a:pt x="504785" y="276860"/>
                  </a:lnTo>
                  <a:lnTo>
                    <a:pt x="505611" y="294640"/>
                  </a:lnTo>
                  <a:lnTo>
                    <a:pt x="505670" y="295910"/>
                  </a:lnTo>
                  <a:lnTo>
                    <a:pt x="547739" y="304800"/>
                  </a:lnTo>
                  <a:lnTo>
                    <a:pt x="579167" y="342900"/>
                  </a:lnTo>
                  <a:lnTo>
                    <a:pt x="579259" y="346710"/>
                  </a:lnTo>
                  <a:lnTo>
                    <a:pt x="579381" y="351790"/>
                  </a:lnTo>
                  <a:lnTo>
                    <a:pt x="577858" y="359410"/>
                  </a:lnTo>
                  <a:close/>
                </a:path>
                <a:path w="1047750" h="1046479">
                  <a:moveTo>
                    <a:pt x="559349" y="295910"/>
                  </a:moveTo>
                  <a:lnTo>
                    <a:pt x="552994" y="294640"/>
                  </a:lnTo>
                  <a:lnTo>
                    <a:pt x="547575" y="290830"/>
                  </a:lnTo>
                  <a:lnTo>
                    <a:pt x="543805" y="285750"/>
                  </a:lnTo>
                  <a:lnTo>
                    <a:pt x="538490" y="278130"/>
                  </a:lnTo>
                  <a:lnTo>
                    <a:pt x="531506" y="274320"/>
                  </a:lnTo>
                  <a:lnTo>
                    <a:pt x="524203" y="273050"/>
                  </a:lnTo>
                  <a:lnTo>
                    <a:pt x="575187" y="273050"/>
                  </a:lnTo>
                  <a:lnTo>
                    <a:pt x="576289" y="279400"/>
                  </a:lnTo>
                  <a:lnTo>
                    <a:pt x="575029" y="285750"/>
                  </a:lnTo>
                  <a:lnTo>
                    <a:pt x="571479" y="290830"/>
                  </a:lnTo>
                  <a:lnTo>
                    <a:pt x="565928" y="294640"/>
                  </a:lnTo>
                  <a:lnTo>
                    <a:pt x="559349" y="295910"/>
                  </a:lnTo>
                  <a:close/>
                </a:path>
                <a:path w="1047750" h="1046479">
                  <a:moveTo>
                    <a:pt x="532776" y="410210"/>
                  </a:moveTo>
                  <a:lnTo>
                    <a:pt x="514111" y="410210"/>
                  </a:lnTo>
                  <a:lnTo>
                    <a:pt x="506544" y="402590"/>
                  </a:lnTo>
                  <a:lnTo>
                    <a:pt x="506544" y="391160"/>
                  </a:lnTo>
                  <a:lnTo>
                    <a:pt x="493014" y="384810"/>
                  </a:lnTo>
                  <a:lnTo>
                    <a:pt x="481730" y="377190"/>
                  </a:lnTo>
                  <a:lnTo>
                    <a:pt x="473187" y="365760"/>
                  </a:lnTo>
                  <a:lnTo>
                    <a:pt x="467883" y="353060"/>
                  </a:lnTo>
                  <a:lnTo>
                    <a:pt x="467833" y="351790"/>
                  </a:lnTo>
                  <a:lnTo>
                    <a:pt x="467732" y="349250"/>
                  </a:lnTo>
                  <a:lnTo>
                    <a:pt x="467631" y="346710"/>
                  </a:lnTo>
                  <a:lnTo>
                    <a:pt x="467580" y="345440"/>
                  </a:lnTo>
                  <a:lnTo>
                    <a:pt x="469795" y="340360"/>
                  </a:lnTo>
                  <a:lnTo>
                    <a:pt x="474131" y="335280"/>
                  </a:lnTo>
                  <a:lnTo>
                    <a:pt x="480192" y="332740"/>
                  </a:lnTo>
                  <a:lnTo>
                    <a:pt x="486897" y="331470"/>
                  </a:lnTo>
                  <a:lnTo>
                    <a:pt x="492985" y="334010"/>
                  </a:lnTo>
                  <a:lnTo>
                    <a:pt x="497798" y="339090"/>
                  </a:lnTo>
                  <a:lnTo>
                    <a:pt x="500678" y="344170"/>
                  </a:lnTo>
                  <a:lnTo>
                    <a:pt x="504053" y="351790"/>
                  </a:lnTo>
                  <a:lnTo>
                    <a:pt x="509615" y="355600"/>
                  </a:lnTo>
                  <a:lnTo>
                    <a:pt x="516400" y="358140"/>
                  </a:lnTo>
                  <a:lnTo>
                    <a:pt x="523446" y="359410"/>
                  </a:lnTo>
                  <a:lnTo>
                    <a:pt x="577858" y="359410"/>
                  </a:lnTo>
                  <a:lnTo>
                    <a:pt x="574631" y="367030"/>
                  </a:lnTo>
                  <a:lnTo>
                    <a:pt x="540343" y="391160"/>
                  </a:lnTo>
                  <a:lnTo>
                    <a:pt x="540343" y="402590"/>
                  </a:lnTo>
                  <a:lnTo>
                    <a:pt x="532776" y="410210"/>
                  </a:lnTo>
                  <a:close/>
                </a:path>
                <a:path w="1047750" h="1046479">
                  <a:moveTo>
                    <a:pt x="540772" y="887730"/>
                  </a:moveTo>
                  <a:lnTo>
                    <a:pt x="506975" y="887730"/>
                  </a:lnTo>
                  <a:lnTo>
                    <a:pt x="506975" y="487680"/>
                  </a:lnTo>
                  <a:lnTo>
                    <a:pt x="466245" y="480060"/>
                  </a:lnTo>
                  <a:lnTo>
                    <a:pt x="429397" y="463550"/>
                  </a:lnTo>
                  <a:lnTo>
                    <a:pt x="398017" y="439420"/>
                  </a:lnTo>
                  <a:lnTo>
                    <a:pt x="373691" y="408940"/>
                  </a:lnTo>
                  <a:lnTo>
                    <a:pt x="358206" y="372110"/>
                  </a:lnTo>
                  <a:lnTo>
                    <a:pt x="354556" y="346710"/>
                  </a:lnTo>
                  <a:lnTo>
                    <a:pt x="354514" y="345440"/>
                  </a:lnTo>
                  <a:lnTo>
                    <a:pt x="354428" y="342900"/>
                  </a:lnTo>
                  <a:lnTo>
                    <a:pt x="354343" y="340360"/>
                  </a:lnTo>
                  <a:lnTo>
                    <a:pt x="354300" y="339090"/>
                  </a:lnTo>
                  <a:lnTo>
                    <a:pt x="354214" y="336550"/>
                  </a:lnTo>
                  <a:lnTo>
                    <a:pt x="354172" y="335280"/>
                  </a:lnTo>
                  <a:lnTo>
                    <a:pt x="354086" y="332740"/>
                  </a:lnTo>
                  <a:lnTo>
                    <a:pt x="388247" y="332740"/>
                  </a:lnTo>
                  <a:lnTo>
                    <a:pt x="387670" y="336550"/>
                  </a:lnTo>
                  <a:lnTo>
                    <a:pt x="391225" y="364490"/>
                  </a:lnTo>
                  <a:lnTo>
                    <a:pt x="424430" y="419100"/>
                  </a:lnTo>
                  <a:lnTo>
                    <a:pt x="486537" y="450850"/>
                  </a:lnTo>
                  <a:lnTo>
                    <a:pt x="523589" y="454660"/>
                  </a:lnTo>
                  <a:lnTo>
                    <a:pt x="629915" y="454660"/>
                  </a:lnTo>
                  <a:lnTo>
                    <a:pt x="618355" y="463550"/>
                  </a:lnTo>
                  <a:lnTo>
                    <a:pt x="581507" y="480060"/>
                  </a:lnTo>
                  <a:lnTo>
                    <a:pt x="540772" y="487680"/>
                  </a:lnTo>
                  <a:lnTo>
                    <a:pt x="540772" y="887730"/>
                  </a:lnTo>
                  <a:close/>
                </a:path>
                <a:path w="1047750" h="1046479">
                  <a:moveTo>
                    <a:pt x="872420" y="825500"/>
                  </a:moveTo>
                  <a:lnTo>
                    <a:pt x="825865" y="819150"/>
                  </a:lnTo>
                  <a:lnTo>
                    <a:pt x="783998" y="801370"/>
                  </a:lnTo>
                  <a:lnTo>
                    <a:pt x="748502" y="773430"/>
                  </a:lnTo>
                  <a:lnTo>
                    <a:pt x="721063" y="737870"/>
                  </a:lnTo>
                  <a:lnTo>
                    <a:pt x="703365" y="695960"/>
                  </a:lnTo>
                  <a:lnTo>
                    <a:pt x="697091" y="650240"/>
                  </a:lnTo>
                  <a:lnTo>
                    <a:pt x="702662" y="605790"/>
                  </a:lnTo>
                  <a:lnTo>
                    <a:pt x="718438" y="566420"/>
                  </a:lnTo>
                  <a:lnTo>
                    <a:pt x="743015" y="532130"/>
                  </a:lnTo>
                  <a:lnTo>
                    <a:pt x="774991" y="504190"/>
                  </a:lnTo>
                  <a:lnTo>
                    <a:pt x="812961" y="485140"/>
                  </a:lnTo>
                  <a:lnTo>
                    <a:pt x="855521" y="474980"/>
                  </a:lnTo>
                  <a:lnTo>
                    <a:pt x="855521" y="332740"/>
                  </a:lnTo>
                  <a:lnTo>
                    <a:pt x="889320" y="332740"/>
                  </a:lnTo>
                  <a:lnTo>
                    <a:pt x="889320" y="474980"/>
                  </a:lnTo>
                  <a:lnTo>
                    <a:pt x="931880" y="485140"/>
                  </a:lnTo>
                  <a:lnTo>
                    <a:pt x="969850" y="504190"/>
                  </a:lnTo>
                  <a:lnTo>
                    <a:pt x="974210" y="508000"/>
                  </a:lnTo>
                  <a:lnTo>
                    <a:pt x="872420" y="508000"/>
                  </a:lnTo>
                  <a:lnTo>
                    <a:pt x="827734" y="515620"/>
                  </a:lnTo>
                  <a:lnTo>
                    <a:pt x="788888" y="535940"/>
                  </a:lnTo>
                  <a:lnTo>
                    <a:pt x="758233" y="566420"/>
                  </a:lnTo>
                  <a:lnTo>
                    <a:pt x="738117" y="605790"/>
                  </a:lnTo>
                  <a:lnTo>
                    <a:pt x="730890" y="650240"/>
                  </a:lnTo>
                  <a:lnTo>
                    <a:pt x="738117" y="694690"/>
                  </a:lnTo>
                  <a:lnTo>
                    <a:pt x="758233" y="734060"/>
                  </a:lnTo>
                  <a:lnTo>
                    <a:pt x="788888" y="764540"/>
                  </a:lnTo>
                  <a:lnTo>
                    <a:pt x="827734" y="784860"/>
                  </a:lnTo>
                  <a:lnTo>
                    <a:pt x="872420" y="791210"/>
                  </a:lnTo>
                  <a:lnTo>
                    <a:pt x="973751" y="791210"/>
                  </a:lnTo>
                  <a:lnTo>
                    <a:pt x="960843" y="801370"/>
                  </a:lnTo>
                  <a:lnTo>
                    <a:pt x="918976" y="819150"/>
                  </a:lnTo>
                  <a:lnTo>
                    <a:pt x="872420" y="825500"/>
                  </a:lnTo>
                  <a:close/>
                </a:path>
                <a:path w="1047750" h="1046479">
                  <a:moveTo>
                    <a:pt x="276659" y="791210"/>
                  </a:moveTo>
                  <a:lnTo>
                    <a:pt x="175329" y="791210"/>
                  </a:lnTo>
                  <a:lnTo>
                    <a:pt x="220015" y="784860"/>
                  </a:lnTo>
                  <a:lnTo>
                    <a:pt x="258861" y="764540"/>
                  </a:lnTo>
                  <a:lnTo>
                    <a:pt x="289516" y="734060"/>
                  </a:lnTo>
                  <a:lnTo>
                    <a:pt x="309632" y="694690"/>
                  </a:lnTo>
                  <a:lnTo>
                    <a:pt x="316859" y="650240"/>
                  </a:lnTo>
                  <a:lnTo>
                    <a:pt x="309632" y="605790"/>
                  </a:lnTo>
                  <a:lnTo>
                    <a:pt x="289516" y="566420"/>
                  </a:lnTo>
                  <a:lnTo>
                    <a:pt x="258861" y="535940"/>
                  </a:lnTo>
                  <a:lnTo>
                    <a:pt x="220015" y="515620"/>
                  </a:lnTo>
                  <a:lnTo>
                    <a:pt x="175329" y="508000"/>
                  </a:lnTo>
                  <a:lnTo>
                    <a:pt x="277118" y="508000"/>
                  </a:lnTo>
                  <a:lnTo>
                    <a:pt x="304734" y="532130"/>
                  </a:lnTo>
                  <a:lnTo>
                    <a:pt x="329311" y="566420"/>
                  </a:lnTo>
                  <a:lnTo>
                    <a:pt x="345087" y="605790"/>
                  </a:lnTo>
                  <a:lnTo>
                    <a:pt x="350658" y="650240"/>
                  </a:lnTo>
                  <a:lnTo>
                    <a:pt x="344384" y="695960"/>
                  </a:lnTo>
                  <a:lnTo>
                    <a:pt x="326686" y="737870"/>
                  </a:lnTo>
                  <a:lnTo>
                    <a:pt x="299247" y="773430"/>
                  </a:lnTo>
                  <a:lnTo>
                    <a:pt x="276659" y="791210"/>
                  </a:lnTo>
                  <a:close/>
                </a:path>
                <a:path w="1047750" h="1046479">
                  <a:moveTo>
                    <a:pt x="973751" y="791210"/>
                  </a:moveTo>
                  <a:lnTo>
                    <a:pt x="872420" y="791210"/>
                  </a:lnTo>
                  <a:lnTo>
                    <a:pt x="917107" y="784860"/>
                  </a:lnTo>
                  <a:lnTo>
                    <a:pt x="955953" y="764540"/>
                  </a:lnTo>
                  <a:lnTo>
                    <a:pt x="986608" y="734060"/>
                  </a:lnTo>
                  <a:lnTo>
                    <a:pt x="1006724" y="694690"/>
                  </a:lnTo>
                  <a:lnTo>
                    <a:pt x="1013951" y="650240"/>
                  </a:lnTo>
                  <a:lnTo>
                    <a:pt x="1006724" y="605790"/>
                  </a:lnTo>
                  <a:lnTo>
                    <a:pt x="986608" y="566420"/>
                  </a:lnTo>
                  <a:lnTo>
                    <a:pt x="955953" y="535940"/>
                  </a:lnTo>
                  <a:lnTo>
                    <a:pt x="917107" y="515620"/>
                  </a:lnTo>
                  <a:lnTo>
                    <a:pt x="872420" y="508000"/>
                  </a:lnTo>
                  <a:lnTo>
                    <a:pt x="974210" y="508000"/>
                  </a:lnTo>
                  <a:lnTo>
                    <a:pt x="1001825" y="532130"/>
                  </a:lnTo>
                  <a:lnTo>
                    <a:pt x="1026403" y="566420"/>
                  </a:lnTo>
                  <a:lnTo>
                    <a:pt x="1042179" y="605790"/>
                  </a:lnTo>
                  <a:lnTo>
                    <a:pt x="1047749" y="650240"/>
                  </a:lnTo>
                  <a:lnTo>
                    <a:pt x="1041476" y="695960"/>
                  </a:lnTo>
                  <a:lnTo>
                    <a:pt x="1023777" y="737870"/>
                  </a:lnTo>
                  <a:lnTo>
                    <a:pt x="996338" y="773430"/>
                  </a:lnTo>
                  <a:lnTo>
                    <a:pt x="973751" y="791210"/>
                  </a:lnTo>
                  <a:close/>
                </a:path>
                <a:path w="1047750" h="1046479">
                  <a:moveTo>
                    <a:pt x="227615" y="547370"/>
                  </a:moveTo>
                  <a:lnTo>
                    <a:pt x="123047" y="547370"/>
                  </a:lnTo>
                  <a:lnTo>
                    <a:pt x="128446" y="544830"/>
                  </a:lnTo>
                  <a:lnTo>
                    <a:pt x="134042" y="542290"/>
                  </a:lnTo>
                  <a:lnTo>
                    <a:pt x="139800" y="541020"/>
                  </a:lnTo>
                  <a:lnTo>
                    <a:pt x="146577" y="523240"/>
                  </a:lnTo>
                  <a:lnTo>
                    <a:pt x="152844" y="518160"/>
                  </a:lnTo>
                  <a:lnTo>
                    <a:pt x="197815" y="518160"/>
                  </a:lnTo>
                  <a:lnTo>
                    <a:pt x="204083" y="523240"/>
                  </a:lnTo>
                  <a:lnTo>
                    <a:pt x="210859" y="541020"/>
                  </a:lnTo>
                  <a:lnTo>
                    <a:pt x="216618" y="542290"/>
                  </a:lnTo>
                  <a:lnTo>
                    <a:pt x="222215" y="544830"/>
                  </a:lnTo>
                  <a:lnTo>
                    <a:pt x="227615" y="547370"/>
                  </a:lnTo>
                  <a:close/>
                </a:path>
                <a:path w="1047750" h="1046479">
                  <a:moveTo>
                    <a:pt x="872420" y="781050"/>
                  </a:moveTo>
                  <a:lnTo>
                    <a:pt x="821328" y="770890"/>
                  </a:lnTo>
                  <a:lnTo>
                    <a:pt x="779559" y="742950"/>
                  </a:lnTo>
                  <a:lnTo>
                    <a:pt x="751375" y="701040"/>
                  </a:lnTo>
                  <a:lnTo>
                    <a:pt x="741033" y="650240"/>
                  </a:lnTo>
                  <a:lnTo>
                    <a:pt x="751375" y="599440"/>
                  </a:lnTo>
                  <a:lnTo>
                    <a:pt x="779559" y="557530"/>
                  </a:lnTo>
                  <a:lnTo>
                    <a:pt x="821328" y="528320"/>
                  </a:lnTo>
                  <a:lnTo>
                    <a:pt x="872420" y="518160"/>
                  </a:lnTo>
                  <a:lnTo>
                    <a:pt x="923513" y="528320"/>
                  </a:lnTo>
                  <a:lnTo>
                    <a:pt x="958017" y="552450"/>
                  </a:lnTo>
                  <a:lnTo>
                    <a:pt x="872420" y="552450"/>
                  </a:lnTo>
                  <a:lnTo>
                    <a:pt x="834471" y="560070"/>
                  </a:lnTo>
                  <a:lnTo>
                    <a:pt x="803448" y="580390"/>
                  </a:lnTo>
                  <a:lnTo>
                    <a:pt x="782513" y="612140"/>
                  </a:lnTo>
                  <a:lnTo>
                    <a:pt x="774832" y="650240"/>
                  </a:lnTo>
                  <a:lnTo>
                    <a:pt x="782513" y="688340"/>
                  </a:lnTo>
                  <a:lnTo>
                    <a:pt x="803447" y="718820"/>
                  </a:lnTo>
                  <a:lnTo>
                    <a:pt x="834470" y="740410"/>
                  </a:lnTo>
                  <a:lnTo>
                    <a:pt x="872420" y="748030"/>
                  </a:lnTo>
                  <a:lnTo>
                    <a:pt x="957687" y="748030"/>
                  </a:lnTo>
                  <a:lnTo>
                    <a:pt x="923513" y="770890"/>
                  </a:lnTo>
                  <a:lnTo>
                    <a:pt x="872420" y="781050"/>
                  </a:lnTo>
                  <a:close/>
                </a:path>
                <a:path w="1047750" h="1046479">
                  <a:moveTo>
                    <a:pt x="105805" y="760730"/>
                  </a:moveTo>
                  <a:lnTo>
                    <a:pt x="98325" y="758190"/>
                  </a:lnTo>
                  <a:lnTo>
                    <a:pt x="66527" y="726440"/>
                  </a:lnTo>
                  <a:lnTo>
                    <a:pt x="65137" y="720090"/>
                  </a:lnTo>
                  <a:lnTo>
                    <a:pt x="72795" y="702310"/>
                  </a:lnTo>
                  <a:lnTo>
                    <a:pt x="70036" y="697230"/>
                  </a:lnTo>
                  <a:lnTo>
                    <a:pt x="65845" y="685800"/>
                  </a:lnTo>
                  <a:lnTo>
                    <a:pt x="48249" y="678180"/>
                  </a:lnTo>
                  <a:lnTo>
                    <a:pt x="43944" y="673100"/>
                  </a:lnTo>
                  <a:lnTo>
                    <a:pt x="43944" y="627380"/>
                  </a:lnTo>
                  <a:lnTo>
                    <a:pt x="48249" y="621030"/>
                  </a:lnTo>
                  <a:lnTo>
                    <a:pt x="65847" y="614680"/>
                  </a:lnTo>
                  <a:lnTo>
                    <a:pt x="67715" y="608330"/>
                  </a:lnTo>
                  <a:lnTo>
                    <a:pt x="70036" y="603250"/>
                  </a:lnTo>
                  <a:lnTo>
                    <a:pt x="72795" y="598170"/>
                  </a:lnTo>
                  <a:lnTo>
                    <a:pt x="65137" y="580390"/>
                  </a:lnTo>
                  <a:lnTo>
                    <a:pt x="66525" y="572770"/>
                  </a:lnTo>
                  <a:lnTo>
                    <a:pt x="98325" y="541020"/>
                  </a:lnTo>
                  <a:lnTo>
                    <a:pt x="105803" y="539750"/>
                  </a:lnTo>
                  <a:lnTo>
                    <a:pt x="123047" y="547370"/>
                  </a:lnTo>
                  <a:lnTo>
                    <a:pt x="258696" y="547370"/>
                  </a:lnTo>
                  <a:lnTo>
                    <a:pt x="263783" y="552450"/>
                  </a:lnTo>
                  <a:lnTo>
                    <a:pt x="171427" y="552450"/>
                  </a:lnTo>
                  <a:lnTo>
                    <a:pt x="166300" y="565150"/>
                  </a:lnTo>
                  <a:lnTo>
                    <a:pt x="161864" y="570230"/>
                  </a:lnTo>
                  <a:lnTo>
                    <a:pt x="156444" y="571500"/>
                  </a:lnTo>
                  <a:lnTo>
                    <a:pt x="150253" y="572770"/>
                  </a:lnTo>
                  <a:lnTo>
                    <a:pt x="144232" y="575310"/>
                  </a:lnTo>
                  <a:lnTo>
                    <a:pt x="138402" y="577850"/>
                  </a:lnTo>
                  <a:lnTo>
                    <a:pt x="109075" y="577850"/>
                  </a:lnTo>
                  <a:lnTo>
                    <a:pt x="103573" y="584200"/>
                  </a:lnTo>
                  <a:lnTo>
                    <a:pt x="109382" y="596900"/>
                  </a:lnTo>
                  <a:lnTo>
                    <a:pt x="108987" y="603250"/>
                  </a:lnTo>
                  <a:lnTo>
                    <a:pt x="106063" y="607060"/>
                  </a:lnTo>
                  <a:lnTo>
                    <a:pt x="102903" y="613410"/>
                  </a:lnTo>
                  <a:lnTo>
                    <a:pt x="100208" y="618490"/>
                  </a:lnTo>
                  <a:lnTo>
                    <a:pt x="97988" y="624840"/>
                  </a:lnTo>
                  <a:lnTo>
                    <a:pt x="96251" y="631190"/>
                  </a:lnTo>
                  <a:lnTo>
                    <a:pt x="94962" y="636270"/>
                  </a:lnTo>
                  <a:lnTo>
                    <a:pt x="91082" y="641350"/>
                  </a:lnTo>
                  <a:lnTo>
                    <a:pt x="77738" y="646430"/>
                  </a:lnTo>
                  <a:lnTo>
                    <a:pt x="77738" y="654050"/>
                  </a:lnTo>
                  <a:lnTo>
                    <a:pt x="91078" y="659130"/>
                  </a:lnTo>
                  <a:lnTo>
                    <a:pt x="94958" y="662940"/>
                  </a:lnTo>
                  <a:lnTo>
                    <a:pt x="96247" y="669290"/>
                  </a:lnTo>
                  <a:lnTo>
                    <a:pt x="97984" y="675640"/>
                  </a:lnTo>
                  <a:lnTo>
                    <a:pt x="100204" y="680720"/>
                  </a:lnTo>
                  <a:lnTo>
                    <a:pt x="102898" y="687070"/>
                  </a:lnTo>
                  <a:lnTo>
                    <a:pt x="106059" y="692150"/>
                  </a:lnTo>
                  <a:lnTo>
                    <a:pt x="108980" y="697230"/>
                  </a:lnTo>
                  <a:lnTo>
                    <a:pt x="109059" y="698500"/>
                  </a:lnTo>
                  <a:lnTo>
                    <a:pt x="109138" y="699770"/>
                  </a:lnTo>
                  <a:lnTo>
                    <a:pt x="109217" y="701040"/>
                  </a:lnTo>
                  <a:lnTo>
                    <a:pt x="109296" y="702310"/>
                  </a:lnTo>
                  <a:lnTo>
                    <a:pt x="109375" y="703580"/>
                  </a:lnTo>
                  <a:lnTo>
                    <a:pt x="103568" y="716280"/>
                  </a:lnTo>
                  <a:lnTo>
                    <a:pt x="109071" y="721360"/>
                  </a:lnTo>
                  <a:lnTo>
                    <a:pt x="136525" y="721360"/>
                  </a:lnTo>
                  <a:lnTo>
                    <a:pt x="138398" y="722630"/>
                  </a:lnTo>
                  <a:lnTo>
                    <a:pt x="144228" y="725170"/>
                  </a:lnTo>
                  <a:lnTo>
                    <a:pt x="150249" y="727710"/>
                  </a:lnTo>
                  <a:lnTo>
                    <a:pt x="156440" y="728980"/>
                  </a:lnTo>
                  <a:lnTo>
                    <a:pt x="161860" y="730250"/>
                  </a:lnTo>
                  <a:lnTo>
                    <a:pt x="166298" y="734060"/>
                  </a:lnTo>
                  <a:lnTo>
                    <a:pt x="171433" y="748030"/>
                  </a:lnTo>
                  <a:lnTo>
                    <a:pt x="262511" y="748030"/>
                  </a:lnTo>
                  <a:lnTo>
                    <a:pt x="257424" y="753110"/>
                  </a:lnTo>
                  <a:lnTo>
                    <a:pt x="123047" y="753110"/>
                  </a:lnTo>
                  <a:lnTo>
                    <a:pt x="105805" y="760730"/>
                  </a:lnTo>
                  <a:close/>
                </a:path>
                <a:path w="1047750" h="1046479">
                  <a:moveTo>
                    <a:pt x="258696" y="547370"/>
                  </a:moveTo>
                  <a:lnTo>
                    <a:pt x="227615" y="547370"/>
                  </a:lnTo>
                  <a:lnTo>
                    <a:pt x="244860" y="539750"/>
                  </a:lnTo>
                  <a:lnTo>
                    <a:pt x="252336" y="541020"/>
                  </a:lnTo>
                  <a:lnTo>
                    <a:pt x="258696" y="547370"/>
                  </a:lnTo>
                  <a:close/>
                </a:path>
                <a:path w="1047750" h="1046479">
                  <a:moveTo>
                    <a:pt x="228491" y="584200"/>
                  </a:moveTo>
                  <a:lnTo>
                    <a:pt x="222613" y="584200"/>
                  </a:lnTo>
                  <a:lnTo>
                    <a:pt x="217866" y="580390"/>
                  </a:lnTo>
                  <a:lnTo>
                    <a:pt x="212245" y="577850"/>
                  </a:lnTo>
                  <a:lnTo>
                    <a:pt x="206414" y="575310"/>
                  </a:lnTo>
                  <a:lnTo>
                    <a:pt x="200393" y="572770"/>
                  </a:lnTo>
                  <a:lnTo>
                    <a:pt x="194203" y="571500"/>
                  </a:lnTo>
                  <a:lnTo>
                    <a:pt x="188783" y="570230"/>
                  </a:lnTo>
                  <a:lnTo>
                    <a:pt x="184344" y="565150"/>
                  </a:lnTo>
                  <a:lnTo>
                    <a:pt x="179209" y="552450"/>
                  </a:lnTo>
                  <a:lnTo>
                    <a:pt x="263783" y="552450"/>
                  </a:lnTo>
                  <a:lnTo>
                    <a:pt x="284134" y="572770"/>
                  </a:lnTo>
                  <a:lnTo>
                    <a:pt x="285061" y="577850"/>
                  </a:lnTo>
                  <a:lnTo>
                    <a:pt x="241573" y="577850"/>
                  </a:lnTo>
                  <a:lnTo>
                    <a:pt x="228491" y="584200"/>
                  </a:lnTo>
                  <a:close/>
                </a:path>
                <a:path w="1047750" h="1046479">
                  <a:moveTo>
                    <a:pt x="957687" y="748030"/>
                  </a:moveTo>
                  <a:lnTo>
                    <a:pt x="872420" y="748030"/>
                  </a:lnTo>
                  <a:lnTo>
                    <a:pt x="910370" y="740410"/>
                  </a:lnTo>
                  <a:lnTo>
                    <a:pt x="941394" y="718820"/>
                  </a:lnTo>
                  <a:lnTo>
                    <a:pt x="962328" y="688340"/>
                  </a:lnTo>
                  <a:lnTo>
                    <a:pt x="970009" y="650240"/>
                  </a:lnTo>
                  <a:lnTo>
                    <a:pt x="962328" y="612140"/>
                  </a:lnTo>
                  <a:lnTo>
                    <a:pt x="941393" y="580390"/>
                  </a:lnTo>
                  <a:lnTo>
                    <a:pt x="910369" y="560070"/>
                  </a:lnTo>
                  <a:lnTo>
                    <a:pt x="872420" y="552450"/>
                  </a:lnTo>
                  <a:lnTo>
                    <a:pt x="958017" y="552450"/>
                  </a:lnTo>
                  <a:lnTo>
                    <a:pt x="965281" y="557530"/>
                  </a:lnTo>
                  <a:lnTo>
                    <a:pt x="993466" y="599440"/>
                  </a:lnTo>
                  <a:lnTo>
                    <a:pt x="1003807" y="650240"/>
                  </a:lnTo>
                  <a:lnTo>
                    <a:pt x="993466" y="701040"/>
                  </a:lnTo>
                  <a:lnTo>
                    <a:pt x="965281" y="742950"/>
                  </a:lnTo>
                  <a:lnTo>
                    <a:pt x="957687" y="748030"/>
                  </a:lnTo>
                  <a:close/>
                </a:path>
                <a:path w="1047750" h="1046479">
                  <a:moveTo>
                    <a:pt x="924701" y="689610"/>
                  </a:moveTo>
                  <a:lnTo>
                    <a:pt x="880817" y="689610"/>
                  </a:lnTo>
                  <a:lnTo>
                    <a:pt x="888198" y="687070"/>
                  </a:lnTo>
                  <a:lnTo>
                    <a:pt x="891797" y="681990"/>
                  </a:lnTo>
                  <a:lnTo>
                    <a:pt x="892488" y="681990"/>
                  </a:lnTo>
                  <a:lnTo>
                    <a:pt x="892171" y="679450"/>
                  </a:lnTo>
                  <a:lnTo>
                    <a:pt x="891527" y="675640"/>
                  </a:lnTo>
                  <a:lnTo>
                    <a:pt x="888836" y="673100"/>
                  </a:lnTo>
                  <a:lnTo>
                    <a:pt x="882216" y="669290"/>
                  </a:lnTo>
                  <a:lnTo>
                    <a:pt x="869786" y="666750"/>
                  </a:lnTo>
                  <a:lnTo>
                    <a:pt x="845819" y="659130"/>
                  </a:lnTo>
                  <a:lnTo>
                    <a:pt x="831612" y="647700"/>
                  </a:lnTo>
                  <a:lnTo>
                    <a:pt x="824703" y="635000"/>
                  </a:lnTo>
                  <a:lnTo>
                    <a:pt x="822631" y="623570"/>
                  </a:lnTo>
                  <a:lnTo>
                    <a:pt x="824420" y="609600"/>
                  </a:lnTo>
                  <a:lnTo>
                    <a:pt x="830890" y="596900"/>
                  </a:lnTo>
                  <a:lnTo>
                    <a:pt x="841453" y="586740"/>
                  </a:lnTo>
                  <a:lnTo>
                    <a:pt x="855521" y="579120"/>
                  </a:lnTo>
                  <a:lnTo>
                    <a:pt x="855521" y="567690"/>
                  </a:lnTo>
                  <a:lnTo>
                    <a:pt x="863088" y="560070"/>
                  </a:lnTo>
                  <a:lnTo>
                    <a:pt x="881753" y="560070"/>
                  </a:lnTo>
                  <a:lnTo>
                    <a:pt x="889320" y="567690"/>
                  </a:lnTo>
                  <a:lnTo>
                    <a:pt x="889320" y="579120"/>
                  </a:lnTo>
                  <a:lnTo>
                    <a:pt x="899569" y="584200"/>
                  </a:lnTo>
                  <a:lnTo>
                    <a:pt x="908591" y="590550"/>
                  </a:lnTo>
                  <a:lnTo>
                    <a:pt x="916073" y="598170"/>
                  </a:lnTo>
                  <a:lnTo>
                    <a:pt x="921707" y="608330"/>
                  </a:lnTo>
                  <a:lnTo>
                    <a:pt x="922236" y="610870"/>
                  </a:lnTo>
                  <a:lnTo>
                    <a:pt x="867479" y="610870"/>
                  </a:lnTo>
                  <a:lnTo>
                    <a:pt x="864782" y="612140"/>
                  </a:lnTo>
                  <a:lnTo>
                    <a:pt x="856009" y="614680"/>
                  </a:lnTo>
                  <a:lnTo>
                    <a:pt x="856072" y="615950"/>
                  </a:lnTo>
                  <a:lnTo>
                    <a:pt x="856197" y="618490"/>
                  </a:lnTo>
                  <a:lnTo>
                    <a:pt x="856322" y="621030"/>
                  </a:lnTo>
                  <a:lnTo>
                    <a:pt x="856447" y="623570"/>
                  </a:lnTo>
                  <a:lnTo>
                    <a:pt x="856509" y="624840"/>
                  </a:lnTo>
                  <a:lnTo>
                    <a:pt x="856634" y="627380"/>
                  </a:lnTo>
                  <a:lnTo>
                    <a:pt x="856759" y="629920"/>
                  </a:lnTo>
                  <a:lnTo>
                    <a:pt x="875264" y="632460"/>
                  </a:lnTo>
                  <a:lnTo>
                    <a:pt x="910980" y="647700"/>
                  </a:lnTo>
                  <a:lnTo>
                    <a:pt x="925838" y="679450"/>
                  </a:lnTo>
                  <a:lnTo>
                    <a:pt x="925926" y="683260"/>
                  </a:lnTo>
                  <a:lnTo>
                    <a:pt x="924701" y="689610"/>
                  </a:lnTo>
                  <a:close/>
                </a:path>
                <a:path w="1047750" h="1046479">
                  <a:moveTo>
                    <a:pt x="128036" y="584200"/>
                  </a:moveTo>
                  <a:lnTo>
                    <a:pt x="122155" y="584200"/>
                  </a:lnTo>
                  <a:lnTo>
                    <a:pt x="109075" y="577850"/>
                  </a:lnTo>
                  <a:lnTo>
                    <a:pt x="138402" y="577850"/>
                  </a:lnTo>
                  <a:lnTo>
                    <a:pt x="132783" y="580390"/>
                  </a:lnTo>
                  <a:lnTo>
                    <a:pt x="128036" y="584200"/>
                  </a:lnTo>
                  <a:close/>
                </a:path>
                <a:path w="1047750" h="1046479">
                  <a:moveTo>
                    <a:pt x="285246" y="721360"/>
                  </a:moveTo>
                  <a:lnTo>
                    <a:pt x="241576" y="721360"/>
                  </a:lnTo>
                  <a:lnTo>
                    <a:pt x="247078" y="716280"/>
                  </a:lnTo>
                  <a:lnTo>
                    <a:pt x="241269" y="703580"/>
                  </a:lnTo>
                  <a:lnTo>
                    <a:pt x="241348" y="702310"/>
                  </a:lnTo>
                  <a:lnTo>
                    <a:pt x="241427" y="701040"/>
                  </a:lnTo>
                  <a:lnTo>
                    <a:pt x="241506" y="699770"/>
                  </a:lnTo>
                  <a:lnTo>
                    <a:pt x="241585" y="698500"/>
                  </a:lnTo>
                  <a:lnTo>
                    <a:pt x="241664" y="697230"/>
                  </a:lnTo>
                  <a:lnTo>
                    <a:pt x="244586" y="692150"/>
                  </a:lnTo>
                  <a:lnTo>
                    <a:pt x="247746" y="687070"/>
                  </a:lnTo>
                  <a:lnTo>
                    <a:pt x="250441" y="680720"/>
                  </a:lnTo>
                  <a:lnTo>
                    <a:pt x="252661" y="675640"/>
                  </a:lnTo>
                  <a:lnTo>
                    <a:pt x="254398" y="669290"/>
                  </a:lnTo>
                  <a:lnTo>
                    <a:pt x="255686" y="662940"/>
                  </a:lnTo>
                  <a:lnTo>
                    <a:pt x="259567" y="659130"/>
                  </a:lnTo>
                  <a:lnTo>
                    <a:pt x="272909" y="654050"/>
                  </a:lnTo>
                  <a:lnTo>
                    <a:pt x="272909" y="646430"/>
                  </a:lnTo>
                  <a:lnTo>
                    <a:pt x="259569" y="641350"/>
                  </a:lnTo>
                  <a:lnTo>
                    <a:pt x="255689" y="636270"/>
                  </a:lnTo>
                  <a:lnTo>
                    <a:pt x="254400" y="631190"/>
                  </a:lnTo>
                  <a:lnTo>
                    <a:pt x="252663" y="624840"/>
                  </a:lnTo>
                  <a:lnTo>
                    <a:pt x="250443" y="618490"/>
                  </a:lnTo>
                  <a:lnTo>
                    <a:pt x="247747" y="613410"/>
                  </a:lnTo>
                  <a:lnTo>
                    <a:pt x="244586" y="607060"/>
                  </a:lnTo>
                  <a:lnTo>
                    <a:pt x="241664" y="603250"/>
                  </a:lnTo>
                  <a:lnTo>
                    <a:pt x="241427" y="599440"/>
                  </a:lnTo>
                  <a:lnTo>
                    <a:pt x="241348" y="598170"/>
                  </a:lnTo>
                  <a:lnTo>
                    <a:pt x="241269" y="596900"/>
                  </a:lnTo>
                  <a:lnTo>
                    <a:pt x="247076" y="584200"/>
                  </a:lnTo>
                  <a:lnTo>
                    <a:pt x="241573" y="577850"/>
                  </a:lnTo>
                  <a:lnTo>
                    <a:pt x="285061" y="577850"/>
                  </a:lnTo>
                  <a:lnTo>
                    <a:pt x="285524" y="580390"/>
                  </a:lnTo>
                  <a:lnTo>
                    <a:pt x="277867" y="598170"/>
                  </a:lnTo>
                  <a:lnTo>
                    <a:pt x="280625" y="603250"/>
                  </a:lnTo>
                  <a:lnTo>
                    <a:pt x="282947" y="608330"/>
                  </a:lnTo>
                  <a:lnTo>
                    <a:pt x="284816" y="614680"/>
                  </a:lnTo>
                  <a:lnTo>
                    <a:pt x="302413" y="621030"/>
                  </a:lnTo>
                  <a:lnTo>
                    <a:pt x="306716" y="627380"/>
                  </a:lnTo>
                  <a:lnTo>
                    <a:pt x="306716" y="673100"/>
                  </a:lnTo>
                  <a:lnTo>
                    <a:pt x="302411" y="678180"/>
                  </a:lnTo>
                  <a:lnTo>
                    <a:pt x="284810" y="685800"/>
                  </a:lnTo>
                  <a:lnTo>
                    <a:pt x="280621" y="697230"/>
                  </a:lnTo>
                  <a:lnTo>
                    <a:pt x="277862" y="702310"/>
                  </a:lnTo>
                  <a:lnTo>
                    <a:pt x="285524" y="720090"/>
                  </a:lnTo>
                  <a:lnTo>
                    <a:pt x="285246" y="721360"/>
                  </a:lnTo>
                  <a:close/>
                </a:path>
                <a:path w="1047750" h="1046479">
                  <a:moveTo>
                    <a:pt x="175329" y="721360"/>
                  </a:moveTo>
                  <a:lnTo>
                    <a:pt x="147741" y="715010"/>
                  </a:lnTo>
                  <a:lnTo>
                    <a:pt x="125189" y="699770"/>
                  </a:lnTo>
                  <a:lnTo>
                    <a:pt x="109972" y="678180"/>
                  </a:lnTo>
                  <a:lnTo>
                    <a:pt x="104388" y="650240"/>
                  </a:lnTo>
                  <a:lnTo>
                    <a:pt x="109972" y="622300"/>
                  </a:lnTo>
                  <a:lnTo>
                    <a:pt x="125189" y="599440"/>
                  </a:lnTo>
                  <a:lnTo>
                    <a:pt x="147741" y="584200"/>
                  </a:lnTo>
                  <a:lnTo>
                    <a:pt x="175329" y="579120"/>
                  </a:lnTo>
                  <a:lnTo>
                    <a:pt x="202916" y="584200"/>
                  </a:lnTo>
                  <a:lnTo>
                    <a:pt x="225468" y="599440"/>
                  </a:lnTo>
                  <a:lnTo>
                    <a:pt x="234768" y="613410"/>
                  </a:lnTo>
                  <a:lnTo>
                    <a:pt x="175329" y="613410"/>
                  </a:lnTo>
                  <a:lnTo>
                    <a:pt x="160884" y="615950"/>
                  </a:lnTo>
                  <a:lnTo>
                    <a:pt x="149077" y="623570"/>
                  </a:lnTo>
                  <a:lnTo>
                    <a:pt x="141110" y="635000"/>
                  </a:lnTo>
                  <a:lnTo>
                    <a:pt x="138186" y="650240"/>
                  </a:lnTo>
                  <a:lnTo>
                    <a:pt x="141110" y="664210"/>
                  </a:lnTo>
                  <a:lnTo>
                    <a:pt x="149078" y="675640"/>
                  </a:lnTo>
                  <a:lnTo>
                    <a:pt x="160885" y="684530"/>
                  </a:lnTo>
                  <a:lnTo>
                    <a:pt x="175329" y="687070"/>
                  </a:lnTo>
                  <a:lnTo>
                    <a:pt x="234420" y="687070"/>
                  </a:lnTo>
                  <a:lnTo>
                    <a:pt x="225468" y="699770"/>
                  </a:lnTo>
                  <a:lnTo>
                    <a:pt x="202916" y="715010"/>
                  </a:lnTo>
                  <a:lnTo>
                    <a:pt x="175329" y="721360"/>
                  </a:lnTo>
                  <a:close/>
                </a:path>
                <a:path w="1047750" h="1046479">
                  <a:moveTo>
                    <a:pt x="906088" y="632460"/>
                  </a:moveTo>
                  <a:lnTo>
                    <a:pt x="899733" y="631190"/>
                  </a:lnTo>
                  <a:lnTo>
                    <a:pt x="894315" y="627380"/>
                  </a:lnTo>
                  <a:lnTo>
                    <a:pt x="890545" y="622300"/>
                  </a:lnTo>
                  <a:lnTo>
                    <a:pt x="885816" y="614680"/>
                  </a:lnTo>
                  <a:lnTo>
                    <a:pt x="879593" y="612140"/>
                  </a:lnTo>
                  <a:lnTo>
                    <a:pt x="873079" y="610870"/>
                  </a:lnTo>
                  <a:lnTo>
                    <a:pt x="922236" y="610870"/>
                  </a:lnTo>
                  <a:lnTo>
                    <a:pt x="923029" y="614680"/>
                  </a:lnTo>
                  <a:lnTo>
                    <a:pt x="921769" y="621030"/>
                  </a:lnTo>
                  <a:lnTo>
                    <a:pt x="918219" y="627380"/>
                  </a:lnTo>
                  <a:lnTo>
                    <a:pt x="912668" y="631190"/>
                  </a:lnTo>
                  <a:lnTo>
                    <a:pt x="906088" y="632460"/>
                  </a:lnTo>
                  <a:close/>
                </a:path>
                <a:path w="1047750" h="1046479">
                  <a:moveTo>
                    <a:pt x="234420" y="687070"/>
                  </a:moveTo>
                  <a:lnTo>
                    <a:pt x="175329" y="687070"/>
                  </a:lnTo>
                  <a:lnTo>
                    <a:pt x="189772" y="684530"/>
                  </a:lnTo>
                  <a:lnTo>
                    <a:pt x="201580" y="675640"/>
                  </a:lnTo>
                  <a:lnTo>
                    <a:pt x="209547" y="664210"/>
                  </a:lnTo>
                  <a:lnTo>
                    <a:pt x="212471" y="650240"/>
                  </a:lnTo>
                  <a:lnTo>
                    <a:pt x="209548" y="635000"/>
                  </a:lnTo>
                  <a:lnTo>
                    <a:pt x="201580" y="623570"/>
                  </a:lnTo>
                  <a:lnTo>
                    <a:pt x="189773" y="615950"/>
                  </a:lnTo>
                  <a:lnTo>
                    <a:pt x="175329" y="613410"/>
                  </a:lnTo>
                  <a:lnTo>
                    <a:pt x="234768" y="613410"/>
                  </a:lnTo>
                  <a:lnTo>
                    <a:pt x="240686" y="622300"/>
                  </a:lnTo>
                  <a:lnTo>
                    <a:pt x="246269" y="650240"/>
                  </a:lnTo>
                  <a:lnTo>
                    <a:pt x="240686" y="678180"/>
                  </a:lnTo>
                  <a:lnTo>
                    <a:pt x="234420" y="687070"/>
                  </a:lnTo>
                  <a:close/>
                </a:path>
                <a:path w="1047750" h="1046479">
                  <a:moveTo>
                    <a:pt x="881749" y="739140"/>
                  </a:moveTo>
                  <a:lnTo>
                    <a:pt x="863084" y="739140"/>
                  </a:lnTo>
                  <a:lnTo>
                    <a:pt x="855517" y="731520"/>
                  </a:lnTo>
                  <a:lnTo>
                    <a:pt x="855517" y="721360"/>
                  </a:lnTo>
                  <a:lnTo>
                    <a:pt x="842847" y="715010"/>
                  </a:lnTo>
                  <a:lnTo>
                    <a:pt x="819291" y="684530"/>
                  </a:lnTo>
                  <a:lnTo>
                    <a:pt x="819110" y="680720"/>
                  </a:lnTo>
                  <a:lnTo>
                    <a:pt x="818989" y="678180"/>
                  </a:lnTo>
                  <a:lnTo>
                    <a:pt x="821203" y="671830"/>
                  </a:lnTo>
                  <a:lnTo>
                    <a:pt x="825539" y="666750"/>
                  </a:lnTo>
                  <a:lnTo>
                    <a:pt x="831600" y="664210"/>
                  </a:lnTo>
                  <a:lnTo>
                    <a:pt x="838305" y="664210"/>
                  </a:lnTo>
                  <a:lnTo>
                    <a:pt x="844393" y="666750"/>
                  </a:lnTo>
                  <a:lnTo>
                    <a:pt x="849207" y="670560"/>
                  </a:lnTo>
                  <a:lnTo>
                    <a:pt x="852086" y="676910"/>
                  </a:lnTo>
                  <a:lnTo>
                    <a:pt x="854497" y="685800"/>
                  </a:lnTo>
                  <a:lnTo>
                    <a:pt x="865162" y="689610"/>
                  </a:lnTo>
                  <a:lnTo>
                    <a:pt x="924701" y="689610"/>
                  </a:lnTo>
                  <a:lnTo>
                    <a:pt x="924456" y="690880"/>
                  </a:lnTo>
                  <a:lnTo>
                    <a:pt x="897380" y="718820"/>
                  </a:lnTo>
                  <a:lnTo>
                    <a:pt x="889315" y="721360"/>
                  </a:lnTo>
                  <a:lnTo>
                    <a:pt x="889315" y="731520"/>
                  </a:lnTo>
                  <a:lnTo>
                    <a:pt x="881749" y="739140"/>
                  </a:lnTo>
                  <a:close/>
                </a:path>
                <a:path w="1047750" h="1046479">
                  <a:moveTo>
                    <a:pt x="136525" y="721360"/>
                  </a:moveTo>
                  <a:lnTo>
                    <a:pt x="109071" y="721360"/>
                  </a:lnTo>
                  <a:lnTo>
                    <a:pt x="122153" y="716280"/>
                  </a:lnTo>
                  <a:lnTo>
                    <a:pt x="128034" y="716280"/>
                  </a:lnTo>
                  <a:lnTo>
                    <a:pt x="132779" y="718820"/>
                  </a:lnTo>
                  <a:lnTo>
                    <a:pt x="136525" y="721360"/>
                  </a:lnTo>
                  <a:close/>
                </a:path>
                <a:path w="1047750" h="1046479">
                  <a:moveTo>
                    <a:pt x="262511" y="748030"/>
                  </a:moveTo>
                  <a:lnTo>
                    <a:pt x="179215" y="748030"/>
                  </a:lnTo>
                  <a:lnTo>
                    <a:pt x="184349" y="734060"/>
                  </a:lnTo>
                  <a:lnTo>
                    <a:pt x="188787" y="730250"/>
                  </a:lnTo>
                  <a:lnTo>
                    <a:pt x="194207" y="728980"/>
                  </a:lnTo>
                  <a:lnTo>
                    <a:pt x="200403" y="727710"/>
                  </a:lnTo>
                  <a:lnTo>
                    <a:pt x="206427" y="725170"/>
                  </a:lnTo>
                  <a:lnTo>
                    <a:pt x="212257" y="722630"/>
                  </a:lnTo>
                  <a:lnTo>
                    <a:pt x="217874" y="718820"/>
                  </a:lnTo>
                  <a:lnTo>
                    <a:pt x="222621" y="716280"/>
                  </a:lnTo>
                  <a:lnTo>
                    <a:pt x="228500" y="716280"/>
                  </a:lnTo>
                  <a:lnTo>
                    <a:pt x="241576" y="721360"/>
                  </a:lnTo>
                  <a:lnTo>
                    <a:pt x="285246" y="721360"/>
                  </a:lnTo>
                  <a:lnTo>
                    <a:pt x="284134" y="726440"/>
                  </a:lnTo>
                  <a:lnTo>
                    <a:pt x="262511" y="748030"/>
                  </a:lnTo>
                  <a:close/>
                </a:path>
                <a:path w="1047750" h="1046479">
                  <a:moveTo>
                    <a:pt x="197815" y="781050"/>
                  </a:moveTo>
                  <a:lnTo>
                    <a:pt x="152844" y="781050"/>
                  </a:lnTo>
                  <a:lnTo>
                    <a:pt x="146577" y="777240"/>
                  </a:lnTo>
                  <a:lnTo>
                    <a:pt x="139800" y="759460"/>
                  </a:lnTo>
                  <a:lnTo>
                    <a:pt x="134042" y="758190"/>
                  </a:lnTo>
                  <a:lnTo>
                    <a:pt x="128444" y="755650"/>
                  </a:lnTo>
                  <a:lnTo>
                    <a:pt x="123047" y="753110"/>
                  </a:lnTo>
                  <a:lnTo>
                    <a:pt x="227621" y="753110"/>
                  </a:lnTo>
                  <a:lnTo>
                    <a:pt x="222222" y="755650"/>
                  </a:lnTo>
                  <a:lnTo>
                    <a:pt x="216620" y="758190"/>
                  </a:lnTo>
                  <a:lnTo>
                    <a:pt x="210857" y="759460"/>
                  </a:lnTo>
                  <a:lnTo>
                    <a:pt x="204085" y="777240"/>
                  </a:lnTo>
                  <a:lnTo>
                    <a:pt x="197815" y="781050"/>
                  </a:lnTo>
                  <a:close/>
                </a:path>
                <a:path w="1047750" h="1046479">
                  <a:moveTo>
                    <a:pt x="244860" y="760730"/>
                  </a:moveTo>
                  <a:lnTo>
                    <a:pt x="227621" y="753110"/>
                  </a:lnTo>
                  <a:lnTo>
                    <a:pt x="257424" y="753110"/>
                  </a:lnTo>
                  <a:lnTo>
                    <a:pt x="252336" y="758190"/>
                  </a:lnTo>
                  <a:lnTo>
                    <a:pt x="244860" y="760730"/>
                  </a:lnTo>
                  <a:close/>
                </a:path>
                <a:path w="1047750" h="1046479">
                  <a:moveTo>
                    <a:pt x="479383" y="947420"/>
                  </a:moveTo>
                  <a:lnTo>
                    <a:pt x="445583" y="947420"/>
                  </a:lnTo>
                  <a:lnTo>
                    <a:pt x="445583" y="925830"/>
                  </a:lnTo>
                  <a:lnTo>
                    <a:pt x="448575" y="910590"/>
                  </a:lnTo>
                  <a:lnTo>
                    <a:pt x="456732" y="899160"/>
                  </a:lnTo>
                  <a:lnTo>
                    <a:pt x="468819" y="891540"/>
                  </a:lnTo>
                  <a:lnTo>
                    <a:pt x="483604" y="887730"/>
                  </a:lnTo>
                  <a:lnTo>
                    <a:pt x="564139" y="887730"/>
                  </a:lnTo>
                  <a:lnTo>
                    <a:pt x="578925" y="891540"/>
                  </a:lnTo>
                  <a:lnTo>
                    <a:pt x="591013" y="899160"/>
                  </a:lnTo>
                  <a:lnTo>
                    <a:pt x="599169" y="910590"/>
                  </a:lnTo>
                  <a:lnTo>
                    <a:pt x="601414" y="922020"/>
                  </a:lnTo>
                  <a:lnTo>
                    <a:pt x="481316" y="922020"/>
                  </a:lnTo>
                  <a:lnTo>
                    <a:pt x="479383" y="923290"/>
                  </a:lnTo>
                  <a:lnTo>
                    <a:pt x="479383" y="947420"/>
                  </a:lnTo>
                  <a:close/>
                </a:path>
                <a:path w="1047750" h="1046479">
                  <a:moveTo>
                    <a:pt x="602162" y="947420"/>
                  </a:moveTo>
                  <a:lnTo>
                    <a:pt x="568366" y="947420"/>
                  </a:lnTo>
                  <a:lnTo>
                    <a:pt x="568366" y="923290"/>
                  </a:lnTo>
                  <a:lnTo>
                    <a:pt x="566431" y="922020"/>
                  </a:lnTo>
                  <a:lnTo>
                    <a:pt x="601414" y="922020"/>
                  </a:lnTo>
                  <a:lnTo>
                    <a:pt x="602162" y="925830"/>
                  </a:lnTo>
                  <a:lnTo>
                    <a:pt x="602162" y="947420"/>
                  </a:lnTo>
                  <a:close/>
                </a:path>
                <a:path w="1047750" h="1046479">
                  <a:moveTo>
                    <a:pt x="655925" y="1046480"/>
                  </a:moveTo>
                  <a:lnTo>
                    <a:pt x="391820" y="1046480"/>
                  </a:lnTo>
                  <a:lnTo>
                    <a:pt x="384253" y="1040130"/>
                  </a:lnTo>
                  <a:lnTo>
                    <a:pt x="384253" y="955040"/>
                  </a:lnTo>
                  <a:lnTo>
                    <a:pt x="391820" y="947420"/>
                  </a:lnTo>
                  <a:lnTo>
                    <a:pt x="655925" y="947420"/>
                  </a:lnTo>
                  <a:lnTo>
                    <a:pt x="663491" y="955040"/>
                  </a:lnTo>
                  <a:lnTo>
                    <a:pt x="663491" y="981710"/>
                  </a:lnTo>
                  <a:lnTo>
                    <a:pt x="418054" y="981710"/>
                  </a:lnTo>
                  <a:lnTo>
                    <a:pt x="418054" y="1013460"/>
                  </a:lnTo>
                  <a:lnTo>
                    <a:pt x="663491" y="1013460"/>
                  </a:lnTo>
                  <a:lnTo>
                    <a:pt x="663491" y="1040130"/>
                  </a:lnTo>
                  <a:lnTo>
                    <a:pt x="655925" y="1046480"/>
                  </a:lnTo>
                  <a:close/>
                </a:path>
                <a:path w="1047750" h="1046479">
                  <a:moveTo>
                    <a:pt x="663491" y="1013460"/>
                  </a:moveTo>
                  <a:lnTo>
                    <a:pt x="629695" y="1013460"/>
                  </a:lnTo>
                  <a:lnTo>
                    <a:pt x="629695" y="981710"/>
                  </a:lnTo>
                  <a:lnTo>
                    <a:pt x="663491" y="981710"/>
                  </a:lnTo>
                  <a:lnTo>
                    <a:pt x="663491" y="1013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73862" y="3225150"/>
            <a:ext cx="7886700" cy="15748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sz="2500">
              <a:latin typeface="Times New Roman"/>
              <a:cs typeface="Times New Roman"/>
            </a:endParaRPr>
          </a:p>
          <a:p>
            <a:pPr marL="2259330">
              <a:lnSpc>
                <a:spcPct val="100000"/>
              </a:lnSpc>
            </a:pP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Q4</a:t>
            </a:r>
            <a:r>
              <a:rPr sz="25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Arial Black"/>
                <a:cs typeface="Arial Black"/>
              </a:rPr>
              <a:t>has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5" dirty="0">
                <a:solidFill>
                  <a:srgbClr val="FFFFFF"/>
                </a:solidFill>
                <a:latin typeface="Arial Black"/>
                <a:cs typeface="Arial Black"/>
              </a:rPr>
              <a:t>highest</a:t>
            </a:r>
            <a:r>
              <a:rPr sz="25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29" dirty="0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8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profit.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3862" y="7810310"/>
            <a:ext cx="7886700" cy="157480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647440" marR="691515" indent="-1252855">
              <a:lnSpc>
                <a:spcPct val="114999"/>
              </a:lnSpc>
              <a:spcBef>
                <a:spcPts val="1315"/>
              </a:spcBef>
            </a:pP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Seasonal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trend</a:t>
            </a:r>
            <a:r>
              <a:rPr sz="25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detected:</a:t>
            </a:r>
            <a:r>
              <a:rPr sz="25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Sales </a:t>
            </a:r>
            <a:r>
              <a:rPr sz="2500" spc="-200" dirty="0">
                <a:solidFill>
                  <a:srgbClr val="FFFFFF"/>
                </a:solidFill>
                <a:latin typeface="Arial Black"/>
                <a:cs typeface="Arial Black"/>
              </a:rPr>
              <a:t>increase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Q4.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73862" y="5363519"/>
            <a:ext cx="7886700" cy="15748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endParaRPr sz="2500">
              <a:latin typeface="Times New Roman"/>
              <a:cs typeface="Times New Roman"/>
            </a:endParaRPr>
          </a:p>
          <a:p>
            <a:pPr marL="2333625">
              <a:lnSpc>
                <a:spcPct val="100000"/>
              </a:lnSpc>
            </a:pPr>
            <a:r>
              <a:rPr sz="2500" spc="-225" dirty="0">
                <a:solidFill>
                  <a:srgbClr val="FFFFFF"/>
                </a:solidFill>
                <a:latin typeface="Arial Black"/>
                <a:cs typeface="Arial Black"/>
              </a:rPr>
              <a:t>Q2</a:t>
            </a:r>
            <a:r>
              <a:rPr sz="25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0" dirty="0">
                <a:solidFill>
                  <a:srgbClr val="FFFFFF"/>
                </a:solidFill>
                <a:latin typeface="Arial Black"/>
                <a:cs typeface="Arial Black"/>
              </a:rPr>
              <a:t>shows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00" dirty="0">
                <a:solidFill>
                  <a:srgbClr val="FFFFFF"/>
                </a:solidFill>
                <a:latin typeface="Arial Black"/>
                <a:cs typeface="Arial Black"/>
              </a:rPr>
              <a:t>weak</a:t>
            </a:r>
            <a:r>
              <a:rPr sz="2500" spc="-2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Arial Black"/>
                <a:cs typeface="Arial Black"/>
              </a:rPr>
              <a:t>performance.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8689" y="3886605"/>
              <a:ext cx="13285469" cy="4209415"/>
            </a:xfrm>
            <a:custGeom>
              <a:avLst/>
              <a:gdLst/>
              <a:ahLst/>
              <a:cxnLst/>
              <a:rect l="l" t="t" r="r" b="b"/>
              <a:pathLst>
                <a:path w="13285469" h="4209415">
                  <a:moveTo>
                    <a:pt x="1651063" y="2764485"/>
                  </a:moveTo>
                  <a:lnTo>
                    <a:pt x="0" y="2764485"/>
                  </a:lnTo>
                  <a:lnTo>
                    <a:pt x="825525" y="4209161"/>
                  </a:lnTo>
                  <a:lnTo>
                    <a:pt x="1651063" y="2764485"/>
                  </a:lnTo>
                  <a:close/>
                </a:path>
                <a:path w="13285469" h="4209415">
                  <a:moveTo>
                    <a:pt x="3199587" y="1444675"/>
                  </a:moveTo>
                  <a:lnTo>
                    <a:pt x="2374061" y="0"/>
                  </a:lnTo>
                  <a:lnTo>
                    <a:pt x="1548536" y="1444675"/>
                  </a:lnTo>
                  <a:lnTo>
                    <a:pt x="3199587" y="1444675"/>
                  </a:lnTo>
                  <a:close/>
                </a:path>
                <a:path w="13285469" h="4209415">
                  <a:moveTo>
                    <a:pt x="6693789" y="2764485"/>
                  </a:moveTo>
                  <a:lnTo>
                    <a:pt x="5042725" y="2764485"/>
                  </a:lnTo>
                  <a:lnTo>
                    <a:pt x="5868251" y="4209161"/>
                  </a:lnTo>
                  <a:lnTo>
                    <a:pt x="6693789" y="2764485"/>
                  </a:lnTo>
                  <a:close/>
                </a:path>
                <a:path w="13285469" h="4209415">
                  <a:moveTo>
                    <a:pt x="8242313" y="1444675"/>
                  </a:moveTo>
                  <a:lnTo>
                    <a:pt x="7416787" y="0"/>
                  </a:lnTo>
                  <a:lnTo>
                    <a:pt x="6591262" y="1444675"/>
                  </a:lnTo>
                  <a:lnTo>
                    <a:pt x="8242313" y="1444675"/>
                  </a:lnTo>
                  <a:close/>
                </a:path>
                <a:path w="13285469" h="4209415">
                  <a:moveTo>
                    <a:pt x="11736515" y="2764485"/>
                  </a:moveTo>
                  <a:lnTo>
                    <a:pt x="10085451" y="2764485"/>
                  </a:lnTo>
                  <a:lnTo>
                    <a:pt x="10910976" y="4209161"/>
                  </a:lnTo>
                  <a:lnTo>
                    <a:pt x="11736515" y="2764485"/>
                  </a:lnTo>
                  <a:close/>
                </a:path>
                <a:path w="13285469" h="4209415">
                  <a:moveTo>
                    <a:pt x="13285038" y="1444675"/>
                  </a:moveTo>
                  <a:lnTo>
                    <a:pt x="12459513" y="0"/>
                  </a:lnTo>
                  <a:lnTo>
                    <a:pt x="11633987" y="1444675"/>
                  </a:lnTo>
                  <a:lnTo>
                    <a:pt x="13285038" y="144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8700" y="4486995"/>
              <a:ext cx="1045844" cy="3008630"/>
            </a:xfrm>
            <a:custGeom>
              <a:avLst/>
              <a:gdLst/>
              <a:ahLst/>
              <a:cxnLst/>
              <a:rect l="l" t="t" r="r" b="b"/>
              <a:pathLst>
                <a:path w="1045844" h="3008629">
                  <a:moveTo>
                    <a:pt x="0" y="3008366"/>
                  </a:moveTo>
                  <a:lnTo>
                    <a:pt x="1045635" y="3008366"/>
                  </a:lnTo>
                  <a:lnTo>
                    <a:pt x="1045635" y="0"/>
                  </a:lnTo>
                  <a:lnTo>
                    <a:pt x="0" y="0"/>
                  </a:lnTo>
                  <a:lnTo>
                    <a:pt x="0" y="3008366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4329" y="3886605"/>
              <a:ext cx="11633835" cy="4210050"/>
            </a:xfrm>
            <a:custGeom>
              <a:avLst/>
              <a:gdLst/>
              <a:ahLst/>
              <a:cxnLst/>
              <a:rect l="l" t="t" r="r" b="b"/>
              <a:pathLst>
                <a:path w="11633835" h="4210050">
                  <a:moveTo>
                    <a:pt x="1548422" y="0"/>
                  </a:moveTo>
                  <a:lnTo>
                    <a:pt x="0" y="0"/>
                  </a:lnTo>
                  <a:lnTo>
                    <a:pt x="0" y="4209770"/>
                  </a:lnTo>
                  <a:lnTo>
                    <a:pt x="1548422" y="4209770"/>
                  </a:lnTo>
                  <a:lnTo>
                    <a:pt x="1548422" y="0"/>
                  </a:lnTo>
                  <a:close/>
                </a:path>
                <a:path w="11633835" h="4210050">
                  <a:moveTo>
                    <a:pt x="6591147" y="0"/>
                  </a:moveTo>
                  <a:lnTo>
                    <a:pt x="5042725" y="0"/>
                  </a:lnTo>
                  <a:lnTo>
                    <a:pt x="5042725" y="4209770"/>
                  </a:lnTo>
                  <a:lnTo>
                    <a:pt x="6591147" y="4209770"/>
                  </a:lnTo>
                  <a:lnTo>
                    <a:pt x="6591147" y="0"/>
                  </a:lnTo>
                  <a:close/>
                </a:path>
                <a:path w="11633835" h="4210050">
                  <a:moveTo>
                    <a:pt x="11633835" y="0"/>
                  </a:moveTo>
                  <a:lnTo>
                    <a:pt x="10085413" y="0"/>
                  </a:lnTo>
                  <a:lnTo>
                    <a:pt x="10085413" y="4209770"/>
                  </a:lnTo>
                  <a:lnTo>
                    <a:pt x="11633835" y="4209770"/>
                  </a:lnTo>
                  <a:lnTo>
                    <a:pt x="11633835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389" y="5771451"/>
              <a:ext cx="1088390" cy="506095"/>
            </a:xfrm>
            <a:custGeom>
              <a:avLst/>
              <a:gdLst/>
              <a:ahLst/>
              <a:cxnLst/>
              <a:rect l="l" t="t" r="r" b="b"/>
              <a:pathLst>
                <a:path w="1088389" h="506095">
                  <a:moveTo>
                    <a:pt x="318300" y="271970"/>
                  </a:moveTo>
                  <a:lnTo>
                    <a:pt x="313931" y="228092"/>
                  </a:lnTo>
                  <a:lnTo>
                    <a:pt x="311429" y="225209"/>
                  </a:lnTo>
                  <a:lnTo>
                    <a:pt x="274713" y="216141"/>
                  </a:lnTo>
                  <a:lnTo>
                    <a:pt x="272262" y="211569"/>
                  </a:lnTo>
                  <a:lnTo>
                    <a:pt x="264388" y="196875"/>
                  </a:lnTo>
                  <a:lnTo>
                    <a:pt x="277152" y="161277"/>
                  </a:lnTo>
                  <a:lnTo>
                    <a:pt x="276936" y="160477"/>
                  </a:lnTo>
                  <a:lnTo>
                    <a:pt x="276136" y="157594"/>
                  </a:lnTo>
                  <a:lnTo>
                    <a:pt x="265582" y="148958"/>
                  </a:lnTo>
                  <a:lnTo>
                    <a:pt x="242011" y="129692"/>
                  </a:lnTo>
                  <a:lnTo>
                    <a:pt x="238213" y="129425"/>
                  </a:lnTo>
                  <a:lnTo>
                    <a:pt x="213398" y="144399"/>
                  </a:lnTo>
                  <a:lnTo>
                    <a:pt x="213398" y="268693"/>
                  </a:lnTo>
                  <a:lnTo>
                    <a:pt x="207987" y="289560"/>
                  </a:lnTo>
                  <a:lnTo>
                    <a:pt x="195453" y="306158"/>
                  </a:lnTo>
                  <a:lnTo>
                    <a:pt x="177596" y="316839"/>
                  </a:lnTo>
                  <a:lnTo>
                    <a:pt x="156273" y="319951"/>
                  </a:lnTo>
                  <a:lnTo>
                    <a:pt x="135407" y="314553"/>
                  </a:lnTo>
                  <a:lnTo>
                    <a:pt x="118808" y="302006"/>
                  </a:lnTo>
                  <a:lnTo>
                    <a:pt x="108115" y="284162"/>
                  </a:lnTo>
                  <a:lnTo>
                    <a:pt x="105003" y="262839"/>
                  </a:lnTo>
                  <a:lnTo>
                    <a:pt x="110413" y="241960"/>
                  </a:lnTo>
                  <a:lnTo>
                    <a:pt x="122948" y="225361"/>
                  </a:lnTo>
                  <a:lnTo>
                    <a:pt x="140804" y="214680"/>
                  </a:lnTo>
                  <a:lnTo>
                    <a:pt x="162128" y="211569"/>
                  </a:lnTo>
                  <a:lnTo>
                    <a:pt x="182994" y="216966"/>
                  </a:lnTo>
                  <a:lnTo>
                    <a:pt x="199580" y="229514"/>
                  </a:lnTo>
                  <a:lnTo>
                    <a:pt x="210261" y="247370"/>
                  </a:lnTo>
                  <a:lnTo>
                    <a:pt x="213398" y="268693"/>
                  </a:lnTo>
                  <a:lnTo>
                    <a:pt x="213398" y="144399"/>
                  </a:lnTo>
                  <a:lnTo>
                    <a:pt x="205816" y="148958"/>
                  </a:lnTo>
                  <a:lnTo>
                    <a:pt x="184886" y="142621"/>
                  </a:lnTo>
                  <a:lnTo>
                    <a:pt x="168732" y="108458"/>
                  </a:lnTo>
                  <a:lnTo>
                    <a:pt x="165417" y="106565"/>
                  </a:lnTo>
                  <a:lnTo>
                    <a:pt x="121526" y="110934"/>
                  </a:lnTo>
                  <a:lnTo>
                    <a:pt x="118656" y="113436"/>
                  </a:lnTo>
                  <a:lnTo>
                    <a:pt x="109575" y="150139"/>
                  </a:lnTo>
                  <a:lnTo>
                    <a:pt x="90309" y="160477"/>
                  </a:lnTo>
                  <a:lnTo>
                    <a:pt x="54724" y="147701"/>
                  </a:lnTo>
                  <a:lnTo>
                    <a:pt x="51028" y="148717"/>
                  </a:lnTo>
                  <a:lnTo>
                    <a:pt x="48831" y="151434"/>
                  </a:lnTo>
                  <a:lnTo>
                    <a:pt x="25336" y="180111"/>
                  </a:lnTo>
                  <a:lnTo>
                    <a:pt x="23126" y="182816"/>
                  </a:lnTo>
                  <a:lnTo>
                    <a:pt x="22860" y="186613"/>
                  </a:lnTo>
                  <a:lnTo>
                    <a:pt x="24650" y="189623"/>
                  </a:lnTo>
                  <a:lnTo>
                    <a:pt x="42392" y="219011"/>
                  </a:lnTo>
                  <a:lnTo>
                    <a:pt x="36068" y="239941"/>
                  </a:lnTo>
                  <a:lnTo>
                    <a:pt x="1892" y="256095"/>
                  </a:lnTo>
                  <a:lnTo>
                    <a:pt x="0" y="259410"/>
                  </a:lnTo>
                  <a:lnTo>
                    <a:pt x="4368" y="303301"/>
                  </a:lnTo>
                  <a:lnTo>
                    <a:pt x="6858" y="306158"/>
                  </a:lnTo>
                  <a:lnTo>
                    <a:pt x="43586" y="315252"/>
                  </a:lnTo>
                  <a:lnTo>
                    <a:pt x="53911" y="334518"/>
                  </a:lnTo>
                  <a:lnTo>
                    <a:pt x="41148" y="370103"/>
                  </a:lnTo>
                  <a:lnTo>
                    <a:pt x="42164" y="373799"/>
                  </a:lnTo>
                  <a:lnTo>
                    <a:pt x="76288" y="401701"/>
                  </a:lnTo>
                  <a:lnTo>
                    <a:pt x="80086" y="401967"/>
                  </a:lnTo>
                  <a:lnTo>
                    <a:pt x="112483" y="382435"/>
                  </a:lnTo>
                  <a:lnTo>
                    <a:pt x="133413" y="388759"/>
                  </a:lnTo>
                  <a:lnTo>
                    <a:pt x="149098" y="421944"/>
                  </a:lnTo>
                  <a:lnTo>
                    <a:pt x="150952" y="423506"/>
                  </a:lnTo>
                  <a:lnTo>
                    <a:pt x="154178" y="424446"/>
                  </a:lnTo>
                  <a:lnTo>
                    <a:pt x="156375" y="424446"/>
                  </a:lnTo>
                  <a:lnTo>
                    <a:pt x="196773" y="420420"/>
                  </a:lnTo>
                  <a:lnTo>
                    <a:pt x="199644" y="417918"/>
                  </a:lnTo>
                  <a:lnTo>
                    <a:pt x="208419" y="382435"/>
                  </a:lnTo>
                  <a:lnTo>
                    <a:pt x="208724" y="381215"/>
                  </a:lnTo>
                  <a:lnTo>
                    <a:pt x="227990" y="370890"/>
                  </a:lnTo>
                  <a:lnTo>
                    <a:pt x="263575" y="383717"/>
                  </a:lnTo>
                  <a:lnTo>
                    <a:pt x="267271" y="382701"/>
                  </a:lnTo>
                  <a:lnTo>
                    <a:pt x="276923" y="370890"/>
                  </a:lnTo>
                  <a:lnTo>
                    <a:pt x="295173" y="348564"/>
                  </a:lnTo>
                  <a:lnTo>
                    <a:pt x="295440" y="344779"/>
                  </a:lnTo>
                  <a:lnTo>
                    <a:pt x="293649" y="341769"/>
                  </a:lnTo>
                  <a:lnTo>
                    <a:pt x="280479" y="319951"/>
                  </a:lnTo>
                  <a:lnTo>
                    <a:pt x="275907" y="312369"/>
                  </a:lnTo>
                  <a:lnTo>
                    <a:pt x="282232" y="291452"/>
                  </a:lnTo>
                  <a:lnTo>
                    <a:pt x="316395" y="275297"/>
                  </a:lnTo>
                  <a:lnTo>
                    <a:pt x="318300" y="271970"/>
                  </a:lnTo>
                  <a:close/>
                </a:path>
                <a:path w="1088389" h="506095">
                  <a:moveTo>
                    <a:pt x="801395" y="318401"/>
                  </a:moveTo>
                  <a:lnTo>
                    <a:pt x="800011" y="312267"/>
                  </a:lnTo>
                  <a:lnTo>
                    <a:pt x="753986" y="270725"/>
                  </a:lnTo>
                  <a:lnTo>
                    <a:pt x="753986" y="234835"/>
                  </a:lnTo>
                  <a:lnTo>
                    <a:pt x="800011" y="193281"/>
                  </a:lnTo>
                  <a:lnTo>
                    <a:pt x="801357" y="187159"/>
                  </a:lnTo>
                  <a:lnTo>
                    <a:pt x="799198" y="181876"/>
                  </a:lnTo>
                  <a:lnTo>
                    <a:pt x="773734" y="120408"/>
                  </a:lnTo>
                  <a:lnTo>
                    <a:pt x="773468" y="120243"/>
                  </a:lnTo>
                  <a:lnTo>
                    <a:pt x="768451" y="117055"/>
                  </a:lnTo>
                  <a:lnTo>
                    <a:pt x="706513" y="120243"/>
                  </a:lnTo>
                  <a:lnTo>
                    <a:pt x="694766" y="108496"/>
                  </a:lnTo>
                  <a:lnTo>
                    <a:pt x="694766" y="252780"/>
                  </a:lnTo>
                  <a:lnTo>
                    <a:pt x="687311" y="298983"/>
                  </a:lnTo>
                  <a:lnTo>
                    <a:pt x="666559" y="339102"/>
                  </a:lnTo>
                  <a:lnTo>
                    <a:pt x="634911" y="370751"/>
                  </a:lnTo>
                  <a:lnTo>
                    <a:pt x="594791" y="391502"/>
                  </a:lnTo>
                  <a:lnTo>
                    <a:pt x="548589" y="398957"/>
                  </a:lnTo>
                  <a:lnTo>
                    <a:pt x="502386" y="391502"/>
                  </a:lnTo>
                  <a:lnTo>
                    <a:pt x="490410" y="385305"/>
                  </a:lnTo>
                  <a:lnTo>
                    <a:pt x="462254" y="370751"/>
                  </a:lnTo>
                  <a:lnTo>
                    <a:pt x="430618" y="339102"/>
                  </a:lnTo>
                  <a:lnTo>
                    <a:pt x="409867" y="298983"/>
                  </a:lnTo>
                  <a:lnTo>
                    <a:pt x="402412" y="252780"/>
                  </a:lnTo>
                  <a:lnTo>
                    <a:pt x="409867" y="206578"/>
                  </a:lnTo>
                  <a:lnTo>
                    <a:pt x="430618" y="166446"/>
                  </a:lnTo>
                  <a:lnTo>
                    <a:pt x="462254" y="134797"/>
                  </a:lnTo>
                  <a:lnTo>
                    <a:pt x="490410" y="120243"/>
                  </a:lnTo>
                  <a:lnTo>
                    <a:pt x="502386" y="114046"/>
                  </a:lnTo>
                  <a:lnTo>
                    <a:pt x="548589" y="106603"/>
                  </a:lnTo>
                  <a:lnTo>
                    <a:pt x="594791" y="114046"/>
                  </a:lnTo>
                  <a:lnTo>
                    <a:pt x="634911" y="134797"/>
                  </a:lnTo>
                  <a:lnTo>
                    <a:pt x="666559" y="166446"/>
                  </a:lnTo>
                  <a:lnTo>
                    <a:pt x="687311" y="206578"/>
                  </a:lnTo>
                  <a:lnTo>
                    <a:pt x="694766" y="252780"/>
                  </a:lnTo>
                  <a:lnTo>
                    <a:pt x="694766" y="108496"/>
                  </a:lnTo>
                  <a:lnTo>
                    <a:pt x="692873" y="106603"/>
                  </a:lnTo>
                  <a:lnTo>
                    <a:pt x="681151" y="94881"/>
                  </a:lnTo>
                  <a:lnTo>
                    <a:pt x="683590" y="47447"/>
                  </a:lnTo>
                  <a:lnTo>
                    <a:pt x="684339" y="32943"/>
                  </a:lnTo>
                  <a:lnTo>
                    <a:pt x="680986" y="27673"/>
                  </a:lnTo>
                  <a:lnTo>
                    <a:pt x="614248" y="0"/>
                  </a:lnTo>
                  <a:lnTo>
                    <a:pt x="608114" y="1397"/>
                  </a:lnTo>
                  <a:lnTo>
                    <a:pt x="566572" y="47447"/>
                  </a:lnTo>
                  <a:lnTo>
                    <a:pt x="530707" y="47447"/>
                  </a:lnTo>
                  <a:lnTo>
                    <a:pt x="489165" y="1397"/>
                  </a:lnTo>
                  <a:lnTo>
                    <a:pt x="483031" y="38"/>
                  </a:lnTo>
                  <a:lnTo>
                    <a:pt x="416293" y="27673"/>
                  </a:lnTo>
                  <a:lnTo>
                    <a:pt x="412940" y="32943"/>
                  </a:lnTo>
                  <a:lnTo>
                    <a:pt x="416128" y="94881"/>
                  </a:lnTo>
                  <a:lnTo>
                    <a:pt x="390766" y="120243"/>
                  </a:lnTo>
                  <a:lnTo>
                    <a:pt x="328828" y="117055"/>
                  </a:lnTo>
                  <a:lnTo>
                    <a:pt x="323545" y="120408"/>
                  </a:lnTo>
                  <a:lnTo>
                    <a:pt x="295884" y="187159"/>
                  </a:lnTo>
                  <a:lnTo>
                    <a:pt x="297268" y="193281"/>
                  </a:lnTo>
                  <a:lnTo>
                    <a:pt x="343319" y="234835"/>
                  </a:lnTo>
                  <a:lnTo>
                    <a:pt x="343319" y="270725"/>
                  </a:lnTo>
                  <a:lnTo>
                    <a:pt x="297268" y="312267"/>
                  </a:lnTo>
                  <a:lnTo>
                    <a:pt x="295910" y="318401"/>
                  </a:lnTo>
                  <a:lnTo>
                    <a:pt x="298081" y="323684"/>
                  </a:lnTo>
                  <a:lnTo>
                    <a:pt x="323545" y="385140"/>
                  </a:lnTo>
                  <a:lnTo>
                    <a:pt x="328828" y="388493"/>
                  </a:lnTo>
                  <a:lnTo>
                    <a:pt x="390766" y="385305"/>
                  </a:lnTo>
                  <a:lnTo>
                    <a:pt x="416128" y="410667"/>
                  </a:lnTo>
                  <a:lnTo>
                    <a:pt x="412940" y="472605"/>
                  </a:lnTo>
                  <a:lnTo>
                    <a:pt x="416293" y="477888"/>
                  </a:lnTo>
                  <a:lnTo>
                    <a:pt x="483031" y="505548"/>
                  </a:lnTo>
                  <a:lnTo>
                    <a:pt x="489165" y="504164"/>
                  </a:lnTo>
                  <a:lnTo>
                    <a:pt x="489280" y="504024"/>
                  </a:lnTo>
                  <a:lnTo>
                    <a:pt x="530707" y="458114"/>
                  </a:lnTo>
                  <a:lnTo>
                    <a:pt x="566572" y="458114"/>
                  </a:lnTo>
                  <a:lnTo>
                    <a:pt x="606894" y="502805"/>
                  </a:lnTo>
                  <a:lnTo>
                    <a:pt x="610590" y="504367"/>
                  </a:lnTo>
                  <a:lnTo>
                    <a:pt x="616077" y="504367"/>
                  </a:lnTo>
                  <a:lnTo>
                    <a:pt x="617829" y="504024"/>
                  </a:lnTo>
                  <a:lnTo>
                    <a:pt x="619531" y="503351"/>
                  </a:lnTo>
                  <a:lnTo>
                    <a:pt x="680986" y="477888"/>
                  </a:lnTo>
                  <a:lnTo>
                    <a:pt x="684339" y="472605"/>
                  </a:lnTo>
                  <a:lnTo>
                    <a:pt x="683590" y="458114"/>
                  </a:lnTo>
                  <a:lnTo>
                    <a:pt x="681151" y="410667"/>
                  </a:lnTo>
                  <a:lnTo>
                    <a:pt x="692873" y="398957"/>
                  </a:lnTo>
                  <a:lnTo>
                    <a:pt x="706513" y="385305"/>
                  </a:lnTo>
                  <a:lnTo>
                    <a:pt x="768451" y="388493"/>
                  </a:lnTo>
                  <a:lnTo>
                    <a:pt x="773468" y="385305"/>
                  </a:lnTo>
                  <a:lnTo>
                    <a:pt x="773734" y="385140"/>
                  </a:lnTo>
                  <a:lnTo>
                    <a:pt x="801395" y="318401"/>
                  </a:lnTo>
                  <a:close/>
                </a:path>
                <a:path w="1088389" h="506095">
                  <a:moveTo>
                    <a:pt x="1088237" y="238963"/>
                  </a:moveTo>
                  <a:lnTo>
                    <a:pt x="1086104" y="235775"/>
                  </a:lnTo>
                  <a:lnTo>
                    <a:pt x="1050810" y="222199"/>
                  </a:lnTo>
                  <a:lnTo>
                    <a:pt x="1043635" y="203542"/>
                  </a:lnTo>
                  <a:lnTo>
                    <a:pt x="1042962" y="201777"/>
                  </a:lnTo>
                  <a:lnTo>
                    <a:pt x="1060056" y="168059"/>
                  </a:lnTo>
                  <a:lnTo>
                    <a:pt x="1059484" y="164299"/>
                  </a:lnTo>
                  <a:lnTo>
                    <a:pt x="1043000" y="146926"/>
                  </a:lnTo>
                  <a:lnTo>
                    <a:pt x="1029144" y="132334"/>
                  </a:lnTo>
                  <a:lnTo>
                    <a:pt x="1025385" y="131584"/>
                  </a:lnTo>
                  <a:lnTo>
                    <a:pt x="990854" y="146926"/>
                  </a:lnTo>
                  <a:lnTo>
                    <a:pt x="984211" y="143979"/>
                  </a:lnTo>
                  <a:lnTo>
                    <a:pt x="983399" y="143624"/>
                  </a:lnTo>
                  <a:lnTo>
                    <a:pt x="983399" y="266623"/>
                  </a:lnTo>
                  <a:lnTo>
                    <a:pt x="975436" y="286651"/>
                  </a:lnTo>
                  <a:lnTo>
                    <a:pt x="960907" y="301548"/>
                  </a:lnTo>
                  <a:lnTo>
                    <a:pt x="941857" y="309918"/>
                  </a:lnTo>
                  <a:lnTo>
                    <a:pt x="920318" y="310337"/>
                  </a:lnTo>
                  <a:lnTo>
                    <a:pt x="900290" y="302374"/>
                  </a:lnTo>
                  <a:lnTo>
                    <a:pt x="885393" y="287858"/>
                  </a:lnTo>
                  <a:lnTo>
                    <a:pt x="877023" y="268808"/>
                  </a:lnTo>
                  <a:lnTo>
                    <a:pt x="876985" y="266623"/>
                  </a:lnTo>
                  <a:lnTo>
                    <a:pt x="876604" y="247256"/>
                  </a:lnTo>
                  <a:lnTo>
                    <a:pt x="884567" y="227228"/>
                  </a:lnTo>
                  <a:lnTo>
                    <a:pt x="899083" y="212331"/>
                  </a:lnTo>
                  <a:lnTo>
                    <a:pt x="918133" y="203974"/>
                  </a:lnTo>
                  <a:lnTo>
                    <a:pt x="939685" y="203542"/>
                  </a:lnTo>
                  <a:lnTo>
                    <a:pt x="959713" y="211493"/>
                  </a:lnTo>
                  <a:lnTo>
                    <a:pt x="974610" y="226021"/>
                  </a:lnTo>
                  <a:lnTo>
                    <a:pt x="982967" y="245071"/>
                  </a:lnTo>
                  <a:lnTo>
                    <a:pt x="983018" y="247256"/>
                  </a:lnTo>
                  <a:lnTo>
                    <a:pt x="983399" y="266623"/>
                  </a:lnTo>
                  <a:lnTo>
                    <a:pt x="983399" y="143624"/>
                  </a:lnTo>
                  <a:lnTo>
                    <a:pt x="970864" y="138049"/>
                  </a:lnTo>
                  <a:lnTo>
                    <a:pt x="959116" y="102133"/>
                  </a:lnTo>
                  <a:lnTo>
                    <a:pt x="956068" y="99860"/>
                  </a:lnTo>
                  <a:lnTo>
                    <a:pt x="911961" y="98717"/>
                  </a:lnTo>
                  <a:lnTo>
                    <a:pt x="908799" y="100838"/>
                  </a:lnTo>
                  <a:lnTo>
                    <a:pt x="895223" y="136118"/>
                  </a:lnTo>
                  <a:lnTo>
                    <a:pt x="874801" y="143979"/>
                  </a:lnTo>
                  <a:lnTo>
                    <a:pt x="841082" y="126885"/>
                  </a:lnTo>
                  <a:lnTo>
                    <a:pt x="837323" y="127457"/>
                  </a:lnTo>
                  <a:lnTo>
                    <a:pt x="805357" y="157797"/>
                  </a:lnTo>
                  <a:lnTo>
                    <a:pt x="804608" y="161556"/>
                  </a:lnTo>
                  <a:lnTo>
                    <a:pt x="819950" y="196088"/>
                  </a:lnTo>
                  <a:lnTo>
                    <a:pt x="811085" y="216065"/>
                  </a:lnTo>
                  <a:lnTo>
                    <a:pt x="775157" y="227825"/>
                  </a:lnTo>
                  <a:lnTo>
                    <a:pt x="772883" y="230873"/>
                  </a:lnTo>
                  <a:lnTo>
                    <a:pt x="772756" y="235775"/>
                  </a:lnTo>
                  <a:lnTo>
                    <a:pt x="772680" y="238963"/>
                  </a:lnTo>
                  <a:lnTo>
                    <a:pt x="772579" y="242443"/>
                  </a:lnTo>
                  <a:lnTo>
                    <a:pt x="772464" y="247256"/>
                  </a:lnTo>
                  <a:lnTo>
                    <a:pt x="771728" y="274955"/>
                  </a:lnTo>
                  <a:lnTo>
                    <a:pt x="773861" y="278142"/>
                  </a:lnTo>
                  <a:lnTo>
                    <a:pt x="809155" y="291719"/>
                  </a:lnTo>
                  <a:lnTo>
                    <a:pt x="817003" y="312140"/>
                  </a:lnTo>
                  <a:lnTo>
                    <a:pt x="799909" y="345859"/>
                  </a:lnTo>
                  <a:lnTo>
                    <a:pt x="800481" y="349618"/>
                  </a:lnTo>
                  <a:lnTo>
                    <a:pt x="830821" y="381584"/>
                  </a:lnTo>
                  <a:lnTo>
                    <a:pt x="834580" y="382333"/>
                  </a:lnTo>
                  <a:lnTo>
                    <a:pt x="869111" y="366991"/>
                  </a:lnTo>
                  <a:lnTo>
                    <a:pt x="889101" y="375856"/>
                  </a:lnTo>
                  <a:lnTo>
                    <a:pt x="902169" y="412534"/>
                  </a:lnTo>
                  <a:lnTo>
                    <a:pt x="944486" y="415112"/>
                  </a:lnTo>
                  <a:lnTo>
                    <a:pt x="948131" y="415112"/>
                  </a:lnTo>
                  <a:lnTo>
                    <a:pt x="951166" y="413080"/>
                  </a:lnTo>
                  <a:lnTo>
                    <a:pt x="964742" y="377786"/>
                  </a:lnTo>
                  <a:lnTo>
                    <a:pt x="985164" y="369938"/>
                  </a:lnTo>
                  <a:lnTo>
                    <a:pt x="1018882" y="387032"/>
                  </a:lnTo>
                  <a:lnTo>
                    <a:pt x="1022642" y="386461"/>
                  </a:lnTo>
                  <a:lnTo>
                    <a:pt x="1040053" y="369938"/>
                  </a:lnTo>
                  <a:lnTo>
                    <a:pt x="1043152" y="366991"/>
                  </a:lnTo>
                  <a:lnTo>
                    <a:pt x="1054608" y="356120"/>
                  </a:lnTo>
                  <a:lnTo>
                    <a:pt x="1055357" y="352361"/>
                  </a:lnTo>
                  <a:lnTo>
                    <a:pt x="1040015" y="317817"/>
                  </a:lnTo>
                  <a:lnTo>
                    <a:pt x="1043343" y="310337"/>
                  </a:lnTo>
                  <a:lnTo>
                    <a:pt x="1048880" y="297840"/>
                  </a:lnTo>
                  <a:lnTo>
                    <a:pt x="1084808" y="286092"/>
                  </a:lnTo>
                  <a:lnTo>
                    <a:pt x="1087081" y="283044"/>
                  </a:lnTo>
                  <a:lnTo>
                    <a:pt x="1087208" y="278142"/>
                  </a:lnTo>
                  <a:lnTo>
                    <a:pt x="1087285" y="274955"/>
                  </a:lnTo>
                  <a:lnTo>
                    <a:pt x="1087386" y="271462"/>
                  </a:lnTo>
                  <a:lnTo>
                    <a:pt x="1087501" y="266623"/>
                  </a:lnTo>
                  <a:lnTo>
                    <a:pt x="1088237" y="2389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454" y="5916576"/>
              <a:ext cx="177771" cy="2017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65462" y="5765115"/>
              <a:ext cx="58419" cy="86360"/>
            </a:xfrm>
            <a:custGeom>
              <a:avLst/>
              <a:gdLst/>
              <a:ahLst/>
              <a:cxnLst/>
              <a:rect l="l" t="t" r="r" b="b"/>
              <a:pathLst>
                <a:path w="58419" h="86360">
                  <a:moveTo>
                    <a:pt x="53128" y="85905"/>
                  </a:moveTo>
                  <a:lnTo>
                    <a:pt x="47134" y="85871"/>
                  </a:lnTo>
                  <a:lnTo>
                    <a:pt x="4875" y="85871"/>
                  </a:lnTo>
                  <a:lnTo>
                    <a:pt x="0" y="81029"/>
                  </a:lnTo>
                  <a:lnTo>
                    <a:pt x="0" y="4876"/>
                  </a:lnTo>
                  <a:lnTo>
                    <a:pt x="4842" y="0"/>
                  </a:lnTo>
                  <a:lnTo>
                    <a:pt x="53128" y="0"/>
                  </a:lnTo>
                  <a:lnTo>
                    <a:pt x="58004" y="4842"/>
                  </a:lnTo>
                  <a:lnTo>
                    <a:pt x="58004" y="75002"/>
                  </a:lnTo>
                  <a:lnTo>
                    <a:pt x="58004" y="81029"/>
                  </a:lnTo>
                  <a:lnTo>
                    <a:pt x="53128" y="85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4988" y="5563336"/>
              <a:ext cx="222908" cy="2876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71559" y="5527966"/>
              <a:ext cx="10993120" cy="982980"/>
            </a:xfrm>
            <a:custGeom>
              <a:avLst/>
              <a:gdLst/>
              <a:ahLst/>
              <a:cxnLst/>
              <a:rect l="l" t="t" r="r" b="b"/>
              <a:pathLst>
                <a:path w="10993119" h="982979">
                  <a:moveTo>
                    <a:pt x="613181" y="137668"/>
                  </a:moveTo>
                  <a:lnTo>
                    <a:pt x="607161" y="127038"/>
                  </a:lnTo>
                  <a:lnTo>
                    <a:pt x="577202" y="74142"/>
                  </a:lnTo>
                  <a:lnTo>
                    <a:pt x="577202" y="127038"/>
                  </a:lnTo>
                  <a:lnTo>
                    <a:pt x="503516" y="127038"/>
                  </a:lnTo>
                  <a:lnTo>
                    <a:pt x="527189" y="85255"/>
                  </a:lnTo>
                  <a:lnTo>
                    <a:pt x="534123" y="72999"/>
                  </a:lnTo>
                  <a:lnTo>
                    <a:pt x="540359" y="61988"/>
                  </a:lnTo>
                  <a:lnTo>
                    <a:pt x="577202" y="127038"/>
                  </a:lnTo>
                  <a:lnTo>
                    <a:pt x="577202" y="74142"/>
                  </a:lnTo>
                  <a:lnTo>
                    <a:pt x="570318" y="61988"/>
                  </a:lnTo>
                  <a:lnTo>
                    <a:pt x="551700" y="29108"/>
                  </a:lnTo>
                  <a:lnTo>
                    <a:pt x="549402" y="25019"/>
                  </a:lnTo>
                  <a:lnTo>
                    <a:pt x="545071" y="22504"/>
                  </a:lnTo>
                  <a:lnTo>
                    <a:pt x="535660" y="22504"/>
                  </a:lnTo>
                  <a:lnTo>
                    <a:pt x="531380" y="25019"/>
                  </a:lnTo>
                  <a:lnTo>
                    <a:pt x="529018" y="29108"/>
                  </a:lnTo>
                  <a:lnTo>
                    <a:pt x="504164" y="72999"/>
                  </a:lnTo>
                  <a:lnTo>
                    <a:pt x="473976" y="65049"/>
                  </a:lnTo>
                  <a:lnTo>
                    <a:pt x="443280" y="59359"/>
                  </a:lnTo>
                  <a:lnTo>
                    <a:pt x="411251" y="55829"/>
                  </a:lnTo>
                  <a:lnTo>
                    <a:pt x="409397" y="55829"/>
                  </a:lnTo>
                  <a:lnTo>
                    <a:pt x="380746" y="54775"/>
                  </a:lnTo>
                  <a:lnTo>
                    <a:pt x="320979" y="58953"/>
                  </a:lnTo>
                  <a:lnTo>
                    <a:pt x="262661" y="71399"/>
                  </a:lnTo>
                  <a:lnTo>
                    <a:pt x="208445" y="91186"/>
                  </a:lnTo>
                  <a:lnTo>
                    <a:pt x="157353" y="118198"/>
                  </a:lnTo>
                  <a:lnTo>
                    <a:pt x="119786" y="144386"/>
                  </a:lnTo>
                  <a:lnTo>
                    <a:pt x="85369" y="174320"/>
                  </a:lnTo>
                  <a:lnTo>
                    <a:pt x="54394" y="207695"/>
                  </a:lnTo>
                  <a:lnTo>
                    <a:pt x="27139" y="244221"/>
                  </a:lnTo>
                  <a:lnTo>
                    <a:pt x="3860" y="283616"/>
                  </a:lnTo>
                  <a:lnTo>
                    <a:pt x="0" y="291058"/>
                  </a:lnTo>
                  <a:lnTo>
                    <a:pt x="2921" y="300278"/>
                  </a:lnTo>
                  <a:lnTo>
                    <a:pt x="12598" y="305346"/>
                  </a:lnTo>
                  <a:lnTo>
                    <a:pt x="15011" y="305892"/>
                  </a:lnTo>
                  <a:lnTo>
                    <a:pt x="22860" y="305892"/>
                  </a:lnTo>
                  <a:lnTo>
                    <a:pt x="28181" y="302907"/>
                  </a:lnTo>
                  <a:lnTo>
                    <a:pt x="30924" y="297700"/>
                  </a:lnTo>
                  <a:lnTo>
                    <a:pt x="56019" y="255905"/>
                  </a:lnTo>
                  <a:lnTo>
                    <a:pt x="85559" y="218033"/>
                  </a:lnTo>
                  <a:lnTo>
                    <a:pt x="119126" y="184378"/>
                  </a:lnTo>
                  <a:lnTo>
                    <a:pt x="156273" y="155181"/>
                  </a:lnTo>
                  <a:lnTo>
                    <a:pt x="196570" y="130708"/>
                  </a:lnTo>
                  <a:lnTo>
                    <a:pt x="239598" y="111213"/>
                  </a:lnTo>
                  <a:lnTo>
                    <a:pt x="284924" y="96964"/>
                  </a:lnTo>
                  <a:lnTo>
                    <a:pt x="332117" y="88226"/>
                  </a:lnTo>
                  <a:lnTo>
                    <a:pt x="380746" y="85255"/>
                  </a:lnTo>
                  <a:lnTo>
                    <a:pt x="408203" y="86194"/>
                  </a:lnTo>
                  <a:lnTo>
                    <a:pt x="435406" y="89014"/>
                  </a:lnTo>
                  <a:lnTo>
                    <a:pt x="462280" y="93700"/>
                  </a:lnTo>
                  <a:lnTo>
                    <a:pt x="488721" y="100215"/>
                  </a:lnTo>
                  <a:lnTo>
                    <a:pt x="469798" y="133642"/>
                  </a:lnTo>
                  <a:lnTo>
                    <a:pt x="467487" y="137668"/>
                  </a:lnTo>
                  <a:lnTo>
                    <a:pt x="467525" y="142621"/>
                  </a:lnTo>
                  <a:lnTo>
                    <a:pt x="472198" y="150634"/>
                  </a:lnTo>
                  <a:lnTo>
                    <a:pt x="476504" y="153111"/>
                  </a:lnTo>
                  <a:lnTo>
                    <a:pt x="604189" y="153111"/>
                  </a:lnTo>
                  <a:lnTo>
                    <a:pt x="608495" y="150634"/>
                  </a:lnTo>
                  <a:lnTo>
                    <a:pt x="612140" y="144386"/>
                  </a:lnTo>
                  <a:lnTo>
                    <a:pt x="613168" y="142621"/>
                  </a:lnTo>
                  <a:lnTo>
                    <a:pt x="613181" y="137668"/>
                  </a:lnTo>
                  <a:close/>
                </a:path>
                <a:path w="10993119" h="982979">
                  <a:moveTo>
                    <a:pt x="713422" y="743242"/>
                  </a:moveTo>
                  <a:lnTo>
                    <a:pt x="712508" y="733666"/>
                  </a:lnTo>
                  <a:lnTo>
                    <a:pt x="699541" y="722922"/>
                  </a:lnTo>
                  <a:lnTo>
                    <a:pt x="689965" y="723811"/>
                  </a:lnTo>
                  <a:lnTo>
                    <a:pt x="684580" y="730313"/>
                  </a:lnTo>
                  <a:lnTo>
                    <a:pt x="650252" y="766876"/>
                  </a:lnTo>
                  <a:lnTo>
                    <a:pt x="612076" y="798449"/>
                  </a:lnTo>
                  <a:lnTo>
                    <a:pt x="570534" y="824814"/>
                  </a:lnTo>
                  <a:lnTo>
                    <a:pt x="526135" y="845718"/>
                  </a:lnTo>
                  <a:lnTo>
                    <a:pt x="479361" y="860945"/>
                  </a:lnTo>
                  <a:lnTo>
                    <a:pt x="430733" y="870254"/>
                  </a:lnTo>
                  <a:lnTo>
                    <a:pt x="380746" y="873404"/>
                  </a:lnTo>
                  <a:lnTo>
                    <a:pt x="332651" y="870508"/>
                  </a:lnTo>
                  <a:lnTo>
                    <a:pt x="285737" y="861898"/>
                  </a:lnTo>
                  <a:lnTo>
                    <a:pt x="240385" y="847712"/>
                  </a:lnTo>
                  <a:lnTo>
                    <a:pt x="197002" y="828065"/>
                  </a:lnTo>
                  <a:lnTo>
                    <a:pt x="183845" y="820039"/>
                  </a:lnTo>
                  <a:lnTo>
                    <a:pt x="156006" y="803071"/>
                  </a:lnTo>
                  <a:lnTo>
                    <a:pt x="154647" y="802132"/>
                  </a:lnTo>
                  <a:lnTo>
                    <a:pt x="153187" y="801446"/>
                  </a:lnTo>
                  <a:lnTo>
                    <a:pt x="151701" y="801014"/>
                  </a:lnTo>
                  <a:lnTo>
                    <a:pt x="184518" y="768197"/>
                  </a:lnTo>
                  <a:lnTo>
                    <a:pt x="146964" y="741832"/>
                  </a:lnTo>
                  <a:lnTo>
                    <a:pt x="146964" y="768883"/>
                  </a:lnTo>
                  <a:lnTo>
                    <a:pt x="94881" y="820953"/>
                  </a:lnTo>
                  <a:lnTo>
                    <a:pt x="74942" y="748931"/>
                  </a:lnTo>
                  <a:lnTo>
                    <a:pt x="146964" y="768883"/>
                  </a:lnTo>
                  <a:lnTo>
                    <a:pt x="146964" y="741832"/>
                  </a:lnTo>
                  <a:lnTo>
                    <a:pt x="55168" y="716432"/>
                  </a:lnTo>
                  <a:lnTo>
                    <a:pt x="50317" y="717715"/>
                  </a:lnTo>
                  <a:lnTo>
                    <a:pt x="43688" y="724344"/>
                  </a:lnTo>
                  <a:lnTo>
                    <a:pt x="42392" y="729195"/>
                  </a:lnTo>
                  <a:lnTo>
                    <a:pt x="75679" y="849503"/>
                  </a:lnTo>
                  <a:lnTo>
                    <a:pt x="76936" y="853973"/>
                  </a:lnTo>
                  <a:lnTo>
                    <a:pt x="80429" y="857453"/>
                  </a:lnTo>
                  <a:lnTo>
                    <a:pt x="84924" y="858647"/>
                  </a:lnTo>
                  <a:lnTo>
                    <a:pt x="86017" y="858951"/>
                  </a:lnTo>
                  <a:lnTo>
                    <a:pt x="87134" y="859078"/>
                  </a:lnTo>
                  <a:lnTo>
                    <a:pt x="91668" y="859078"/>
                  </a:lnTo>
                  <a:lnTo>
                    <a:pt x="94983" y="857732"/>
                  </a:lnTo>
                  <a:lnTo>
                    <a:pt x="131762" y="820953"/>
                  </a:lnTo>
                  <a:lnTo>
                    <a:pt x="132676" y="820039"/>
                  </a:lnTo>
                  <a:lnTo>
                    <a:pt x="182753" y="855052"/>
                  </a:lnTo>
                  <a:lnTo>
                    <a:pt x="229501" y="876223"/>
                  </a:lnTo>
                  <a:lnTo>
                    <a:pt x="278358" y="891514"/>
                  </a:lnTo>
                  <a:lnTo>
                    <a:pt x="328904" y="900798"/>
                  </a:lnTo>
                  <a:lnTo>
                    <a:pt x="380707" y="903909"/>
                  </a:lnTo>
                  <a:lnTo>
                    <a:pt x="404926" y="903236"/>
                  </a:lnTo>
                  <a:lnTo>
                    <a:pt x="452882" y="897801"/>
                  </a:lnTo>
                  <a:lnTo>
                    <a:pt x="499097" y="887196"/>
                  </a:lnTo>
                  <a:lnTo>
                    <a:pt x="538784" y="873404"/>
                  </a:lnTo>
                  <a:lnTo>
                    <a:pt x="543217" y="871715"/>
                  </a:lnTo>
                  <a:lnTo>
                    <a:pt x="585000" y="851636"/>
                  </a:lnTo>
                  <a:lnTo>
                    <a:pt x="624065" y="827303"/>
                  </a:lnTo>
                  <a:lnTo>
                    <a:pt x="660171" y="798969"/>
                  </a:lnTo>
                  <a:lnTo>
                    <a:pt x="693077" y="766876"/>
                  </a:lnTo>
                  <a:lnTo>
                    <a:pt x="708063" y="749706"/>
                  </a:lnTo>
                  <a:lnTo>
                    <a:pt x="713422" y="743242"/>
                  </a:lnTo>
                  <a:close/>
                </a:path>
                <a:path w="10993119" h="982979">
                  <a:moveTo>
                    <a:pt x="5147907" y="945769"/>
                  </a:moveTo>
                  <a:lnTo>
                    <a:pt x="5144592" y="938149"/>
                  </a:lnTo>
                  <a:lnTo>
                    <a:pt x="5045608" y="728599"/>
                  </a:lnTo>
                  <a:lnTo>
                    <a:pt x="5036998" y="726059"/>
                  </a:lnTo>
                  <a:lnTo>
                    <a:pt x="4983950" y="750189"/>
                  </a:lnTo>
                  <a:lnTo>
                    <a:pt x="4976914" y="753999"/>
                  </a:lnTo>
                  <a:lnTo>
                    <a:pt x="4973663" y="761619"/>
                  </a:lnTo>
                  <a:lnTo>
                    <a:pt x="4976977" y="769239"/>
                  </a:lnTo>
                  <a:lnTo>
                    <a:pt x="5075961" y="978789"/>
                  </a:lnTo>
                  <a:lnTo>
                    <a:pt x="5084572" y="982599"/>
                  </a:lnTo>
                  <a:lnTo>
                    <a:pt x="5137620" y="957199"/>
                  </a:lnTo>
                  <a:lnTo>
                    <a:pt x="5144630" y="954659"/>
                  </a:lnTo>
                  <a:lnTo>
                    <a:pt x="5147907" y="945769"/>
                  </a:lnTo>
                  <a:close/>
                </a:path>
                <a:path w="10993119" h="982979">
                  <a:moveTo>
                    <a:pt x="5218582" y="143129"/>
                  </a:moveTo>
                  <a:lnTo>
                    <a:pt x="5209083" y="96139"/>
                  </a:lnTo>
                  <a:lnTo>
                    <a:pt x="5203050" y="87249"/>
                  </a:lnTo>
                  <a:lnTo>
                    <a:pt x="5183200" y="58039"/>
                  </a:lnTo>
                  <a:lnTo>
                    <a:pt x="5154066" y="38773"/>
                  </a:lnTo>
                  <a:lnTo>
                    <a:pt x="5154066" y="98679"/>
                  </a:lnTo>
                  <a:lnTo>
                    <a:pt x="5154066" y="108839"/>
                  </a:lnTo>
                  <a:lnTo>
                    <a:pt x="5120259" y="143129"/>
                  </a:lnTo>
                  <a:lnTo>
                    <a:pt x="5120259" y="144399"/>
                  </a:lnTo>
                  <a:lnTo>
                    <a:pt x="5154066" y="177419"/>
                  </a:lnTo>
                  <a:lnTo>
                    <a:pt x="5154066" y="187579"/>
                  </a:lnTo>
                  <a:lnTo>
                    <a:pt x="5142014" y="200279"/>
                  </a:lnTo>
                  <a:lnTo>
                    <a:pt x="5132248" y="200279"/>
                  </a:lnTo>
                  <a:lnTo>
                    <a:pt x="5098427" y="165989"/>
                  </a:lnTo>
                  <a:lnTo>
                    <a:pt x="5097132" y="165989"/>
                  </a:lnTo>
                  <a:lnTo>
                    <a:pt x="5063312" y="200279"/>
                  </a:lnTo>
                  <a:lnTo>
                    <a:pt x="5053546" y="200279"/>
                  </a:lnTo>
                  <a:lnTo>
                    <a:pt x="5041493" y="187579"/>
                  </a:lnTo>
                  <a:lnTo>
                    <a:pt x="5041493" y="177419"/>
                  </a:lnTo>
                  <a:lnTo>
                    <a:pt x="5075301" y="144399"/>
                  </a:lnTo>
                  <a:lnTo>
                    <a:pt x="5075301" y="143129"/>
                  </a:lnTo>
                  <a:lnTo>
                    <a:pt x="5041493" y="108839"/>
                  </a:lnTo>
                  <a:lnTo>
                    <a:pt x="5041493" y="98679"/>
                  </a:lnTo>
                  <a:lnTo>
                    <a:pt x="5053546" y="87249"/>
                  </a:lnTo>
                  <a:lnTo>
                    <a:pt x="5063312" y="87249"/>
                  </a:lnTo>
                  <a:lnTo>
                    <a:pt x="5097132" y="121539"/>
                  </a:lnTo>
                  <a:lnTo>
                    <a:pt x="5098427" y="121539"/>
                  </a:lnTo>
                  <a:lnTo>
                    <a:pt x="5132248" y="87249"/>
                  </a:lnTo>
                  <a:lnTo>
                    <a:pt x="5142014" y="87249"/>
                  </a:lnTo>
                  <a:lnTo>
                    <a:pt x="5148046" y="93599"/>
                  </a:lnTo>
                  <a:lnTo>
                    <a:pt x="5154066" y="98679"/>
                  </a:lnTo>
                  <a:lnTo>
                    <a:pt x="5154066" y="38773"/>
                  </a:lnTo>
                  <a:lnTo>
                    <a:pt x="5144795" y="32639"/>
                  </a:lnTo>
                  <a:lnTo>
                    <a:pt x="5097780" y="22479"/>
                  </a:lnTo>
                  <a:lnTo>
                    <a:pt x="5050764" y="32639"/>
                  </a:lnTo>
                  <a:lnTo>
                    <a:pt x="5012360" y="58039"/>
                  </a:lnTo>
                  <a:lnTo>
                    <a:pt x="4986477" y="96139"/>
                  </a:lnTo>
                  <a:lnTo>
                    <a:pt x="4976977" y="143129"/>
                  </a:lnTo>
                  <a:lnTo>
                    <a:pt x="4986477" y="190119"/>
                  </a:lnTo>
                  <a:lnTo>
                    <a:pt x="5012360" y="228219"/>
                  </a:lnTo>
                  <a:lnTo>
                    <a:pt x="5050764" y="254889"/>
                  </a:lnTo>
                  <a:lnTo>
                    <a:pt x="5097780" y="263779"/>
                  </a:lnTo>
                  <a:lnTo>
                    <a:pt x="5144795" y="254889"/>
                  </a:lnTo>
                  <a:lnTo>
                    <a:pt x="5183200" y="228219"/>
                  </a:lnTo>
                  <a:lnTo>
                    <a:pt x="5202186" y="200279"/>
                  </a:lnTo>
                  <a:lnTo>
                    <a:pt x="5209083" y="190119"/>
                  </a:lnTo>
                  <a:lnTo>
                    <a:pt x="5218582" y="143129"/>
                  </a:lnTo>
                  <a:close/>
                </a:path>
                <a:path w="10993119" h="982979">
                  <a:moveTo>
                    <a:pt x="5774677" y="624459"/>
                  </a:moveTo>
                  <a:lnTo>
                    <a:pt x="5769292" y="619379"/>
                  </a:lnTo>
                  <a:lnTo>
                    <a:pt x="5763082" y="618109"/>
                  </a:lnTo>
                  <a:lnTo>
                    <a:pt x="5756110" y="616839"/>
                  </a:lnTo>
                  <a:lnTo>
                    <a:pt x="5748439" y="616839"/>
                  </a:lnTo>
                  <a:lnTo>
                    <a:pt x="5686056" y="644779"/>
                  </a:lnTo>
                  <a:lnTo>
                    <a:pt x="5641378" y="672719"/>
                  </a:lnTo>
                  <a:lnTo>
                    <a:pt x="5595277" y="703199"/>
                  </a:lnTo>
                  <a:lnTo>
                    <a:pt x="5553418" y="732409"/>
                  </a:lnTo>
                  <a:lnTo>
                    <a:pt x="5541454" y="740029"/>
                  </a:lnTo>
                  <a:lnTo>
                    <a:pt x="5490464" y="770509"/>
                  </a:lnTo>
                  <a:lnTo>
                    <a:pt x="5454955" y="784479"/>
                  </a:lnTo>
                  <a:lnTo>
                    <a:pt x="5399443" y="800989"/>
                  </a:lnTo>
                  <a:lnTo>
                    <a:pt x="5398122" y="800989"/>
                  </a:lnTo>
                  <a:lnTo>
                    <a:pt x="5396700" y="799719"/>
                  </a:lnTo>
                  <a:lnTo>
                    <a:pt x="5325389" y="774319"/>
                  </a:lnTo>
                  <a:lnTo>
                    <a:pt x="5307558" y="767969"/>
                  </a:lnTo>
                  <a:lnTo>
                    <a:pt x="5301399" y="767969"/>
                  </a:lnTo>
                  <a:lnTo>
                    <a:pt x="5288724" y="770509"/>
                  </a:lnTo>
                  <a:lnTo>
                    <a:pt x="5267579" y="773049"/>
                  </a:lnTo>
                  <a:lnTo>
                    <a:pt x="5259159" y="774319"/>
                  </a:lnTo>
                  <a:lnTo>
                    <a:pt x="5251335" y="769239"/>
                  </a:lnTo>
                  <a:lnTo>
                    <a:pt x="5248872" y="751459"/>
                  </a:lnTo>
                  <a:lnTo>
                    <a:pt x="5254701" y="743839"/>
                  </a:lnTo>
                  <a:lnTo>
                    <a:pt x="5308841" y="736219"/>
                  </a:lnTo>
                  <a:lnTo>
                    <a:pt x="5311406" y="736219"/>
                  </a:lnTo>
                  <a:lnTo>
                    <a:pt x="5407025" y="770509"/>
                  </a:lnTo>
                  <a:lnTo>
                    <a:pt x="5414149" y="770509"/>
                  </a:lnTo>
                  <a:lnTo>
                    <a:pt x="5431599" y="742569"/>
                  </a:lnTo>
                  <a:lnTo>
                    <a:pt x="5428640" y="736219"/>
                  </a:lnTo>
                  <a:lnTo>
                    <a:pt x="5426265" y="731139"/>
                  </a:lnTo>
                  <a:lnTo>
                    <a:pt x="5422557" y="727329"/>
                  </a:lnTo>
                  <a:lnTo>
                    <a:pt x="5285117" y="665099"/>
                  </a:lnTo>
                  <a:lnTo>
                    <a:pt x="5275592" y="661289"/>
                  </a:lnTo>
                  <a:lnTo>
                    <a:pt x="5266106" y="661289"/>
                  </a:lnTo>
                  <a:lnTo>
                    <a:pt x="5256695" y="662559"/>
                  </a:lnTo>
                  <a:lnTo>
                    <a:pt x="5247411" y="666369"/>
                  </a:lnTo>
                  <a:lnTo>
                    <a:pt x="5090884" y="750189"/>
                  </a:lnTo>
                  <a:lnTo>
                    <a:pt x="5090503" y="751459"/>
                  </a:lnTo>
                  <a:lnTo>
                    <a:pt x="5161699" y="902589"/>
                  </a:lnTo>
                  <a:lnTo>
                    <a:pt x="5163934" y="902589"/>
                  </a:lnTo>
                  <a:lnTo>
                    <a:pt x="5212778" y="883539"/>
                  </a:lnTo>
                  <a:lnTo>
                    <a:pt x="5248122" y="875919"/>
                  </a:lnTo>
                  <a:lnTo>
                    <a:pt x="5275783" y="877189"/>
                  </a:lnTo>
                  <a:lnTo>
                    <a:pt x="5301564" y="882269"/>
                  </a:lnTo>
                  <a:lnTo>
                    <a:pt x="5322176" y="887349"/>
                  </a:lnTo>
                  <a:lnTo>
                    <a:pt x="5347957" y="889889"/>
                  </a:lnTo>
                  <a:lnTo>
                    <a:pt x="5426557" y="886079"/>
                  </a:lnTo>
                  <a:lnTo>
                    <a:pt x="5500802" y="855599"/>
                  </a:lnTo>
                  <a:lnTo>
                    <a:pt x="5549519" y="825119"/>
                  </a:lnTo>
                  <a:lnTo>
                    <a:pt x="5584609" y="800989"/>
                  </a:lnTo>
                  <a:lnTo>
                    <a:pt x="5652363" y="751459"/>
                  </a:lnTo>
                  <a:lnTo>
                    <a:pt x="5702846" y="708279"/>
                  </a:lnTo>
                  <a:lnTo>
                    <a:pt x="5743587" y="668909"/>
                  </a:lnTo>
                  <a:lnTo>
                    <a:pt x="5773852" y="630809"/>
                  </a:lnTo>
                  <a:lnTo>
                    <a:pt x="5774677" y="624459"/>
                  </a:lnTo>
                  <a:close/>
                </a:path>
                <a:path w="10993119" h="982979">
                  <a:moveTo>
                    <a:pt x="5812790" y="372999"/>
                  </a:moveTo>
                  <a:lnTo>
                    <a:pt x="5810440" y="366649"/>
                  </a:lnTo>
                  <a:lnTo>
                    <a:pt x="5802655" y="355219"/>
                  </a:lnTo>
                  <a:lnTo>
                    <a:pt x="5760326" y="292989"/>
                  </a:lnTo>
                  <a:lnTo>
                    <a:pt x="5754268" y="287909"/>
                  </a:lnTo>
                  <a:lnTo>
                    <a:pt x="5747118" y="285369"/>
                  </a:lnTo>
                  <a:lnTo>
                    <a:pt x="5739968" y="287909"/>
                  </a:lnTo>
                  <a:lnTo>
                    <a:pt x="5733910" y="292989"/>
                  </a:lnTo>
                  <a:lnTo>
                    <a:pt x="5683796" y="366649"/>
                  </a:lnTo>
                  <a:lnTo>
                    <a:pt x="5681446" y="372999"/>
                  </a:lnTo>
                  <a:lnTo>
                    <a:pt x="5681446" y="379349"/>
                  </a:lnTo>
                  <a:lnTo>
                    <a:pt x="5683669" y="384429"/>
                  </a:lnTo>
                  <a:lnTo>
                    <a:pt x="5687961" y="388239"/>
                  </a:lnTo>
                  <a:lnTo>
                    <a:pt x="5693613" y="390779"/>
                  </a:lnTo>
                  <a:lnTo>
                    <a:pt x="5699518" y="390779"/>
                  </a:lnTo>
                  <a:lnTo>
                    <a:pt x="5705005" y="388239"/>
                  </a:lnTo>
                  <a:lnTo>
                    <a:pt x="5709361" y="384429"/>
                  </a:lnTo>
                  <a:lnTo>
                    <a:pt x="5729059" y="355219"/>
                  </a:lnTo>
                  <a:lnTo>
                    <a:pt x="5731688" y="356489"/>
                  </a:lnTo>
                  <a:lnTo>
                    <a:pt x="5731688" y="398399"/>
                  </a:lnTo>
                  <a:lnTo>
                    <a:pt x="5728601" y="413639"/>
                  </a:lnTo>
                  <a:lnTo>
                    <a:pt x="5720207" y="425069"/>
                  </a:lnTo>
                  <a:lnTo>
                    <a:pt x="5707773" y="433959"/>
                  </a:lnTo>
                  <a:lnTo>
                    <a:pt x="5692584" y="436499"/>
                  </a:lnTo>
                  <a:lnTo>
                    <a:pt x="5594134" y="436499"/>
                  </a:lnTo>
                  <a:lnTo>
                    <a:pt x="5594045" y="435229"/>
                  </a:lnTo>
                  <a:lnTo>
                    <a:pt x="5593918" y="433959"/>
                  </a:lnTo>
                  <a:lnTo>
                    <a:pt x="5593181" y="426339"/>
                  </a:lnTo>
                  <a:lnTo>
                    <a:pt x="5592546" y="422529"/>
                  </a:lnTo>
                  <a:lnTo>
                    <a:pt x="5592610" y="421259"/>
                  </a:lnTo>
                  <a:lnTo>
                    <a:pt x="5632081" y="378079"/>
                  </a:lnTo>
                  <a:lnTo>
                    <a:pt x="5632310" y="375539"/>
                  </a:lnTo>
                  <a:lnTo>
                    <a:pt x="5620575" y="355219"/>
                  </a:lnTo>
                  <a:lnTo>
                    <a:pt x="5598566" y="317119"/>
                  </a:lnTo>
                  <a:lnTo>
                    <a:pt x="5591975" y="305689"/>
                  </a:lnTo>
                  <a:lnTo>
                    <a:pt x="5589917" y="304419"/>
                  </a:lnTo>
                  <a:lnTo>
                    <a:pt x="5532196" y="317119"/>
                  </a:lnTo>
                  <a:lnTo>
                    <a:pt x="5531091" y="317119"/>
                  </a:lnTo>
                  <a:lnTo>
                    <a:pt x="5520194" y="308229"/>
                  </a:lnTo>
                  <a:lnTo>
                    <a:pt x="5517883" y="306705"/>
                  </a:lnTo>
                  <a:lnTo>
                    <a:pt x="5517883" y="450469"/>
                  </a:lnTo>
                  <a:lnTo>
                    <a:pt x="5510390" y="487299"/>
                  </a:lnTo>
                  <a:lnTo>
                    <a:pt x="5489930" y="517779"/>
                  </a:lnTo>
                  <a:lnTo>
                    <a:pt x="5459603" y="538099"/>
                  </a:lnTo>
                  <a:lnTo>
                    <a:pt x="5422455" y="545719"/>
                  </a:lnTo>
                  <a:lnTo>
                    <a:pt x="5385308" y="538099"/>
                  </a:lnTo>
                  <a:lnTo>
                    <a:pt x="5354967" y="517779"/>
                  </a:lnTo>
                  <a:lnTo>
                    <a:pt x="5334520" y="487299"/>
                  </a:lnTo>
                  <a:lnTo>
                    <a:pt x="5327015" y="450469"/>
                  </a:lnTo>
                  <a:lnTo>
                    <a:pt x="5329860" y="436499"/>
                  </a:lnTo>
                  <a:lnTo>
                    <a:pt x="5334520" y="413639"/>
                  </a:lnTo>
                  <a:lnTo>
                    <a:pt x="5354967" y="383159"/>
                  </a:lnTo>
                  <a:lnTo>
                    <a:pt x="5385308" y="362839"/>
                  </a:lnTo>
                  <a:lnTo>
                    <a:pt x="5422455" y="355219"/>
                  </a:lnTo>
                  <a:lnTo>
                    <a:pt x="5459603" y="362839"/>
                  </a:lnTo>
                  <a:lnTo>
                    <a:pt x="5489930" y="383159"/>
                  </a:lnTo>
                  <a:lnTo>
                    <a:pt x="5510390" y="413639"/>
                  </a:lnTo>
                  <a:lnTo>
                    <a:pt x="5517883" y="450469"/>
                  </a:lnTo>
                  <a:lnTo>
                    <a:pt x="5517883" y="306705"/>
                  </a:lnTo>
                  <a:lnTo>
                    <a:pt x="5508663" y="300609"/>
                  </a:lnTo>
                  <a:lnTo>
                    <a:pt x="5496534" y="294259"/>
                  </a:lnTo>
                  <a:lnTo>
                    <a:pt x="5483847" y="289179"/>
                  </a:lnTo>
                  <a:lnTo>
                    <a:pt x="5482831" y="289179"/>
                  </a:lnTo>
                  <a:lnTo>
                    <a:pt x="5464607" y="232029"/>
                  </a:lnTo>
                  <a:lnTo>
                    <a:pt x="5462790" y="230759"/>
                  </a:lnTo>
                  <a:lnTo>
                    <a:pt x="5382107" y="230759"/>
                  </a:lnTo>
                  <a:lnTo>
                    <a:pt x="5380291" y="232029"/>
                  </a:lnTo>
                  <a:lnTo>
                    <a:pt x="5362079" y="289179"/>
                  </a:lnTo>
                  <a:lnTo>
                    <a:pt x="5361051" y="289179"/>
                  </a:lnTo>
                  <a:lnTo>
                    <a:pt x="5348363" y="294259"/>
                  </a:lnTo>
                  <a:lnTo>
                    <a:pt x="5336235" y="300609"/>
                  </a:lnTo>
                  <a:lnTo>
                    <a:pt x="5324703" y="308229"/>
                  </a:lnTo>
                  <a:lnTo>
                    <a:pt x="5313807" y="317119"/>
                  </a:lnTo>
                  <a:lnTo>
                    <a:pt x="5312702" y="317119"/>
                  </a:lnTo>
                  <a:lnTo>
                    <a:pt x="5254980" y="304419"/>
                  </a:lnTo>
                  <a:lnTo>
                    <a:pt x="5252936" y="305689"/>
                  </a:lnTo>
                  <a:lnTo>
                    <a:pt x="5212588" y="375539"/>
                  </a:lnTo>
                  <a:lnTo>
                    <a:pt x="5212816" y="378079"/>
                  </a:lnTo>
                  <a:lnTo>
                    <a:pt x="5252288" y="421259"/>
                  </a:lnTo>
                  <a:lnTo>
                    <a:pt x="5252466" y="422529"/>
                  </a:lnTo>
                  <a:lnTo>
                    <a:pt x="5251716" y="426339"/>
                  </a:lnTo>
                  <a:lnTo>
                    <a:pt x="5251221" y="431419"/>
                  </a:lnTo>
                  <a:lnTo>
                    <a:pt x="5250764" y="436499"/>
                  </a:lnTo>
                  <a:lnTo>
                    <a:pt x="5152314" y="436499"/>
                  </a:lnTo>
                  <a:lnTo>
                    <a:pt x="5137124" y="433959"/>
                  </a:lnTo>
                  <a:lnTo>
                    <a:pt x="5124691" y="425069"/>
                  </a:lnTo>
                  <a:lnTo>
                    <a:pt x="5116296" y="413639"/>
                  </a:lnTo>
                  <a:lnTo>
                    <a:pt x="5113210" y="398399"/>
                  </a:lnTo>
                  <a:lnTo>
                    <a:pt x="5113210" y="356489"/>
                  </a:lnTo>
                  <a:lnTo>
                    <a:pt x="5115839" y="355219"/>
                  </a:lnTo>
                  <a:lnTo>
                    <a:pt x="5135537" y="384429"/>
                  </a:lnTo>
                  <a:lnTo>
                    <a:pt x="5139893" y="388239"/>
                  </a:lnTo>
                  <a:lnTo>
                    <a:pt x="5145379" y="390779"/>
                  </a:lnTo>
                  <a:lnTo>
                    <a:pt x="5151285" y="390779"/>
                  </a:lnTo>
                  <a:lnTo>
                    <a:pt x="5156936" y="388239"/>
                  </a:lnTo>
                  <a:lnTo>
                    <a:pt x="5161242" y="384429"/>
                  </a:lnTo>
                  <a:lnTo>
                    <a:pt x="5163451" y="379349"/>
                  </a:lnTo>
                  <a:lnTo>
                    <a:pt x="5163451" y="372999"/>
                  </a:lnTo>
                  <a:lnTo>
                    <a:pt x="5161102" y="366649"/>
                  </a:lnTo>
                  <a:lnTo>
                    <a:pt x="5153317" y="355219"/>
                  </a:lnTo>
                  <a:lnTo>
                    <a:pt x="5110988" y="292989"/>
                  </a:lnTo>
                  <a:lnTo>
                    <a:pt x="5104930" y="287909"/>
                  </a:lnTo>
                  <a:lnTo>
                    <a:pt x="5097780" y="285369"/>
                  </a:lnTo>
                  <a:lnTo>
                    <a:pt x="5090630" y="287909"/>
                  </a:lnTo>
                  <a:lnTo>
                    <a:pt x="5084572" y="292989"/>
                  </a:lnTo>
                  <a:lnTo>
                    <a:pt x="5034458" y="366649"/>
                  </a:lnTo>
                  <a:lnTo>
                    <a:pt x="5032108" y="372999"/>
                  </a:lnTo>
                  <a:lnTo>
                    <a:pt x="5032108" y="379349"/>
                  </a:lnTo>
                  <a:lnTo>
                    <a:pt x="5034331" y="384429"/>
                  </a:lnTo>
                  <a:lnTo>
                    <a:pt x="5038623" y="388239"/>
                  </a:lnTo>
                  <a:lnTo>
                    <a:pt x="5044275" y="390779"/>
                  </a:lnTo>
                  <a:lnTo>
                    <a:pt x="5050180" y="390779"/>
                  </a:lnTo>
                  <a:lnTo>
                    <a:pt x="5055667" y="388239"/>
                  </a:lnTo>
                  <a:lnTo>
                    <a:pt x="5060023" y="384429"/>
                  </a:lnTo>
                  <a:lnTo>
                    <a:pt x="5079720" y="355219"/>
                  </a:lnTo>
                  <a:lnTo>
                    <a:pt x="5082349" y="356489"/>
                  </a:lnTo>
                  <a:lnTo>
                    <a:pt x="5082349" y="398399"/>
                  </a:lnTo>
                  <a:lnTo>
                    <a:pt x="5087861" y="425069"/>
                  </a:lnTo>
                  <a:lnTo>
                    <a:pt x="5102872" y="447929"/>
                  </a:lnTo>
                  <a:lnTo>
                    <a:pt x="5125123" y="461899"/>
                  </a:lnTo>
                  <a:lnTo>
                    <a:pt x="5152314" y="468249"/>
                  </a:lnTo>
                  <a:lnTo>
                    <a:pt x="5251170" y="468249"/>
                  </a:lnTo>
                  <a:lnTo>
                    <a:pt x="5251297" y="469519"/>
                  </a:lnTo>
                  <a:lnTo>
                    <a:pt x="5251704" y="473329"/>
                  </a:lnTo>
                  <a:lnTo>
                    <a:pt x="5252986" y="478409"/>
                  </a:lnTo>
                  <a:lnTo>
                    <a:pt x="5239817" y="492379"/>
                  </a:lnTo>
                  <a:lnTo>
                    <a:pt x="5212816" y="522859"/>
                  </a:lnTo>
                  <a:lnTo>
                    <a:pt x="5212588" y="525399"/>
                  </a:lnTo>
                  <a:lnTo>
                    <a:pt x="5252936" y="595249"/>
                  </a:lnTo>
                  <a:lnTo>
                    <a:pt x="5254980" y="595249"/>
                  </a:lnTo>
                  <a:lnTo>
                    <a:pt x="5312715" y="583819"/>
                  </a:lnTo>
                  <a:lnTo>
                    <a:pt x="5313807" y="583819"/>
                  </a:lnTo>
                  <a:lnTo>
                    <a:pt x="5324703" y="592709"/>
                  </a:lnTo>
                  <a:lnTo>
                    <a:pt x="5336235" y="599059"/>
                  </a:lnTo>
                  <a:lnTo>
                    <a:pt x="5348376" y="605409"/>
                  </a:lnTo>
                  <a:lnTo>
                    <a:pt x="5361051" y="611759"/>
                  </a:lnTo>
                  <a:lnTo>
                    <a:pt x="5362079" y="611759"/>
                  </a:lnTo>
                  <a:lnTo>
                    <a:pt x="5380291" y="667639"/>
                  </a:lnTo>
                  <a:lnTo>
                    <a:pt x="5382107" y="668909"/>
                  </a:lnTo>
                  <a:lnTo>
                    <a:pt x="5462790" y="668909"/>
                  </a:lnTo>
                  <a:lnTo>
                    <a:pt x="5464607" y="667639"/>
                  </a:lnTo>
                  <a:lnTo>
                    <a:pt x="5482818" y="611759"/>
                  </a:lnTo>
                  <a:lnTo>
                    <a:pt x="5483847" y="611759"/>
                  </a:lnTo>
                  <a:lnTo>
                    <a:pt x="5496534" y="605409"/>
                  </a:lnTo>
                  <a:lnTo>
                    <a:pt x="5508676" y="599059"/>
                  </a:lnTo>
                  <a:lnTo>
                    <a:pt x="5520220" y="592709"/>
                  </a:lnTo>
                  <a:lnTo>
                    <a:pt x="5531116" y="583819"/>
                  </a:lnTo>
                  <a:lnTo>
                    <a:pt x="5532209" y="583819"/>
                  </a:lnTo>
                  <a:lnTo>
                    <a:pt x="5589917" y="595249"/>
                  </a:lnTo>
                  <a:lnTo>
                    <a:pt x="5591975" y="595249"/>
                  </a:lnTo>
                  <a:lnTo>
                    <a:pt x="5598566" y="583819"/>
                  </a:lnTo>
                  <a:lnTo>
                    <a:pt x="5620575" y="545719"/>
                  </a:lnTo>
                  <a:lnTo>
                    <a:pt x="5632310" y="525399"/>
                  </a:lnTo>
                  <a:lnTo>
                    <a:pt x="5632081" y="522859"/>
                  </a:lnTo>
                  <a:lnTo>
                    <a:pt x="5591911" y="478409"/>
                  </a:lnTo>
                  <a:lnTo>
                    <a:pt x="5593194" y="473329"/>
                  </a:lnTo>
                  <a:lnTo>
                    <a:pt x="5593727" y="468249"/>
                  </a:lnTo>
                  <a:lnTo>
                    <a:pt x="5692584" y="468249"/>
                  </a:lnTo>
                  <a:lnTo>
                    <a:pt x="5719788" y="461899"/>
                  </a:lnTo>
                  <a:lnTo>
                    <a:pt x="5742025" y="447929"/>
                  </a:lnTo>
                  <a:lnTo>
                    <a:pt x="5749531" y="436499"/>
                  </a:lnTo>
                  <a:lnTo>
                    <a:pt x="5757037" y="425069"/>
                  </a:lnTo>
                  <a:lnTo>
                    <a:pt x="5762549" y="398399"/>
                  </a:lnTo>
                  <a:lnTo>
                    <a:pt x="5762549" y="356489"/>
                  </a:lnTo>
                  <a:lnTo>
                    <a:pt x="5765177" y="355219"/>
                  </a:lnTo>
                  <a:lnTo>
                    <a:pt x="5784875" y="384429"/>
                  </a:lnTo>
                  <a:lnTo>
                    <a:pt x="5789231" y="388239"/>
                  </a:lnTo>
                  <a:lnTo>
                    <a:pt x="5794718" y="390779"/>
                  </a:lnTo>
                  <a:lnTo>
                    <a:pt x="5800623" y="390779"/>
                  </a:lnTo>
                  <a:lnTo>
                    <a:pt x="5806275" y="388239"/>
                  </a:lnTo>
                  <a:lnTo>
                    <a:pt x="5810580" y="384429"/>
                  </a:lnTo>
                  <a:lnTo>
                    <a:pt x="5812790" y="379349"/>
                  </a:lnTo>
                  <a:lnTo>
                    <a:pt x="5812790" y="372999"/>
                  </a:lnTo>
                  <a:close/>
                </a:path>
                <a:path w="10993119" h="982979">
                  <a:moveTo>
                    <a:pt x="5868695" y="143129"/>
                  </a:moveTo>
                  <a:lnTo>
                    <a:pt x="5859145" y="96139"/>
                  </a:lnTo>
                  <a:lnTo>
                    <a:pt x="5854801" y="89789"/>
                  </a:lnTo>
                  <a:lnTo>
                    <a:pt x="5833084" y="58039"/>
                  </a:lnTo>
                  <a:lnTo>
                    <a:pt x="5821769" y="50241"/>
                  </a:lnTo>
                  <a:lnTo>
                    <a:pt x="5821769" y="101219"/>
                  </a:lnTo>
                  <a:lnTo>
                    <a:pt x="5821578" y="111379"/>
                  </a:lnTo>
                  <a:lnTo>
                    <a:pt x="5738698" y="191389"/>
                  </a:lnTo>
                  <a:lnTo>
                    <a:pt x="5733097" y="195199"/>
                  </a:lnTo>
                  <a:lnTo>
                    <a:pt x="5727014" y="196469"/>
                  </a:lnTo>
                  <a:lnTo>
                    <a:pt x="5721108" y="193929"/>
                  </a:lnTo>
                  <a:lnTo>
                    <a:pt x="5716041" y="191389"/>
                  </a:lnTo>
                  <a:lnTo>
                    <a:pt x="5672315" y="141859"/>
                  </a:lnTo>
                  <a:lnTo>
                    <a:pt x="5672823" y="132969"/>
                  </a:lnTo>
                  <a:lnTo>
                    <a:pt x="5679148" y="126619"/>
                  </a:lnTo>
                  <a:lnTo>
                    <a:pt x="5685472" y="121539"/>
                  </a:lnTo>
                  <a:lnTo>
                    <a:pt x="5695213" y="121539"/>
                  </a:lnTo>
                  <a:lnTo>
                    <a:pt x="5727662" y="157099"/>
                  </a:lnTo>
                  <a:lnTo>
                    <a:pt x="5728995" y="157099"/>
                  </a:lnTo>
                  <a:lnTo>
                    <a:pt x="5766625" y="121539"/>
                  </a:lnTo>
                  <a:lnTo>
                    <a:pt x="5800242" y="89789"/>
                  </a:lnTo>
                  <a:lnTo>
                    <a:pt x="5809983" y="89789"/>
                  </a:lnTo>
                  <a:lnTo>
                    <a:pt x="5821769" y="101219"/>
                  </a:lnTo>
                  <a:lnTo>
                    <a:pt x="5821769" y="50241"/>
                  </a:lnTo>
                  <a:lnTo>
                    <a:pt x="5794438" y="31369"/>
                  </a:lnTo>
                  <a:lnTo>
                    <a:pt x="5747118" y="22479"/>
                  </a:lnTo>
                  <a:lnTo>
                    <a:pt x="5699798" y="31369"/>
                  </a:lnTo>
                  <a:lnTo>
                    <a:pt x="5661164" y="58039"/>
                  </a:lnTo>
                  <a:lnTo>
                    <a:pt x="5635104" y="96139"/>
                  </a:lnTo>
                  <a:lnTo>
                    <a:pt x="5625554" y="143129"/>
                  </a:lnTo>
                  <a:lnTo>
                    <a:pt x="5635104" y="190119"/>
                  </a:lnTo>
                  <a:lnTo>
                    <a:pt x="5661164" y="229489"/>
                  </a:lnTo>
                  <a:lnTo>
                    <a:pt x="5699798" y="254889"/>
                  </a:lnTo>
                  <a:lnTo>
                    <a:pt x="5747118" y="265049"/>
                  </a:lnTo>
                  <a:lnTo>
                    <a:pt x="5794438" y="254889"/>
                  </a:lnTo>
                  <a:lnTo>
                    <a:pt x="5833084" y="229489"/>
                  </a:lnTo>
                  <a:lnTo>
                    <a:pt x="5854941" y="196469"/>
                  </a:lnTo>
                  <a:lnTo>
                    <a:pt x="5859145" y="190119"/>
                  </a:lnTo>
                  <a:lnTo>
                    <a:pt x="5868695" y="143129"/>
                  </a:lnTo>
                  <a:close/>
                </a:path>
                <a:path w="10993119" h="982979">
                  <a:moveTo>
                    <a:pt x="10086124" y="883920"/>
                  </a:moveTo>
                  <a:lnTo>
                    <a:pt x="10085692" y="875030"/>
                  </a:lnTo>
                  <a:lnTo>
                    <a:pt x="10039680" y="697230"/>
                  </a:lnTo>
                  <a:lnTo>
                    <a:pt x="10032111" y="668020"/>
                  </a:lnTo>
                  <a:lnTo>
                    <a:pt x="10026205" y="645160"/>
                  </a:lnTo>
                  <a:lnTo>
                    <a:pt x="10022573" y="637540"/>
                  </a:lnTo>
                  <a:lnTo>
                    <a:pt x="10016566" y="632460"/>
                  </a:lnTo>
                  <a:lnTo>
                    <a:pt x="10009022" y="629920"/>
                  </a:lnTo>
                  <a:lnTo>
                    <a:pt x="10005644" y="629920"/>
                  </a:lnTo>
                  <a:lnTo>
                    <a:pt x="10005644" y="676910"/>
                  </a:lnTo>
                  <a:lnTo>
                    <a:pt x="10003815" y="692150"/>
                  </a:lnTo>
                  <a:lnTo>
                    <a:pt x="9996767" y="697230"/>
                  </a:lnTo>
                  <a:lnTo>
                    <a:pt x="9981184" y="695960"/>
                  </a:lnTo>
                  <a:lnTo>
                    <a:pt x="9975609" y="688340"/>
                  </a:lnTo>
                  <a:lnTo>
                    <a:pt x="9977425" y="673100"/>
                  </a:lnTo>
                  <a:lnTo>
                    <a:pt x="9984486" y="668020"/>
                  </a:lnTo>
                  <a:lnTo>
                    <a:pt x="9992271" y="668020"/>
                  </a:lnTo>
                  <a:lnTo>
                    <a:pt x="10000069" y="669290"/>
                  </a:lnTo>
                  <a:lnTo>
                    <a:pt x="10005644" y="676910"/>
                  </a:lnTo>
                  <a:lnTo>
                    <a:pt x="10005644" y="629920"/>
                  </a:lnTo>
                  <a:lnTo>
                    <a:pt x="10000767" y="629920"/>
                  </a:lnTo>
                  <a:lnTo>
                    <a:pt x="9956508" y="641350"/>
                  </a:lnTo>
                  <a:lnTo>
                    <a:pt x="9949066" y="645160"/>
                  </a:lnTo>
                  <a:lnTo>
                    <a:pt x="9943770" y="651510"/>
                  </a:lnTo>
                  <a:lnTo>
                    <a:pt x="9941090" y="659130"/>
                  </a:lnTo>
                  <a:lnTo>
                    <a:pt x="9941522" y="666750"/>
                  </a:lnTo>
                  <a:lnTo>
                    <a:pt x="10001009" y="897890"/>
                  </a:lnTo>
                  <a:lnTo>
                    <a:pt x="10004641" y="904240"/>
                  </a:lnTo>
                  <a:lnTo>
                    <a:pt x="10010648" y="910590"/>
                  </a:lnTo>
                  <a:lnTo>
                    <a:pt x="10018192" y="913130"/>
                  </a:lnTo>
                  <a:lnTo>
                    <a:pt x="10026459" y="911860"/>
                  </a:lnTo>
                  <a:lnTo>
                    <a:pt x="10070706" y="900430"/>
                  </a:lnTo>
                  <a:lnTo>
                    <a:pt x="10078148" y="896620"/>
                  </a:lnTo>
                  <a:lnTo>
                    <a:pt x="10083444" y="891540"/>
                  </a:lnTo>
                  <a:lnTo>
                    <a:pt x="10086124" y="883920"/>
                  </a:lnTo>
                  <a:close/>
                </a:path>
                <a:path w="10993119" h="982979">
                  <a:moveTo>
                    <a:pt x="10265613" y="234950"/>
                  </a:moveTo>
                  <a:lnTo>
                    <a:pt x="10261587" y="227330"/>
                  </a:lnTo>
                  <a:lnTo>
                    <a:pt x="10254564" y="223520"/>
                  </a:lnTo>
                  <a:lnTo>
                    <a:pt x="10245623" y="222250"/>
                  </a:lnTo>
                  <a:lnTo>
                    <a:pt x="10162070" y="237490"/>
                  </a:lnTo>
                  <a:lnTo>
                    <a:pt x="10155580" y="240030"/>
                  </a:lnTo>
                  <a:lnTo>
                    <a:pt x="10150742" y="243840"/>
                  </a:lnTo>
                  <a:lnTo>
                    <a:pt x="10147998" y="250190"/>
                  </a:lnTo>
                  <a:lnTo>
                    <a:pt x="10147910" y="254000"/>
                  </a:lnTo>
                  <a:lnTo>
                    <a:pt x="10147821" y="257810"/>
                  </a:lnTo>
                  <a:lnTo>
                    <a:pt x="10150348" y="264160"/>
                  </a:lnTo>
                  <a:lnTo>
                    <a:pt x="10155009" y="267970"/>
                  </a:lnTo>
                  <a:lnTo>
                    <a:pt x="10161143" y="271780"/>
                  </a:lnTo>
                  <a:lnTo>
                    <a:pt x="10168090" y="271780"/>
                  </a:lnTo>
                  <a:lnTo>
                    <a:pt x="10188588" y="267970"/>
                  </a:lnTo>
                  <a:lnTo>
                    <a:pt x="10156876" y="307340"/>
                  </a:lnTo>
                  <a:lnTo>
                    <a:pt x="10132644" y="350520"/>
                  </a:lnTo>
                  <a:lnTo>
                    <a:pt x="10116185" y="396240"/>
                  </a:lnTo>
                  <a:lnTo>
                    <a:pt x="10107765" y="445770"/>
                  </a:lnTo>
                  <a:lnTo>
                    <a:pt x="10107689" y="495300"/>
                  </a:lnTo>
                  <a:lnTo>
                    <a:pt x="10116223" y="544830"/>
                  </a:lnTo>
                  <a:lnTo>
                    <a:pt x="10119258" y="551180"/>
                  </a:lnTo>
                  <a:lnTo>
                    <a:pt x="10124275" y="554990"/>
                  </a:lnTo>
                  <a:lnTo>
                    <a:pt x="10130587" y="557530"/>
                  </a:lnTo>
                  <a:lnTo>
                    <a:pt x="10137521" y="557530"/>
                  </a:lnTo>
                  <a:lnTo>
                    <a:pt x="10142398" y="490220"/>
                  </a:lnTo>
                  <a:lnTo>
                    <a:pt x="10142487" y="482600"/>
                  </a:lnTo>
                  <a:lnTo>
                    <a:pt x="10142931" y="444500"/>
                  </a:lnTo>
                  <a:lnTo>
                    <a:pt x="10151339" y="401320"/>
                  </a:lnTo>
                  <a:lnTo>
                    <a:pt x="10167341" y="358140"/>
                  </a:lnTo>
                  <a:lnTo>
                    <a:pt x="10190632" y="320040"/>
                  </a:lnTo>
                  <a:lnTo>
                    <a:pt x="10220922" y="284480"/>
                  </a:lnTo>
                  <a:lnTo>
                    <a:pt x="10215359" y="311150"/>
                  </a:lnTo>
                  <a:lnTo>
                    <a:pt x="10215283" y="317500"/>
                  </a:lnTo>
                  <a:lnTo>
                    <a:pt x="10217798" y="323850"/>
                  </a:lnTo>
                  <a:lnTo>
                    <a:pt x="10222471" y="328930"/>
                  </a:lnTo>
                  <a:lnTo>
                    <a:pt x="10228847" y="331470"/>
                  </a:lnTo>
                  <a:lnTo>
                    <a:pt x="10235794" y="331470"/>
                  </a:lnTo>
                  <a:lnTo>
                    <a:pt x="10242017" y="328930"/>
                  </a:lnTo>
                  <a:lnTo>
                    <a:pt x="10246843" y="325120"/>
                  </a:lnTo>
                  <a:lnTo>
                    <a:pt x="10249598" y="318770"/>
                  </a:lnTo>
                  <a:lnTo>
                    <a:pt x="10256901" y="284480"/>
                  </a:lnTo>
                  <a:lnTo>
                    <a:pt x="10260432" y="267970"/>
                  </a:lnTo>
                  <a:lnTo>
                    <a:pt x="10265562" y="243840"/>
                  </a:lnTo>
                  <a:lnTo>
                    <a:pt x="10265613" y="234950"/>
                  </a:lnTo>
                  <a:close/>
                </a:path>
                <a:path w="10993119" h="982979">
                  <a:moveTo>
                    <a:pt x="10681653" y="807720"/>
                  </a:moveTo>
                  <a:lnTo>
                    <a:pt x="10680649" y="797560"/>
                  </a:lnTo>
                  <a:lnTo>
                    <a:pt x="10666946" y="782320"/>
                  </a:lnTo>
                  <a:lnTo>
                    <a:pt x="10643959" y="778510"/>
                  </a:lnTo>
                  <a:lnTo>
                    <a:pt x="10618851" y="781050"/>
                  </a:lnTo>
                  <a:lnTo>
                    <a:pt x="10598734" y="784860"/>
                  </a:lnTo>
                  <a:lnTo>
                    <a:pt x="10431996" y="830580"/>
                  </a:lnTo>
                  <a:lnTo>
                    <a:pt x="10389883" y="833120"/>
                  </a:lnTo>
                  <a:lnTo>
                    <a:pt x="10349255" y="821690"/>
                  </a:lnTo>
                  <a:lnTo>
                    <a:pt x="10328618" y="811530"/>
                  </a:lnTo>
                  <a:lnTo>
                    <a:pt x="10310558" y="802640"/>
                  </a:lnTo>
                  <a:lnTo>
                    <a:pt x="10259479" y="772160"/>
                  </a:lnTo>
                  <a:lnTo>
                    <a:pt x="10252380" y="768350"/>
                  </a:lnTo>
                  <a:lnTo>
                    <a:pt x="10245649" y="763270"/>
                  </a:lnTo>
                  <a:lnTo>
                    <a:pt x="10240442" y="759460"/>
                  </a:lnTo>
                  <a:lnTo>
                    <a:pt x="10237495" y="753110"/>
                  </a:lnTo>
                  <a:lnTo>
                    <a:pt x="10237013" y="746760"/>
                  </a:lnTo>
                  <a:lnTo>
                    <a:pt x="10239210" y="740410"/>
                  </a:lnTo>
                  <a:lnTo>
                    <a:pt x="10243782" y="735330"/>
                  </a:lnTo>
                  <a:lnTo>
                    <a:pt x="10249789" y="731520"/>
                  </a:lnTo>
                  <a:lnTo>
                    <a:pt x="10256469" y="731520"/>
                  </a:lnTo>
                  <a:lnTo>
                    <a:pt x="10263048" y="734060"/>
                  </a:lnTo>
                  <a:lnTo>
                    <a:pt x="10327589" y="772160"/>
                  </a:lnTo>
                  <a:lnTo>
                    <a:pt x="10349586" y="783590"/>
                  </a:lnTo>
                  <a:lnTo>
                    <a:pt x="10360038" y="786130"/>
                  </a:lnTo>
                  <a:lnTo>
                    <a:pt x="10369017" y="786130"/>
                  </a:lnTo>
                  <a:lnTo>
                    <a:pt x="10376827" y="782320"/>
                  </a:lnTo>
                  <a:lnTo>
                    <a:pt x="10383799" y="773430"/>
                  </a:lnTo>
                  <a:lnTo>
                    <a:pt x="10386441" y="764540"/>
                  </a:lnTo>
                  <a:lnTo>
                    <a:pt x="10385412" y="755650"/>
                  </a:lnTo>
                  <a:lnTo>
                    <a:pt x="10381247" y="748030"/>
                  </a:lnTo>
                  <a:lnTo>
                    <a:pt x="10374503" y="740410"/>
                  </a:lnTo>
                  <a:lnTo>
                    <a:pt x="10356774" y="731520"/>
                  </a:lnTo>
                  <a:lnTo>
                    <a:pt x="10344112" y="725170"/>
                  </a:lnTo>
                  <a:lnTo>
                    <a:pt x="10288956" y="690880"/>
                  </a:lnTo>
                  <a:lnTo>
                    <a:pt x="10265067" y="674370"/>
                  </a:lnTo>
                  <a:lnTo>
                    <a:pt x="10238168" y="655320"/>
                  </a:lnTo>
                  <a:lnTo>
                    <a:pt x="10216261" y="646430"/>
                  </a:lnTo>
                  <a:lnTo>
                    <a:pt x="10192233" y="645160"/>
                  </a:lnTo>
                  <a:lnTo>
                    <a:pt x="10159022" y="651510"/>
                  </a:lnTo>
                  <a:lnTo>
                    <a:pt x="10070198" y="675640"/>
                  </a:lnTo>
                  <a:lnTo>
                    <a:pt x="10105682" y="812800"/>
                  </a:lnTo>
                  <a:lnTo>
                    <a:pt x="10109924" y="811530"/>
                  </a:lnTo>
                  <a:lnTo>
                    <a:pt x="10114089" y="812800"/>
                  </a:lnTo>
                  <a:lnTo>
                    <a:pt x="10117506" y="815340"/>
                  </a:lnTo>
                  <a:lnTo>
                    <a:pt x="10293058" y="916940"/>
                  </a:lnTo>
                  <a:lnTo>
                    <a:pt x="10309276" y="924560"/>
                  </a:lnTo>
                  <a:lnTo>
                    <a:pt x="10317569" y="925830"/>
                  </a:lnTo>
                  <a:lnTo>
                    <a:pt x="10325964" y="928370"/>
                  </a:lnTo>
                  <a:lnTo>
                    <a:pt x="10342766" y="928370"/>
                  </a:lnTo>
                  <a:lnTo>
                    <a:pt x="10351313" y="927100"/>
                  </a:lnTo>
                  <a:lnTo>
                    <a:pt x="10664876" y="834390"/>
                  </a:lnTo>
                  <a:lnTo>
                    <a:pt x="10666590" y="833120"/>
                  </a:lnTo>
                  <a:lnTo>
                    <a:pt x="10673461" y="828040"/>
                  </a:lnTo>
                  <a:lnTo>
                    <a:pt x="10679151" y="819150"/>
                  </a:lnTo>
                  <a:lnTo>
                    <a:pt x="10681653" y="807720"/>
                  </a:lnTo>
                  <a:close/>
                </a:path>
                <a:path w="10993119" h="982979">
                  <a:moveTo>
                    <a:pt x="10686034" y="434340"/>
                  </a:moveTo>
                  <a:lnTo>
                    <a:pt x="10649725" y="420370"/>
                  </a:lnTo>
                  <a:lnTo>
                    <a:pt x="10645699" y="406400"/>
                  </a:lnTo>
                  <a:lnTo>
                    <a:pt x="10640555" y="392430"/>
                  </a:lnTo>
                  <a:lnTo>
                    <a:pt x="10634307" y="378460"/>
                  </a:lnTo>
                  <a:lnTo>
                    <a:pt x="10627004" y="365760"/>
                  </a:lnTo>
                  <a:lnTo>
                    <a:pt x="10629265" y="360680"/>
                  </a:lnTo>
                  <a:lnTo>
                    <a:pt x="10642816" y="330200"/>
                  </a:lnTo>
                  <a:lnTo>
                    <a:pt x="10616121" y="303530"/>
                  </a:lnTo>
                  <a:lnTo>
                    <a:pt x="10600868" y="288290"/>
                  </a:lnTo>
                  <a:lnTo>
                    <a:pt x="10570324" y="301371"/>
                  </a:lnTo>
                  <a:lnTo>
                    <a:pt x="10570324" y="463550"/>
                  </a:lnTo>
                  <a:lnTo>
                    <a:pt x="10562184" y="504190"/>
                  </a:lnTo>
                  <a:lnTo>
                    <a:pt x="10540022" y="537210"/>
                  </a:lnTo>
                  <a:lnTo>
                    <a:pt x="10507129" y="558800"/>
                  </a:lnTo>
                  <a:lnTo>
                    <a:pt x="10466857" y="567690"/>
                  </a:lnTo>
                  <a:lnTo>
                    <a:pt x="10426586" y="558800"/>
                  </a:lnTo>
                  <a:lnTo>
                    <a:pt x="10393705" y="537210"/>
                  </a:lnTo>
                  <a:lnTo>
                    <a:pt x="10371531" y="504190"/>
                  </a:lnTo>
                  <a:lnTo>
                    <a:pt x="10363403" y="463550"/>
                  </a:lnTo>
                  <a:lnTo>
                    <a:pt x="10371531" y="422910"/>
                  </a:lnTo>
                  <a:lnTo>
                    <a:pt x="10393705" y="391160"/>
                  </a:lnTo>
                  <a:lnTo>
                    <a:pt x="10426586" y="368300"/>
                  </a:lnTo>
                  <a:lnTo>
                    <a:pt x="10466857" y="360680"/>
                  </a:lnTo>
                  <a:lnTo>
                    <a:pt x="10507129" y="368300"/>
                  </a:lnTo>
                  <a:lnTo>
                    <a:pt x="10540022" y="391160"/>
                  </a:lnTo>
                  <a:lnTo>
                    <a:pt x="10562184" y="422910"/>
                  </a:lnTo>
                  <a:lnTo>
                    <a:pt x="10570324" y="463550"/>
                  </a:lnTo>
                  <a:lnTo>
                    <a:pt x="10570324" y="301371"/>
                  </a:lnTo>
                  <a:lnTo>
                    <a:pt x="10565270" y="303530"/>
                  </a:lnTo>
                  <a:lnTo>
                    <a:pt x="10552290" y="295910"/>
                  </a:lnTo>
                  <a:lnTo>
                    <a:pt x="10538790" y="289560"/>
                  </a:lnTo>
                  <a:lnTo>
                    <a:pt x="10524833" y="284480"/>
                  </a:lnTo>
                  <a:lnTo>
                    <a:pt x="10510495" y="280670"/>
                  </a:lnTo>
                  <a:lnTo>
                    <a:pt x="10496512" y="245110"/>
                  </a:lnTo>
                  <a:lnTo>
                    <a:pt x="10437190" y="245110"/>
                  </a:lnTo>
                  <a:lnTo>
                    <a:pt x="10423220" y="280670"/>
                  </a:lnTo>
                  <a:lnTo>
                    <a:pt x="10408869" y="284480"/>
                  </a:lnTo>
                  <a:lnTo>
                    <a:pt x="10394925" y="289560"/>
                  </a:lnTo>
                  <a:lnTo>
                    <a:pt x="10381424" y="295910"/>
                  </a:lnTo>
                  <a:lnTo>
                    <a:pt x="10368445" y="303530"/>
                  </a:lnTo>
                  <a:lnTo>
                    <a:pt x="10332847" y="288290"/>
                  </a:lnTo>
                  <a:lnTo>
                    <a:pt x="10290899" y="330200"/>
                  </a:lnTo>
                  <a:lnTo>
                    <a:pt x="10306710" y="365760"/>
                  </a:lnTo>
                  <a:lnTo>
                    <a:pt x="10299408" y="378460"/>
                  </a:lnTo>
                  <a:lnTo>
                    <a:pt x="10293172" y="392430"/>
                  </a:lnTo>
                  <a:lnTo>
                    <a:pt x="10288029" y="406400"/>
                  </a:lnTo>
                  <a:lnTo>
                    <a:pt x="10284003" y="420370"/>
                  </a:lnTo>
                  <a:lnTo>
                    <a:pt x="10247681" y="434340"/>
                  </a:lnTo>
                  <a:lnTo>
                    <a:pt x="10247681" y="494030"/>
                  </a:lnTo>
                  <a:lnTo>
                    <a:pt x="10284003" y="508000"/>
                  </a:lnTo>
                  <a:lnTo>
                    <a:pt x="10288016" y="521970"/>
                  </a:lnTo>
                  <a:lnTo>
                    <a:pt x="10293172" y="535940"/>
                  </a:lnTo>
                  <a:lnTo>
                    <a:pt x="10299408" y="548640"/>
                  </a:lnTo>
                  <a:lnTo>
                    <a:pt x="10306710" y="562610"/>
                  </a:lnTo>
                  <a:lnTo>
                    <a:pt x="10290899" y="598170"/>
                  </a:lnTo>
                  <a:lnTo>
                    <a:pt x="10332847" y="640080"/>
                  </a:lnTo>
                  <a:lnTo>
                    <a:pt x="10368445" y="623570"/>
                  </a:lnTo>
                  <a:lnTo>
                    <a:pt x="10381424" y="631190"/>
                  </a:lnTo>
                  <a:lnTo>
                    <a:pt x="10394925" y="637540"/>
                  </a:lnTo>
                  <a:lnTo>
                    <a:pt x="10408882" y="642620"/>
                  </a:lnTo>
                  <a:lnTo>
                    <a:pt x="10423220" y="646430"/>
                  </a:lnTo>
                  <a:lnTo>
                    <a:pt x="10437203" y="683260"/>
                  </a:lnTo>
                  <a:lnTo>
                    <a:pt x="10496525" y="683260"/>
                  </a:lnTo>
                  <a:lnTo>
                    <a:pt x="10510495" y="646430"/>
                  </a:lnTo>
                  <a:lnTo>
                    <a:pt x="10524846" y="642620"/>
                  </a:lnTo>
                  <a:lnTo>
                    <a:pt x="10538790" y="637540"/>
                  </a:lnTo>
                  <a:lnTo>
                    <a:pt x="10552303" y="631190"/>
                  </a:lnTo>
                  <a:lnTo>
                    <a:pt x="10565282" y="623570"/>
                  </a:lnTo>
                  <a:lnTo>
                    <a:pt x="10600868" y="640080"/>
                  </a:lnTo>
                  <a:lnTo>
                    <a:pt x="10617391" y="623570"/>
                  </a:lnTo>
                  <a:lnTo>
                    <a:pt x="10642816" y="598170"/>
                  </a:lnTo>
                  <a:lnTo>
                    <a:pt x="10629265" y="567690"/>
                  </a:lnTo>
                  <a:lnTo>
                    <a:pt x="10627004" y="562610"/>
                  </a:lnTo>
                  <a:lnTo>
                    <a:pt x="10634307" y="548640"/>
                  </a:lnTo>
                  <a:lnTo>
                    <a:pt x="10640543" y="535940"/>
                  </a:lnTo>
                  <a:lnTo>
                    <a:pt x="10645686" y="521970"/>
                  </a:lnTo>
                  <a:lnTo>
                    <a:pt x="10649712" y="508000"/>
                  </a:lnTo>
                  <a:lnTo>
                    <a:pt x="10686034" y="494030"/>
                  </a:lnTo>
                  <a:lnTo>
                    <a:pt x="10686034" y="434340"/>
                  </a:lnTo>
                  <a:close/>
                </a:path>
                <a:path w="10993119" h="982979">
                  <a:moveTo>
                    <a:pt x="10826039" y="433070"/>
                  </a:moveTo>
                  <a:lnTo>
                    <a:pt x="10817492" y="383540"/>
                  </a:lnTo>
                  <a:lnTo>
                    <a:pt x="10814456" y="377190"/>
                  </a:lnTo>
                  <a:lnTo>
                    <a:pt x="10809440" y="372110"/>
                  </a:lnTo>
                  <a:lnTo>
                    <a:pt x="10803128" y="369570"/>
                  </a:lnTo>
                  <a:lnTo>
                    <a:pt x="10796194" y="370840"/>
                  </a:lnTo>
                  <a:lnTo>
                    <a:pt x="10789958" y="373380"/>
                  </a:lnTo>
                  <a:lnTo>
                    <a:pt x="10785513" y="378460"/>
                  </a:lnTo>
                  <a:lnTo>
                    <a:pt x="10783291" y="384810"/>
                  </a:lnTo>
                  <a:lnTo>
                    <a:pt x="10783659" y="392430"/>
                  </a:lnTo>
                  <a:lnTo>
                    <a:pt x="10791317" y="436880"/>
                  </a:lnTo>
                  <a:lnTo>
                    <a:pt x="10791215" y="445770"/>
                  </a:lnTo>
                  <a:lnTo>
                    <a:pt x="10782376" y="527050"/>
                  </a:lnTo>
                  <a:lnTo>
                    <a:pt x="10766374" y="568960"/>
                  </a:lnTo>
                  <a:lnTo>
                    <a:pt x="10743082" y="608330"/>
                  </a:lnTo>
                  <a:lnTo>
                    <a:pt x="10712806" y="642620"/>
                  </a:lnTo>
                  <a:lnTo>
                    <a:pt x="10718368" y="617220"/>
                  </a:lnTo>
                  <a:lnTo>
                    <a:pt x="10718432" y="609600"/>
                  </a:lnTo>
                  <a:lnTo>
                    <a:pt x="10715917" y="603250"/>
                  </a:lnTo>
                  <a:lnTo>
                    <a:pt x="10711256" y="598170"/>
                  </a:lnTo>
                  <a:lnTo>
                    <a:pt x="10704868" y="595630"/>
                  </a:lnTo>
                  <a:lnTo>
                    <a:pt x="10697921" y="595630"/>
                  </a:lnTo>
                  <a:lnTo>
                    <a:pt x="10668152" y="683260"/>
                  </a:lnTo>
                  <a:lnTo>
                    <a:pt x="10668102" y="692150"/>
                  </a:lnTo>
                  <a:lnTo>
                    <a:pt x="10672140" y="699770"/>
                  </a:lnTo>
                  <a:lnTo>
                    <a:pt x="10679163" y="704850"/>
                  </a:lnTo>
                  <a:lnTo>
                    <a:pt x="10688091" y="704850"/>
                  </a:lnTo>
                  <a:lnTo>
                    <a:pt x="10771657" y="690880"/>
                  </a:lnTo>
                  <a:lnTo>
                    <a:pt x="10785894" y="670560"/>
                  </a:lnTo>
                  <a:lnTo>
                    <a:pt x="10783367" y="664210"/>
                  </a:lnTo>
                  <a:lnTo>
                    <a:pt x="10778706" y="659130"/>
                  </a:lnTo>
                  <a:lnTo>
                    <a:pt x="10772585" y="656590"/>
                  </a:lnTo>
                  <a:lnTo>
                    <a:pt x="10765625" y="656590"/>
                  </a:lnTo>
                  <a:lnTo>
                    <a:pt x="10745140" y="659130"/>
                  </a:lnTo>
                  <a:lnTo>
                    <a:pt x="10758869" y="642620"/>
                  </a:lnTo>
                  <a:lnTo>
                    <a:pt x="10776839" y="621030"/>
                  </a:lnTo>
                  <a:lnTo>
                    <a:pt x="10801071" y="577850"/>
                  </a:lnTo>
                  <a:lnTo>
                    <a:pt x="10817530" y="530860"/>
                  </a:lnTo>
                  <a:lnTo>
                    <a:pt x="10825950" y="482600"/>
                  </a:lnTo>
                  <a:lnTo>
                    <a:pt x="10826039" y="433070"/>
                  </a:lnTo>
                  <a:close/>
                </a:path>
                <a:path w="10993119" h="982979">
                  <a:moveTo>
                    <a:pt x="10863529" y="251460"/>
                  </a:moveTo>
                  <a:lnTo>
                    <a:pt x="10849064" y="195580"/>
                  </a:lnTo>
                  <a:lnTo>
                    <a:pt x="10828363" y="115570"/>
                  </a:lnTo>
                  <a:lnTo>
                    <a:pt x="10828033" y="114300"/>
                  </a:lnTo>
                  <a:lnTo>
                    <a:pt x="10823804" y="115570"/>
                  </a:lnTo>
                  <a:lnTo>
                    <a:pt x="10819638" y="114300"/>
                  </a:lnTo>
                  <a:lnTo>
                    <a:pt x="10816209" y="111760"/>
                  </a:lnTo>
                  <a:lnTo>
                    <a:pt x="10785094" y="93980"/>
                  </a:lnTo>
                  <a:lnTo>
                    <a:pt x="10640657" y="11430"/>
                  </a:lnTo>
                  <a:lnTo>
                    <a:pt x="10624604" y="3810"/>
                  </a:lnTo>
                  <a:lnTo>
                    <a:pt x="10608081" y="0"/>
                  </a:lnTo>
                  <a:lnTo>
                    <a:pt x="10591114" y="0"/>
                  </a:lnTo>
                  <a:lnTo>
                    <a:pt x="10268852" y="93980"/>
                  </a:lnTo>
                  <a:lnTo>
                    <a:pt x="10252075" y="119380"/>
                  </a:lnTo>
                  <a:lnTo>
                    <a:pt x="10253078" y="129540"/>
                  </a:lnTo>
                  <a:lnTo>
                    <a:pt x="10266782" y="144780"/>
                  </a:lnTo>
                  <a:lnTo>
                    <a:pt x="10289756" y="149860"/>
                  </a:lnTo>
                  <a:lnTo>
                    <a:pt x="10314876" y="147320"/>
                  </a:lnTo>
                  <a:lnTo>
                    <a:pt x="10334993" y="142240"/>
                  </a:lnTo>
                  <a:lnTo>
                    <a:pt x="10501732" y="97790"/>
                  </a:lnTo>
                  <a:lnTo>
                    <a:pt x="10543845" y="93980"/>
                  </a:lnTo>
                  <a:lnTo>
                    <a:pt x="10584472" y="105410"/>
                  </a:lnTo>
                  <a:lnTo>
                    <a:pt x="10623169" y="124460"/>
                  </a:lnTo>
                  <a:lnTo>
                    <a:pt x="10674236" y="154940"/>
                  </a:lnTo>
                  <a:lnTo>
                    <a:pt x="10681335" y="160020"/>
                  </a:lnTo>
                  <a:lnTo>
                    <a:pt x="10688066" y="163830"/>
                  </a:lnTo>
                  <a:lnTo>
                    <a:pt x="10693273" y="167640"/>
                  </a:lnTo>
                  <a:lnTo>
                    <a:pt x="10696219" y="173990"/>
                  </a:lnTo>
                  <a:lnTo>
                    <a:pt x="10696702" y="180340"/>
                  </a:lnTo>
                  <a:lnTo>
                    <a:pt x="10694505" y="187960"/>
                  </a:lnTo>
                  <a:lnTo>
                    <a:pt x="10689933" y="193040"/>
                  </a:lnTo>
                  <a:lnTo>
                    <a:pt x="10683926" y="195580"/>
                  </a:lnTo>
                  <a:lnTo>
                    <a:pt x="10677246" y="195580"/>
                  </a:lnTo>
                  <a:lnTo>
                    <a:pt x="10670680" y="194310"/>
                  </a:lnTo>
                  <a:lnTo>
                    <a:pt x="10606126" y="156210"/>
                  </a:lnTo>
                  <a:lnTo>
                    <a:pt x="10584129" y="144780"/>
                  </a:lnTo>
                  <a:lnTo>
                    <a:pt x="10574249" y="140970"/>
                  </a:lnTo>
                  <a:lnTo>
                    <a:pt x="10565092" y="140970"/>
                  </a:lnTo>
                  <a:lnTo>
                    <a:pt x="10557002" y="144780"/>
                  </a:lnTo>
                  <a:lnTo>
                    <a:pt x="10550335" y="153670"/>
                  </a:lnTo>
                  <a:lnTo>
                    <a:pt x="10547337" y="162560"/>
                  </a:lnTo>
                  <a:lnTo>
                    <a:pt x="10547452" y="163830"/>
                  </a:lnTo>
                  <a:lnTo>
                    <a:pt x="10548201" y="171450"/>
                  </a:lnTo>
                  <a:lnTo>
                    <a:pt x="10552354" y="180340"/>
                  </a:lnTo>
                  <a:lnTo>
                    <a:pt x="10559212" y="186690"/>
                  </a:lnTo>
                  <a:lnTo>
                    <a:pt x="10589603" y="201930"/>
                  </a:lnTo>
                  <a:lnTo>
                    <a:pt x="10618267" y="219710"/>
                  </a:lnTo>
                  <a:lnTo>
                    <a:pt x="10644759" y="237490"/>
                  </a:lnTo>
                  <a:lnTo>
                    <a:pt x="10668648" y="254000"/>
                  </a:lnTo>
                  <a:lnTo>
                    <a:pt x="10695546" y="271780"/>
                  </a:lnTo>
                  <a:lnTo>
                    <a:pt x="10717467" y="280670"/>
                  </a:lnTo>
                  <a:lnTo>
                    <a:pt x="10741482" y="283210"/>
                  </a:lnTo>
                  <a:lnTo>
                    <a:pt x="10774705" y="275590"/>
                  </a:lnTo>
                  <a:lnTo>
                    <a:pt x="10863529" y="251460"/>
                  </a:lnTo>
                  <a:close/>
                </a:path>
                <a:path w="10993119" h="982979">
                  <a:moveTo>
                    <a:pt x="10992637" y="267970"/>
                  </a:moveTo>
                  <a:lnTo>
                    <a:pt x="10992193" y="260350"/>
                  </a:lnTo>
                  <a:lnTo>
                    <a:pt x="10984306" y="229870"/>
                  </a:lnTo>
                  <a:lnTo>
                    <a:pt x="10958119" y="128689"/>
                  </a:lnTo>
                  <a:lnTo>
                    <a:pt x="10958119" y="238760"/>
                  </a:lnTo>
                  <a:lnTo>
                    <a:pt x="10956290" y="254000"/>
                  </a:lnTo>
                  <a:lnTo>
                    <a:pt x="10949229" y="260350"/>
                  </a:lnTo>
                  <a:lnTo>
                    <a:pt x="10933646" y="257810"/>
                  </a:lnTo>
                  <a:lnTo>
                    <a:pt x="10928071" y="251460"/>
                  </a:lnTo>
                  <a:lnTo>
                    <a:pt x="10929899" y="234950"/>
                  </a:lnTo>
                  <a:lnTo>
                    <a:pt x="10936961" y="229870"/>
                  </a:lnTo>
                  <a:lnTo>
                    <a:pt x="10952544" y="232410"/>
                  </a:lnTo>
                  <a:lnTo>
                    <a:pt x="10958119" y="238760"/>
                  </a:lnTo>
                  <a:lnTo>
                    <a:pt x="10958119" y="128689"/>
                  </a:lnTo>
                  <a:lnTo>
                    <a:pt x="10932706" y="30480"/>
                  </a:lnTo>
                  <a:lnTo>
                    <a:pt x="10929087" y="22860"/>
                  </a:lnTo>
                  <a:lnTo>
                    <a:pt x="10923080" y="17780"/>
                  </a:lnTo>
                  <a:lnTo>
                    <a:pt x="10915523" y="15240"/>
                  </a:lnTo>
                  <a:lnTo>
                    <a:pt x="10907268" y="15240"/>
                  </a:lnTo>
                  <a:lnTo>
                    <a:pt x="10863009" y="26670"/>
                  </a:lnTo>
                  <a:lnTo>
                    <a:pt x="10855579" y="30480"/>
                  </a:lnTo>
                  <a:lnTo>
                    <a:pt x="10850270" y="36830"/>
                  </a:lnTo>
                  <a:lnTo>
                    <a:pt x="10847591" y="44450"/>
                  </a:lnTo>
                  <a:lnTo>
                    <a:pt x="10848035" y="52070"/>
                  </a:lnTo>
                  <a:lnTo>
                    <a:pt x="10907522" y="281940"/>
                  </a:lnTo>
                  <a:lnTo>
                    <a:pt x="10911142" y="289560"/>
                  </a:lnTo>
                  <a:lnTo>
                    <a:pt x="10917149" y="294640"/>
                  </a:lnTo>
                  <a:lnTo>
                    <a:pt x="10924705" y="297180"/>
                  </a:lnTo>
                  <a:lnTo>
                    <a:pt x="10932960" y="297180"/>
                  </a:lnTo>
                  <a:lnTo>
                    <a:pt x="10977220" y="285750"/>
                  </a:lnTo>
                  <a:lnTo>
                    <a:pt x="10984649" y="281940"/>
                  </a:lnTo>
                  <a:lnTo>
                    <a:pt x="10989958" y="275590"/>
                  </a:lnTo>
                  <a:lnTo>
                    <a:pt x="10992637" y="2679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95866" y="490624"/>
            <a:ext cx="6925309" cy="23145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 marR="5080" indent="13335">
              <a:lnSpc>
                <a:spcPts val="8430"/>
              </a:lnSpc>
              <a:spcBef>
                <a:spcPts val="1350"/>
              </a:spcBef>
            </a:pPr>
            <a:r>
              <a:rPr sz="8000" b="1" dirty="0">
                <a:latin typeface="Trebuchet MS"/>
                <a:cs typeface="Trebuchet MS"/>
              </a:rPr>
              <a:t>Country-wise Sales &amp; Profit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2757" y="4486995"/>
            <a:ext cx="3494404" cy="3008630"/>
          </a:xfrm>
          <a:prstGeom prst="rect">
            <a:avLst/>
          </a:prstGeom>
          <a:solidFill>
            <a:srgbClr val="4A48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2500" b="1" spc="31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2500" b="1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500" b="1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Countries:</a:t>
            </a:r>
            <a:endParaRPr sz="2500" dirty="0">
              <a:latin typeface="Calibri"/>
              <a:cs typeface="Calibri"/>
            </a:endParaRPr>
          </a:p>
          <a:p>
            <a:pPr marL="292100">
              <a:lnSpc>
                <a:spcPct val="100000"/>
              </a:lnSpc>
              <a:spcBef>
                <a:spcPts val="1610"/>
              </a:spcBef>
            </a:pPr>
            <a:r>
              <a:rPr sz="2500" spc="355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r>
              <a:rPr sz="25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5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54" dirty="0">
                <a:solidFill>
                  <a:srgbClr val="FFFFFF"/>
                </a:solidFill>
                <a:latin typeface="Calibri"/>
                <a:cs typeface="Calibri"/>
              </a:rPr>
              <a:t>Canada.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5482" y="4486995"/>
            <a:ext cx="3494404" cy="3008630"/>
          </a:xfrm>
          <a:prstGeom prst="rect">
            <a:avLst/>
          </a:prstGeom>
          <a:solidFill>
            <a:srgbClr val="4A48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" algn="ctr">
              <a:lnSpc>
                <a:spcPct val="100000"/>
              </a:lnSpc>
            </a:pPr>
            <a:r>
              <a:rPr sz="2500" b="1" spc="340" dirty="0">
                <a:solidFill>
                  <a:srgbClr val="FFFFFF"/>
                </a:solidFill>
                <a:latin typeface="Calibri"/>
                <a:cs typeface="Calibri"/>
              </a:rPr>
              <a:t>Bottom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Countries:</a:t>
            </a:r>
            <a:endParaRPr sz="2500">
              <a:latin typeface="Calibri"/>
              <a:cs typeface="Calibri"/>
            </a:endParaRPr>
          </a:p>
          <a:p>
            <a:pPr marL="621665" marR="621030" algn="ctr">
              <a:lnSpc>
                <a:spcPct val="114999"/>
              </a:lnSpc>
              <a:spcBef>
                <a:spcPts val="1345"/>
              </a:spcBef>
            </a:pPr>
            <a:r>
              <a:rPr sz="2500" spc="180" dirty="0">
                <a:solidFill>
                  <a:srgbClr val="FFFFFF"/>
                </a:solidFill>
                <a:latin typeface="Calibri"/>
                <a:cs typeface="Calibri"/>
              </a:rPr>
              <a:t>Mexico,</a:t>
            </a:r>
            <a:r>
              <a:rPr sz="25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15" dirty="0">
                <a:solidFill>
                  <a:srgbClr val="FFFFFF"/>
                </a:solidFill>
                <a:latin typeface="Calibri"/>
                <a:cs typeface="Calibri"/>
              </a:rPr>
              <a:t>Spain, </a:t>
            </a:r>
            <a:r>
              <a:rPr sz="2500" spc="220" dirty="0">
                <a:solidFill>
                  <a:srgbClr val="FFFFFF"/>
                </a:solidFill>
                <a:latin typeface="Calibri"/>
                <a:cs typeface="Calibri"/>
              </a:rPr>
              <a:t>France.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08169" y="4486995"/>
            <a:ext cx="3549650" cy="3008630"/>
          </a:xfrm>
          <a:prstGeom prst="rect">
            <a:avLst/>
          </a:prstGeom>
          <a:solidFill>
            <a:srgbClr val="4A489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</a:pPr>
            <a:r>
              <a:rPr sz="2500" b="1" spc="240" dirty="0">
                <a:solidFill>
                  <a:srgbClr val="FFFFFF"/>
                </a:solidFill>
                <a:latin typeface="Calibri"/>
                <a:cs typeface="Calibri"/>
              </a:rPr>
              <a:t>Inference:</a:t>
            </a:r>
            <a:endParaRPr sz="2500" dirty="0">
              <a:latin typeface="Calibri"/>
              <a:cs typeface="Calibri"/>
            </a:endParaRPr>
          </a:p>
          <a:p>
            <a:pPr marL="392430" marR="327660" algn="ctr">
              <a:lnSpc>
                <a:spcPct val="114999"/>
              </a:lnSpc>
              <a:spcBef>
                <a:spcPts val="2060"/>
              </a:spcBef>
            </a:pPr>
            <a:r>
              <a:rPr sz="2500" spc="290" dirty="0">
                <a:solidFill>
                  <a:srgbClr val="FFFFFF"/>
                </a:solidFill>
                <a:latin typeface="Calibri"/>
                <a:cs typeface="Calibri"/>
              </a:rPr>
              <a:t>Expansion</a:t>
            </a:r>
            <a:r>
              <a:rPr sz="25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70" dirty="0">
                <a:solidFill>
                  <a:srgbClr val="FFFFFF"/>
                </a:solidFill>
                <a:latin typeface="Calibri"/>
                <a:cs typeface="Calibri"/>
              </a:rPr>
              <a:t>should </a:t>
            </a:r>
            <a:r>
              <a:rPr sz="2500" spc="25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25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30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5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95" dirty="0">
                <a:solidFill>
                  <a:srgbClr val="FFFFFF"/>
                </a:solidFill>
                <a:latin typeface="Calibri"/>
                <a:cs typeface="Calibri"/>
              </a:rPr>
              <a:t>high- </a:t>
            </a:r>
            <a:r>
              <a:rPr sz="2500" spc="21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204" dirty="0">
                <a:solidFill>
                  <a:srgbClr val="FFFFFF"/>
                </a:solidFill>
                <a:latin typeface="Calibri"/>
                <a:cs typeface="Calibri"/>
              </a:rPr>
              <a:t>regions.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7" name="object 17"/>
            <p:cNvSpPr/>
            <p:nvPr/>
          </p:nvSpPr>
          <p:spPr>
            <a:xfrm>
              <a:off x="14593510" y="8539655"/>
              <a:ext cx="3695065" cy="1747520"/>
            </a:xfrm>
            <a:custGeom>
              <a:avLst/>
              <a:gdLst/>
              <a:ahLst/>
              <a:cxnLst/>
              <a:rect l="l" t="t" r="r" b="b"/>
              <a:pathLst>
                <a:path w="3695065" h="1747520">
                  <a:moveTo>
                    <a:pt x="3694488" y="1747343"/>
                  </a:moveTo>
                  <a:lnTo>
                    <a:pt x="790664" y="1747343"/>
                  </a:lnTo>
                  <a:lnTo>
                    <a:pt x="0" y="0"/>
                  </a:lnTo>
                  <a:lnTo>
                    <a:pt x="2996735" y="0"/>
                  </a:lnTo>
                  <a:lnTo>
                    <a:pt x="3694488" y="1542011"/>
                  </a:lnTo>
                  <a:lnTo>
                    <a:pt x="3694488" y="1747343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08208" y="8539655"/>
              <a:ext cx="1129030" cy="1747520"/>
            </a:xfrm>
            <a:custGeom>
              <a:avLst/>
              <a:gdLst/>
              <a:ahLst/>
              <a:cxnLst/>
              <a:rect l="l" t="t" r="r" b="b"/>
              <a:pathLst>
                <a:path w="1129030" h="1747520">
                  <a:moveTo>
                    <a:pt x="832519" y="1747344"/>
                  </a:moveTo>
                  <a:lnTo>
                    <a:pt x="198030" y="1747344"/>
                  </a:lnTo>
                  <a:lnTo>
                    <a:pt x="494347" y="1092493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1128836" y="1092493"/>
                  </a:lnTo>
                  <a:lnTo>
                    <a:pt x="832519" y="1747344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2737485" cy="2165350"/>
            </a:xfrm>
            <a:custGeom>
              <a:avLst/>
              <a:gdLst/>
              <a:ahLst/>
              <a:cxnLst/>
              <a:rect l="l" t="t" r="r" b="b"/>
              <a:pathLst>
                <a:path w="2737485" h="2165350">
                  <a:moveTo>
                    <a:pt x="0" y="0"/>
                  </a:moveTo>
                  <a:lnTo>
                    <a:pt x="1757553" y="0"/>
                  </a:lnTo>
                  <a:lnTo>
                    <a:pt x="2737347" y="2165312"/>
                  </a:lnTo>
                  <a:lnTo>
                    <a:pt x="0" y="2165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93796" y="0"/>
              <a:ext cx="1129030" cy="2165985"/>
            </a:xfrm>
            <a:custGeom>
              <a:avLst/>
              <a:gdLst/>
              <a:ahLst/>
              <a:cxnLst/>
              <a:rect l="l" t="t" r="r" b="b"/>
              <a:pathLst>
                <a:path w="1129029" h="2165985">
                  <a:moveTo>
                    <a:pt x="485474" y="0"/>
                  </a:moveTo>
                  <a:lnTo>
                    <a:pt x="1119962" y="0"/>
                  </a:lnTo>
                  <a:lnTo>
                    <a:pt x="634488" y="1072881"/>
                  </a:lnTo>
                  <a:lnTo>
                    <a:pt x="1128836" y="2165374"/>
                  </a:lnTo>
                  <a:lnTo>
                    <a:pt x="494347" y="2165374"/>
                  </a:lnTo>
                  <a:lnTo>
                    <a:pt x="0" y="1072881"/>
                  </a:lnTo>
                  <a:lnTo>
                    <a:pt x="485474" y="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3" sz="half"/>
          </p:nvPr>
        </p:nvSpPr>
        <p:spPr/>
        <p:txBody>
          <a:bodyPr/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1005268"/>
            <a:ext cx="9829800" cy="1912575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12700" marR="5080" indent="2286635" algn="l">
              <a:lnSpc>
                <a:spcPct val="73400"/>
              </a:lnSpc>
              <a:spcBef>
                <a:spcPts val="2650"/>
              </a:spcBef>
            </a:pPr>
            <a:r>
              <a:rPr sz="7000" b="1" spc="300" dirty="0">
                <a:solidFill>
                  <a:srgbClr val="FFFFFF"/>
                </a:solidFill>
                <a:latin typeface="Tahoma"/>
                <a:cs typeface="Tahoma"/>
              </a:rPr>
              <a:t>THE DATA ANALYSIS</a:t>
            </a:r>
            <a:r>
              <a:rPr lang="en-US" sz="7000" b="1" spc="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0" b="1" spc="30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endParaRPr sz="7000" spc="3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834" y="3815986"/>
            <a:ext cx="5939790" cy="704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477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825"/>
              </a:spcBef>
            </a:pPr>
            <a:r>
              <a:rPr sz="2500" b="1" spc="390" dirty="0">
                <a:solidFill>
                  <a:srgbClr val="001341"/>
                </a:solidFill>
                <a:latin typeface="Calibri"/>
                <a:cs typeface="Calibri"/>
              </a:rPr>
              <a:t>Best-</a:t>
            </a:r>
            <a:r>
              <a:rPr sz="2500" b="1" spc="365" dirty="0">
                <a:solidFill>
                  <a:srgbClr val="001341"/>
                </a:solidFill>
                <a:latin typeface="Calibri"/>
                <a:cs typeface="Calibri"/>
              </a:rPr>
              <a:t>Selling </a:t>
            </a:r>
            <a:r>
              <a:rPr sz="2500" b="1" spc="360" dirty="0">
                <a:solidFill>
                  <a:srgbClr val="001341"/>
                </a:solidFill>
                <a:latin typeface="Calibri"/>
                <a:cs typeface="Calibri"/>
              </a:rPr>
              <a:t>Products: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7582" y="3880218"/>
            <a:ext cx="5325110" cy="6718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492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175"/>
              </a:spcBef>
            </a:pPr>
            <a:r>
              <a:rPr sz="2500" b="1" spc="380" dirty="0">
                <a:solidFill>
                  <a:srgbClr val="001341"/>
                </a:solidFill>
                <a:latin typeface="Calibri"/>
                <a:cs typeface="Calibri"/>
              </a:rPr>
              <a:t>Least-</a:t>
            </a:r>
            <a:r>
              <a:rPr sz="2500" b="1" spc="365" dirty="0">
                <a:solidFill>
                  <a:srgbClr val="001341"/>
                </a:solidFill>
                <a:latin typeface="Calibri"/>
                <a:cs typeface="Calibri"/>
              </a:rPr>
              <a:t>Selling</a:t>
            </a:r>
            <a:r>
              <a:rPr sz="2500" b="1" spc="360" dirty="0">
                <a:solidFill>
                  <a:srgbClr val="001341"/>
                </a:solidFill>
                <a:latin typeface="Calibri"/>
                <a:cs typeface="Calibri"/>
              </a:rPr>
              <a:t> Products: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834" y="6302941"/>
            <a:ext cx="5939155" cy="6965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589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385"/>
              </a:spcBef>
            </a:pPr>
            <a:r>
              <a:rPr sz="2400" b="1" spc="325" dirty="0">
                <a:solidFill>
                  <a:srgbClr val="001341"/>
                </a:solidFill>
                <a:latin typeface="Calibri"/>
                <a:cs typeface="Calibri"/>
              </a:rPr>
              <a:t>Most</a:t>
            </a:r>
            <a:r>
              <a:rPr sz="2400" b="1" spc="330" dirty="0">
                <a:solidFill>
                  <a:srgbClr val="001341"/>
                </a:solidFill>
                <a:latin typeface="Calibri"/>
                <a:cs typeface="Calibri"/>
              </a:rPr>
              <a:t> </a:t>
            </a:r>
            <a:r>
              <a:rPr sz="2400" b="1" spc="340" dirty="0">
                <a:solidFill>
                  <a:srgbClr val="001341"/>
                </a:solidFill>
                <a:latin typeface="Calibri"/>
                <a:cs typeface="Calibri"/>
              </a:rPr>
              <a:t>Profitable</a:t>
            </a:r>
            <a:r>
              <a:rPr sz="2400" b="1" spc="335" dirty="0">
                <a:solidFill>
                  <a:srgbClr val="001341"/>
                </a:solidFill>
                <a:latin typeface="Calibri"/>
                <a:cs typeface="Calibri"/>
              </a:rPr>
              <a:t> </a:t>
            </a:r>
            <a:r>
              <a:rPr sz="2400" b="1" spc="405" dirty="0">
                <a:solidFill>
                  <a:srgbClr val="001341"/>
                </a:solidFill>
                <a:latin typeface="Calibri"/>
                <a:cs typeface="Calibri"/>
              </a:rPr>
              <a:t>Segment: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37582" y="6500138"/>
            <a:ext cx="5325110" cy="5581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550"/>
              </a:spcBef>
            </a:pPr>
            <a:r>
              <a:rPr sz="2500" b="1" spc="385" dirty="0">
                <a:solidFill>
                  <a:srgbClr val="001341"/>
                </a:solidFill>
                <a:latin typeface="Calibri"/>
                <a:cs typeface="Calibri"/>
              </a:rPr>
              <a:t>Least</a:t>
            </a:r>
            <a:r>
              <a:rPr sz="2500" b="1" spc="335" dirty="0">
                <a:solidFill>
                  <a:srgbClr val="001341"/>
                </a:solidFill>
                <a:latin typeface="Calibri"/>
                <a:cs typeface="Calibri"/>
              </a:rPr>
              <a:t> Profitable</a:t>
            </a:r>
            <a:r>
              <a:rPr sz="2500" b="1" spc="340" dirty="0">
                <a:solidFill>
                  <a:srgbClr val="001341"/>
                </a:solidFill>
                <a:latin typeface="Calibri"/>
                <a:cs typeface="Calibri"/>
              </a:rPr>
              <a:t> </a:t>
            </a:r>
            <a:r>
              <a:rPr sz="2500" b="1" spc="400" dirty="0">
                <a:solidFill>
                  <a:srgbClr val="001341"/>
                </a:solidFill>
                <a:latin typeface="Calibri"/>
                <a:cs typeface="Calibri"/>
              </a:rPr>
              <a:t>Segment: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2257" y="4828381"/>
            <a:ext cx="30206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20" dirty="0">
                <a:solidFill>
                  <a:srgbClr val="FFFFFF"/>
                </a:solidFill>
                <a:latin typeface="Calibri"/>
                <a:cs typeface="Calibri"/>
              </a:rPr>
              <a:t>Carretera,</a:t>
            </a:r>
            <a:r>
              <a:rPr sz="25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25" dirty="0">
                <a:solidFill>
                  <a:srgbClr val="FFFFFF"/>
                </a:solidFill>
                <a:latin typeface="Calibri"/>
                <a:cs typeface="Calibri"/>
              </a:rPr>
              <a:t>Montana.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1539" y="4802653"/>
            <a:ext cx="24053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200" dirty="0">
                <a:solidFill>
                  <a:srgbClr val="FFFFFF"/>
                </a:solidFill>
                <a:latin typeface="Calibri"/>
                <a:cs typeface="Calibri"/>
              </a:rPr>
              <a:t>Amari</a:t>
            </a:r>
            <a:r>
              <a:rPr sz="25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Calibri"/>
                <a:cs typeface="Calibri"/>
              </a:rPr>
              <a:t>la,</a:t>
            </a:r>
            <a:r>
              <a:rPr sz="25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30" dirty="0">
                <a:solidFill>
                  <a:srgbClr val="FFFFFF"/>
                </a:solidFill>
                <a:latin typeface="Calibri"/>
                <a:cs typeface="Calibri"/>
              </a:rPr>
              <a:t>Verde.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539" y="7216600"/>
            <a:ext cx="20237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Government.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9594" y="7216600"/>
            <a:ext cx="176783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25" dirty="0">
                <a:solidFill>
                  <a:srgbClr val="FFFFFF"/>
                </a:solidFill>
                <a:latin typeface="Calibri"/>
                <a:cs typeface="Calibri"/>
              </a:rPr>
              <a:t>Midmarket</a:t>
            </a:r>
            <a:r>
              <a:rPr sz="2500" spc="12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9280017"/>
            <a:ext cx="6275705" cy="1007110"/>
            <a:chOff x="0" y="9280017"/>
            <a:chExt cx="6275705" cy="10071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711" y="9688248"/>
              <a:ext cx="983771" cy="5987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280017"/>
              <a:ext cx="5309111" cy="100698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339434" y="390676"/>
            <a:ext cx="6692900" cy="1210310"/>
            <a:chOff x="11339434" y="390676"/>
            <a:chExt cx="6692900" cy="121031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47989" y="798908"/>
              <a:ext cx="983771" cy="80040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9434" y="390676"/>
              <a:ext cx="5725954" cy="12099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-2647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8382" y="2399848"/>
            <a:ext cx="6740818" cy="2137252"/>
          </a:xfrm>
          <a:prstGeom prst="rect">
            <a:avLst/>
          </a:prstGeom>
        </p:spPr>
        <p:txBody>
          <a:bodyPr vert="horz" wrap="square" lIns="0" tIns="336550" rIns="0" bIns="0" rtlCol="0">
            <a:spAutoFit/>
          </a:bodyPr>
          <a:lstStyle/>
          <a:p>
            <a:pPr marL="12700" marR="5080" indent="177800">
              <a:lnSpc>
                <a:spcPct val="73400"/>
              </a:lnSpc>
              <a:spcBef>
                <a:spcPts val="2650"/>
              </a:spcBef>
            </a:pPr>
            <a:r>
              <a:rPr sz="8000" b="1" spc="300" dirty="0">
                <a:solidFill>
                  <a:srgbClr val="FFFFFF"/>
                </a:solidFill>
                <a:latin typeface="Tahoma"/>
                <a:cs typeface="Tahoma"/>
              </a:rPr>
              <a:t>IMPACT OF DISCOUNTS</a:t>
            </a:r>
            <a:endParaRPr sz="8000" spc="3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27352" y="1679493"/>
            <a:ext cx="4210050" cy="3695700"/>
            <a:chOff x="13227352" y="1679493"/>
            <a:chExt cx="4210050" cy="3695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8314" y="1860467"/>
              <a:ext cx="3850984" cy="33347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08327" y="1860468"/>
              <a:ext cx="3848100" cy="3333750"/>
            </a:xfrm>
            <a:custGeom>
              <a:avLst/>
              <a:gdLst/>
              <a:ahLst/>
              <a:cxnLst/>
              <a:rect l="l" t="t" r="r" b="b"/>
              <a:pathLst>
                <a:path w="3848100" h="3333750">
                  <a:moveTo>
                    <a:pt x="2888673" y="3333749"/>
                  </a:moveTo>
                  <a:lnTo>
                    <a:pt x="3848086" y="1672133"/>
                  </a:lnTo>
                </a:path>
                <a:path w="3848100" h="3333750">
                  <a:moveTo>
                    <a:pt x="3848086" y="1662509"/>
                  </a:moveTo>
                  <a:lnTo>
                    <a:pt x="2888157" y="0"/>
                  </a:lnTo>
                  <a:lnTo>
                    <a:pt x="962744" y="0"/>
                  </a:lnTo>
                  <a:lnTo>
                    <a:pt x="0" y="1667299"/>
                  </a:lnTo>
                  <a:lnTo>
                    <a:pt x="962228" y="3333749"/>
                  </a:lnTo>
                </a:path>
              </a:pathLst>
            </a:custGeom>
            <a:ln w="361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7737" y="1627746"/>
            <a:ext cx="4210050" cy="3695700"/>
            <a:chOff x="847737" y="1627746"/>
            <a:chExt cx="4210050" cy="3695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808721"/>
              <a:ext cx="3850984" cy="33347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8712" y="1808721"/>
              <a:ext cx="3848100" cy="3333750"/>
            </a:xfrm>
            <a:custGeom>
              <a:avLst/>
              <a:gdLst/>
              <a:ahLst/>
              <a:cxnLst/>
              <a:rect l="l" t="t" r="r" b="b"/>
              <a:pathLst>
                <a:path w="3848100" h="3333750">
                  <a:moveTo>
                    <a:pt x="2888673" y="3333749"/>
                  </a:moveTo>
                  <a:lnTo>
                    <a:pt x="3848086" y="1672132"/>
                  </a:lnTo>
                </a:path>
                <a:path w="3848100" h="3333750">
                  <a:moveTo>
                    <a:pt x="3848086" y="1662510"/>
                  </a:moveTo>
                  <a:lnTo>
                    <a:pt x="2888157" y="0"/>
                  </a:lnTo>
                  <a:lnTo>
                    <a:pt x="962744" y="0"/>
                  </a:lnTo>
                  <a:lnTo>
                    <a:pt x="0" y="1667299"/>
                  </a:lnTo>
                  <a:lnTo>
                    <a:pt x="962228" y="3333749"/>
                  </a:lnTo>
                </a:path>
              </a:pathLst>
            </a:custGeom>
            <a:ln w="361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8653249"/>
            <a:ext cx="6275705" cy="1210310"/>
            <a:chOff x="0" y="8653249"/>
            <a:chExt cx="6275705" cy="12103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1711" y="9061481"/>
              <a:ext cx="983771" cy="8004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653249"/>
              <a:ext cx="5309111" cy="120997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987613" y="8653249"/>
            <a:ext cx="6300470" cy="1210310"/>
            <a:chOff x="11987613" y="8653249"/>
            <a:chExt cx="6300470" cy="12103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96167" y="9061481"/>
              <a:ext cx="591832" cy="8004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87613" y="8653249"/>
              <a:ext cx="5725954" cy="12099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483328" y="5504801"/>
            <a:ext cx="9539605" cy="1948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60680" algn="l"/>
              </a:tabLst>
            </a:pPr>
            <a:r>
              <a:rPr sz="2500" b="1" dirty="0">
                <a:solidFill>
                  <a:srgbClr val="FFFFFF"/>
                </a:solidFill>
                <a:latin typeface="Arial Black" panose="020B0A04020102020204" pitchFamily="34" charset="0"/>
                <a:cs typeface="Calibri"/>
              </a:rPr>
              <a:t>Products with Highest Discounts: Show lower profit margins.</a:t>
            </a:r>
            <a:endParaRPr sz="2500" dirty="0">
              <a:latin typeface="Arial Black" panose="020B0A04020102020204" pitchFamily="34" charset="0"/>
              <a:cs typeface="Calibri"/>
            </a:endParaRPr>
          </a:p>
          <a:p>
            <a:pPr marL="12700" marR="949960" indent="438784">
              <a:lnSpc>
                <a:spcPct val="114999"/>
              </a:lnSpc>
              <a:spcBef>
                <a:spcPts val="2410"/>
              </a:spcBef>
              <a:buAutoNum type="arabicParenR"/>
              <a:tabLst>
                <a:tab pos="451484" algn="l"/>
              </a:tabLst>
            </a:pP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Strategy: Reduce unnecessary discounts to maintain profitability.</a:t>
            </a:r>
            <a:endParaRPr sz="25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A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79836" y="0"/>
            <a:ext cx="14013180" cy="10391775"/>
            <a:chOff x="4379836" y="0"/>
            <a:chExt cx="14013180" cy="10391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8190" y="2034558"/>
              <a:ext cx="8269809" cy="82524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18191" y="2034558"/>
              <a:ext cx="8270240" cy="8252459"/>
            </a:xfrm>
            <a:custGeom>
              <a:avLst/>
              <a:gdLst/>
              <a:ahLst/>
              <a:cxnLst/>
              <a:rect l="l" t="t" r="r" b="b"/>
              <a:pathLst>
                <a:path w="8270240" h="8252459">
                  <a:moveTo>
                    <a:pt x="8269809" y="29"/>
                  </a:moveTo>
                  <a:lnTo>
                    <a:pt x="5541938" y="0"/>
                  </a:lnTo>
                  <a:lnTo>
                    <a:pt x="0" y="5466238"/>
                  </a:lnTo>
                  <a:lnTo>
                    <a:pt x="2699347" y="8252441"/>
                  </a:lnTo>
                </a:path>
              </a:pathLst>
            </a:custGeom>
            <a:ln w="209549">
              <a:solidFill>
                <a:srgbClr val="007C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4300" y="0"/>
              <a:ext cx="3323700" cy="1895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9836" y="0"/>
              <a:ext cx="11030115" cy="10287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0817" y="9258299"/>
              <a:ext cx="142875" cy="142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9293" y="9258299"/>
              <a:ext cx="142875" cy="142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1405" y="9258299"/>
              <a:ext cx="142875" cy="1428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0817" y="9467156"/>
              <a:ext cx="142875" cy="142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9293" y="9467156"/>
              <a:ext cx="142875" cy="142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1405" y="9467156"/>
              <a:ext cx="142875" cy="14287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3053" y="813395"/>
            <a:ext cx="7674502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z="6300" b="1" dirty="0">
                <a:solidFill>
                  <a:srgbClr val="007CC2"/>
                </a:solidFill>
                <a:latin typeface="Tahoma"/>
                <a:cs typeface="Tahoma"/>
              </a:rPr>
              <a:t>F</a:t>
            </a:r>
            <a:r>
              <a:rPr lang="en-US" sz="6300" b="1" dirty="0">
                <a:solidFill>
                  <a:srgbClr val="007CC2"/>
                </a:solidFill>
                <a:latin typeface="Tahoma"/>
                <a:cs typeface="Tahoma"/>
              </a:rPr>
              <a:t>i</a:t>
            </a:r>
            <a:r>
              <a:rPr sz="6300" b="1" dirty="0">
                <a:solidFill>
                  <a:srgbClr val="007CC2"/>
                </a:solidFill>
                <a:latin typeface="Tahoma"/>
                <a:cs typeface="Tahoma"/>
              </a:rPr>
              <a:t>nal Recommendations</a:t>
            </a:r>
            <a:endParaRPr sz="6300" dirty="0">
              <a:latin typeface="Tahoma"/>
              <a:cs typeface="Tahoma"/>
            </a:endParaRPr>
          </a:p>
        </p:txBody>
      </p:sp>
      <p:pic>
        <p:nvPicPr>
          <p:cNvPr id="15" name="Picture 1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78" y="3459287"/>
            <a:ext cx="114300" cy="114299"/>
          </a:xfrm>
          <a:prstGeom prst="rect">
            <a:avLst/>
          </a:prstGeom>
        </p:spPr>
      </p:pic>
      <p:pic>
        <p:nvPicPr>
          <p:cNvPr id="16" name="Picture 1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78" y="3897437"/>
            <a:ext cx="114300" cy="114299"/>
          </a:xfrm>
          <a:prstGeom prst="rect">
            <a:avLst/>
          </a:prstGeom>
        </p:spPr>
      </p:pic>
      <p:pic>
        <p:nvPicPr>
          <p:cNvPr id="17" name="Picture 1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78" y="4773736"/>
            <a:ext cx="114300" cy="114299"/>
          </a:xfrm>
          <a:prstGeom prst="rect">
            <a:avLst/>
          </a:prstGeom>
        </p:spPr>
      </p:pic>
      <p:pic>
        <p:nvPicPr>
          <p:cNvPr id="18" name="Picture 17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78" y="5650036"/>
            <a:ext cx="114300" cy="11429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028428" y="0"/>
            <a:ext cx="13425169" cy="7299959"/>
            <a:chOff x="1028428" y="0"/>
            <a:chExt cx="13425169" cy="7299959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0229" y="1721359"/>
              <a:ext cx="139154" cy="1391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8705" y="1721359"/>
              <a:ext cx="139154" cy="1391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10817" y="1721359"/>
              <a:ext cx="139154" cy="13915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50229" y="1930215"/>
              <a:ext cx="139154" cy="1391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28705" y="1930215"/>
              <a:ext cx="139154" cy="13915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0817" y="1930215"/>
              <a:ext cx="139154" cy="1391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8323" y="0"/>
              <a:ext cx="4154827" cy="20345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28428" y="7280593"/>
              <a:ext cx="6246495" cy="0"/>
            </a:xfrm>
            <a:custGeom>
              <a:avLst/>
              <a:gdLst/>
              <a:ahLst/>
              <a:cxnLst/>
              <a:rect l="l" t="t" r="r" b="b"/>
              <a:pathLst>
                <a:path w="6246495">
                  <a:moveTo>
                    <a:pt x="0" y="0"/>
                  </a:moveTo>
                  <a:lnTo>
                    <a:pt x="624607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55378" y="3243380"/>
            <a:ext cx="6002020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-145" dirty="0">
                <a:solidFill>
                  <a:srgbClr val="003C60"/>
                </a:solidFill>
                <a:latin typeface="Arial Black"/>
                <a:cs typeface="Arial Black"/>
              </a:rPr>
              <a:t>Optimize</a:t>
            </a:r>
            <a:r>
              <a:rPr sz="2500" spc="-21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55" dirty="0">
                <a:solidFill>
                  <a:srgbClr val="003C60"/>
                </a:solidFill>
                <a:latin typeface="Arial Black"/>
                <a:cs typeface="Arial Black"/>
              </a:rPr>
              <a:t>pricing</a:t>
            </a:r>
            <a:r>
              <a:rPr sz="2500" spc="-204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580" dirty="0">
                <a:solidFill>
                  <a:srgbClr val="003C60"/>
                </a:solidFill>
                <a:latin typeface="Arial Black"/>
                <a:cs typeface="Arial Black"/>
              </a:rPr>
              <a:t>&amp;</a:t>
            </a:r>
            <a:r>
              <a:rPr sz="2500" spc="-21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50" dirty="0">
                <a:solidFill>
                  <a:srgbClr val="003C60"/>
                </a:solidFill>
                <a:latin typeface="Arial Black"/>
                <a:cs typeface="Arial Black"/>
              </a:rPr>
              <a:t>discount</a:t>
            </a:r>
            <a:r>
              <a:rPr sz="2500" spc="-204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65" dirty="0">
                <a:solidFill>
                  <a:srgbClr val="003C60"/>
                </a:solidFill>
                <a:latin typeface="Arial Black"/>
                <a:cs typeface="Arial Black"/>
              </a:rPr>
              <a:t>strategies. </a:t>
            </a:r>
            <a:r>
              <a:rPr sz="2500" spc="-215" dirty="0">
                <a:solidFill>
                  <a:srgbClr val="003C60"/>
                </a:solidFill>
                <a:latin typeface="Arial Black"/>
                <a:cs typeface="Arial Black"/>
              </a:rPr>
              <a:t>Focus</a:t>
            </a:r>
            <a:r>
              <a:rPr sz="2500" spc="-185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003C60"/>
                </a:solidFill>
                <a:latin typeface="Arial Black"/>
                <a:cs typeface="Arial Black"/>
              </a:rPr>
              <a:t>on</a:t>
            </a:r>
            <a:r>
              <a:rPr sz="2500" spc="-18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05" dirty="0">
                <a:solidFill>
                  <a:srgbClr val="003C60"/>
                </a:solidFill>
                <a:latin typeface="Arial Black"/>
                <a:cs typeface="Arial Black"/>
              </a:rPr>
              <a:t>high-</a:t>
            </a:r>
            <a:r>
              <a:rPr sz="2500" spc="-130" dirty="0">
                <a:solidFill>
                  <a:srgbClr val="003C60"/>
                </a:solidFill>
                <a:latin typeface="Arial Black"/>
                <a:cs typeface="Arial Black"/>
              </a:rPr>
              <a:t>performing</a:t>
            </a:r>
            <a:r>
              <a:rPr sz="2500" spc="-185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75" dirty="0">
                <a:solidFill>
                  <a:srgbClr val="003C60"/>
                </a:solidFill>
                <a:latin typeface="Arial Black"/>
                <a:cs typeface="Arial Black"/>
              </a:rPr>
              <a:t>regions</a:t>
            </a:r>
            <a:r>
              <a:rPr sz="2500" spc="-18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630" dirty="0">
                <a:solidFill>
                  <a:srgbClr val="003C60"/>
                </a:solidFill>
                <a:latin typeface="Arial Black"/>
                <a:cs typeface="Arial Black"/>
              </a:rPr>
              <a:t>&amp; </a:t>
            </a:r>
            <a:r>
              <a:rPr sz="2500" spc="-95" dirty="0">
                <a:solidFill>
                  <a:srgbClr val="003C60"/>
                </a:solidFill>
                <a:latin typeface="Arial Black"/>
                <a:cs typeface="Arial Black"/>
              </a:rPr>
              <a:t>segments.</a:t>
            </a:r>
            <a:endParaRPr sz="2500" dirty="0">
              <a:latin typeface="Arial Black"/>
              <a:cs typeface="Arial Black"/>
            </a:endParaRPr>
          </a:p>
          <a:p>
            <a:pPr marL="12700" marR="962025">
              <a:lnSpc>
                <a:spcPct val="114999"/>
              </a:lnSpc>
            </a:pPr>
            <a:r>
              <a:rPr sz="2500" spc="-135" dirty="0">
                <a:solidFill>
                  <a:srgbClr val="003C60"/>
                </a:solidFill>
                <a:latin typeface="Arial Black"/>
                <a:cs typeface="Arial Black"/>
              </a:rPr>
              <a:t>Improve</a:t>
            </a:r>
            <a:r>
              <a:rPr sz="2500" spc="-204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300" dirty="0">
                <a:solidFill>
                  <a:srgbClr val="003C60"/>
                </a:solidFill>
                <a:latin typeface="Arial Black"/>
                <a:cs typeface="Arial Black"/>
              </a:rPr>
              <a:t>weak</a:t>
            </a:r>
            <a:r>
              <a:rPr sz="2500" spc="-20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30" dirty="0">
                <a:solidFill>
                  <a:srgbClr val="003C60"/>
                </a:solidFill>
                <a:latin typeface="Arial Black"/>
                <a:cs typeface="Arial Black"/>
              </a:rPr>
              <a:t>quarter</a:t>
            </a:r>
            <a:r>
              <a:rPr sz="2500" spc="-20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229" dirty="0">
                <a:solidFill>
                  <a:srgbClr val="003C60"/>
                </a:solidFill>
                <a:latin typeface="Arial Black"/>
                <a:cs typeface="Arial Black"/>
              </a:rPr>
              <a:t>sales</a:t>
            </a:r>
            <a:r>
              <a:rPr sz="2500" spc="-20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30" dirty="0">
                <a:solidFill>
                  <a:srgbClr val="003C60"/>
                </a:solidFill>
                <a:latin typeface="Arial Black"/>
                <a:cs typeface="Arial Black"/>
              </a:rPr>
              <a:t>with </a:t>
            </a:r>
            <a:r>
              <a:rPr sz="2500" spc="-185" dirty="0">
                <a:solidFill>
                  <a:srgbClr val="003C60"/>
                </a:solidFill>
                <a:latin typeface="Arial Black"/>
                <a:cs typeface="Arial Black"/>
              </a:rPr>
              <a:t>marketing</a:t>
            </a:r>
            <a:r>
              <a:rPr sz="2500" spc="-175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003C60"/>
                </a:solidFill>
                <a:latin typeface="Arial Black"/>
                <a:cs typeface="Arial Black"/>
              </a:rPr>
              <a:t>campaigns.</a:t>
            </a:r>
            <a:endParaRPr sz="2500" dirty="0">
              <a:latin typeface="Arial Black"/>
              <a:cs typeface="Arial Black"/>
            </a:endParaRPr>
          </a:p>
          <a:p>
            <a:pPr marL="12700" marR="563245">
              <a:lnSpc>
                <a:spcPct val="114999"/>
              </a:lnSpc>
            </a:pPr>
            <a:r>
              <a:rPr sz="2500" spc="-200" dirty="0">
                <a:solidFill>
                  <a:srgbClr val="003C60"/>
                </a:solidFill>
                <a:latin typeface="Arial Black"/>
                <a:cs typeface="Arial Black"/>
              </a:rPr>
              <a:t>Expand</a:t>
            </a:r>
            <a:r>
              <a:rPr sz="2500" spc="-19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45" dirty="0">
                <a:solidFill>
                  <a:srgbClr val="003C60"/>
                </a:solidFill>
                <a:latin typeface="Arial Black"/>
                <a:cs typeface="Arial Black"/>
              </a:rPr>
              <a:t>operations</a:t>
            </a:r>
            <a:r>
              <a:rPr sz="2500" spc="-185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14" dirty="0">
                <a:solidFill>
                  <a:srgbClr val="003C60"/>
                </a:solidFill>
                <a:latin typeface="Arial Black"/>
                <a:cs typeface="Arial Black"/>
              </a:rPr>
              <a:t>in</a:t>
            </a:r>
            <a:r>
              <a:rPr sz="2500" spc="-190" dirty="0">
                <a:solidFill>
                  <a:srgbClr val="003C60"/>
                </a:solidFill>
                <a:latin typeface="Arial Black"/>
                <a:cs typeface="Arial Black"/>
              </a:rPr>
              <a:t> </a:t>
            </a:r>
            <a:r>
              <a:rPr sz="2500" spc="-105" dirty="0">
                <a:solidFill>
                  <a:srgbClr val="003C60"/>
                </a:solidFill>
                <a:latin typeface="Arial Black"/>
                <a:cs typeface="Arial Black"/>
              </a:rPr>
              <a:t>high-</a:t>
            </a:r>
            <a:r>
              <a:rPr sz="2500" spc="-110" dirty="0">
                <a:solidFill>
                  <a:srgbClr val="003C60"/>
                </a:solidFill>
                <a:latin typeface="Arial Black"/>
                <a:cs typeface="Arial Black"/>
              </a:rPr>
              <a:t>revenue </a:t>
            </a:r>
            <a:r>
              <a:rPr sz="2500" spc="-60" dirty="0">
                <a:solidFill>
                  <a:srgbClr val="003C60"/>
                </a:solidFill>
                <a:latin typeface="Arial Black"/>
                <a:cs typeface="Arial Black"/>
              </a:rPr>
              <a:t>countries.</a:t>
            </a:r>
            <a:endParaRPr sz="25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36161" y="9258299"/>
              <a:ext cx="3251835" cy="1028700"/>
            </a:xfrm>
            <a:custGeom>
              <a:avLst/>
              <a:gdLst/>
              <a:ahLst/>
              <a:cxnLst/>
              <a:rect l="l" t="t" r="r" b="b"/>
              <a:pathLst>
                <a:path w="3251834" h="1028700">
                  <a:moveTo>
                    <a:pt x="3251838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2996736" y="0"/>
                  </a:lnTo>
                  <a:lnTo>
                    <a:pt x="3251838" y="563767"/>
                  </a:lnTo>
                  <a:lnTo>
                    <a:pt x="3251838" y="1028699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0858" y="9258299"/>
              <a:ext cx="1100455" cy="1028700"/>
            </a:xfrm>
            <a:custGeom>
              <a:avLst/>
              <a:gdLst/>
              <a:ahLst/>
              <a:cxnLst/>
              <a:rect l="l" t="t" r="r" b="b"/>
              <a:pathLst>
                <a:path w="1100455" h="1028700">
                  <a:moveTo>
                    <a:pt x="1099969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1099969" y="1028699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714625" cy="1167130"/>
            </a:xfrm>
            <a:custGeom>
              <a:avLst/>
              <a:gdLst/>
              <a:ahLst/>
              <a:cxnLst/>
              <a:rect l="l" t="t" r="r" b="b"/>
              <a:pathLst>
                <a:path w="2714625" h="1167130">
                  <a:moveTo>
                    <a:pt x="0" y="0"/>
                  </a:moveTo>
                  <a:lnTo>
                    <a:pt x="2186324" y="0"/>
                  </a:lnTo>
                  <a:lnTo>
                    <a:pt x="2714255" y="1166710"/>
                  </a:lnTo>
                  <a:lnTo>
                    <a:pt x="0" y="116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0704" y="0"/>
              <a:ext cx="1129030" cy="1167130"/>
            </a:xfrm>
            <a:custGeom>
              <a:avLst/>
              <a:gdLst/>
              <a:ahLst/>
              <a:cxnLst/>
              <a:rect l="l" t="t" r="r" b="b"/>
              <a:pathLst>
                <a:path w="1129029" h="1167130">
                  <a:moveTo>
                    <a:pt x="33611" y="0"/>
                  </a:moveTo>
                  <a:lnTo>
                    <a:pt x="668100" y="0"/>
                  </a:lnTo>
                  <a:lnTo>
                    <a:pt x="634488" y="74279"/>
                  </a:lnTo>
                  <a:lnTo>
                    <a:pt x="1128836" y="1166772"/>
                  </a:lnTo>
                  <a:lnTo>
                    <a:pt x="494347" y="1166772"/>
                  </a:lnTo>
                  <a:lnTo>
                    <a:pt x="0" y="74279"/>
                  </a:lnTo>
                  <a:lnTo>
                    <a:pt x="33611" y="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362" y="1325987"/>
              <a:ext cx="12325349" cy="77057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48100" y="183546"/>
            <a:ext cx="979233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00" dirty="0">
                <a:solidFill>
                  <a:srgbClr val="211F1F"/>
                </a:solidFill>
                <a:latin typeface="Franklin Gothic Demi Cond" panose="020B0706030402020204" pitchFamily="34" charset="0"/>
                <a:cs typeface="Calibri"/>
              </a:rPr>
              <a:t>Fin</a:t>
            </a:r>
            <a:r>
              <a:rPr lang="en-US" sz="5200" b="1" spc="300" dirty="0">
                <a:solidFill>
                  <a:srgbClr val="211F1F"/>
                </a:solidFill>
                <a:latin typeface="Franklin Gothic Demi Cond" panose="020B0706030402020204" pitchFamily="34" charset="0"/>
                <a:cs typeface="Calibri"/>
              </a:rPr>
              <a:t>a</a:t>
            </a:r>
            <a:r>
              <a:rPr sz="5200" b="1" spc="300" dirty="0">
                <a:solidFill>
                  <a:srgbClr val="211F1F"/>
                </a:solidFill>
                <a:latin typeface="Franklin Gothic Demi Cond" panose="020B0706030402020204" pitchFamily="34" charset="0"/>
                <a:cs typeface="Calibri"/>
              </a:rPr>
              <a:t>l Dashboard Screenshot</a:t>
            </a:r>
            <a:endParaRPr sz="5200" spc="300" dirty="0">
              <a:latin typeface="Franklin Gothic Demi Cond" panose="020B07060304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A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56" y="3544476"/>
            <a:ext cx="11434144" cy="39023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-200025"/>
            <a:ext cx="13605510" cy="10487025"/>
            <a:chOff x="0" y="-200025"/>
            <a:chExt cx="13605510" cy="10487025"/>
          </a:xfrm>
        </p:grpSpPr>
        <p:sp>
          <p:nvSpPr>
            <p:cNvPr id="5" name="object 5"/>
            <p:cNvSpPr/>
            <p:nvPr/>
          </p:nvSpPr>
          <p:spPr>
            <a:xfrm>
              <a:off x="7319428" y="1533524"/>
              <a:ext cx="6285865" cy="0"/>
            </a:xfrm>
            <a:custGeom>
              <a:avLst/>
              <a:gdLst/>
              <a:ahLst/>
              <a:cxnLst/>
              <a:rect l="l" t="t" r="r" b="b"/>
              <a:pathLst>
                <a:path w="6285865">
                  <a:moveTo>
                    <a:pt x="0" y="0"/>
                  </a:moveTo>
                  <a:lnTo>
                    <a:pt x="628568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319428" cy="67208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79019" y="0"/>
              <a:ext cx="2240280" cy="6720205"/>
            </a:xfrm>
            <a:custGeom>
              <a:avLst/>
              <a:gdLst/>
              <a:ahLst/>
              <a:cxnLst/>
              <a:rect l="l" t="t" r="r" b="b"/>
              <a:pathLst>
                <a:path w="2240279" h="6720205">
                  <a:moveTo>
                    <a:pt x="2239954" y="6719863"/>
                  </a:moveTo>
                  <a:lnTo>
                    <a:pt x="0" y="0"/>
                  </a:lnTo>
                </a:path>
              </a:pathLst>
            </a:custGeom>
            <a:ln w="400049">
              <a:solidFill>
                <a:srgbClr val="0094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4028" y="1340428"/>
              <a:ext cx="139154" cy="1391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2503" y="1340428"/>
              <a:ext cx="139154" cy="1391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4616" y="1340428"/>
              <a:ext cx="139154" cy="1391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54028" y="1549284"/>
              <a:ext cx="139154" cy="1391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2503" y="1549284"/>
              <a:ext cx="139154" cy="1391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4616" y="1549284"/>
              <a:ext cx="139154" cy="1391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0255" y="2401355"/>
              <a:ext cx="5172074" cy="78856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0699" y="4528605"/>
              <a:ext cx="104775" cy="1047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0699" y="4966755"/>
              <a:ext cx="104775" cy="1047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0699" y="5843055"/>
              <a:ext cx="104775" cy="10477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792200" y="1023810"/>
            <a:ext cx="4495800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dirty="0">
                <a:solidFill>
                  <a:srgbClr val="007CC2"/>
                </a:solidFill>
                <a:latin typeface="Arial Black"/>
                <a:cs typeface="Arial Black"/>
              </a:rPr>
              <a:t>Conclus</a:t>
            </a:r>
            <a:r>
              <a:rPr lang="en-US" sz="5600" dirty="0">
                <a:solidFill>
                  <a:srgbClr val="007CC2"/>
                </a:solidFill>
                <a:latin typeface="Arial Black"/>
                <a:cs typeface="Arial Black"/>
              </a:rPr>
              <a:t>io</a:t>
            </a:r>
            <a:r>
              <a:rPr sz="5600" dirty="0">
                <a:solidFill>
                  <a:srgbClr val="007CC2"/>
                </a:solidFill>
                <a:latin typeface="Arial Black"/>
                <a:cs typeface="Arial Black"/>
              </a:rPr>
              <a:t>n</a:t>
            </a:r>
            <a:endParaRPr sz="5600" dirty="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70950" y="4303174"/>
            <a:ext cx="724725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Power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BI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enabled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data-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driven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decision-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making. 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helps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KPIs</a:t>
            </a:r>
            <a:r>
              <a:rPr sz="2500" spc="-150" dirty="0">
                <a:solidFill>
                  <a:srgbClr val="FFFFFF"/>
                </a:solidFill>
                <a:latin typeface="Verdana"/>
                <a:cs typeface="Verdana"/>
              </a:rPr>
              <a:t> in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real- time.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Findings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2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strategies.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1053" y="0"/>
              <a:ext cx="8236293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43795" y="5235198"/>
              <a:ext cx="3284220" cy="5052060"/>
            </a:xfrm>
            <a:custGeom>
              <a:avLst/>
              <a:gdLst/>
              <a:ahLst/>
              <a:cxnLst/>
              <a:rect l="l" t="t" r="r" b="b"/>
              <a:pathLst>
                <a:path w="3284220" h="5052059">
                  <a:moveTo>
                    <a:pt x="1253292" y="0"/>
                  </a:moveTo>
                  <a:lnTo>
                    <a:pt x="3284189" y="0"/>
                  </a:lnTo>
                  <a:lnTo>
                    <a:pt x="2030898" y="2769733"/>
                  </a:lnTo>
                  <a:lnTo>
                    <a:pt x="3063522" y="5051800"/>
                  </a:lnTo>
                  <a:lnTo>
                    <a:pt x="1032625" y="5051800"/>
                  </a:lnTo>
                  <a:lnTo>
                    <a:pt x="0" y="2769733"/>
                  </a:lnTo>
                  <a:lnTo>
                    <a:pt x="1253292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18913" y="0"/>
              <a:ext cx="2669540" cy="5842635"/>
            </a:xfrm>
            <a:custGeom>
              <a:avLst/>
              <a:gdLst/>
              <a:ahLst/>
              <a:cxnLst/>
              <a:rect l="l" t="t" r="r" b="b"/>
              <a:pathLst>
                <a:path w="2669540" h="5842635">
                  <a:moveTo>
                    <a:pt x="2669086" y="5842167"/>
                  </a:moveTo>
                  <a:lnTo>
                    <a:pt x="0" y="0"/>
                  </a:lnTo>
                  <a:lnTo>
                    <a:pt x="2669086" y="0"/>
                  </a:lnTo>
                  <a:lnTo>
                    <a:pt x="2669086" y="5842167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929" y="3229942"/>
              <a:ext cx="588768" cy="5887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8697" y="424729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294012" y="588024"/>
                  </a:moveTo>
                  <a:lnTo>
                    <a:pt x="250871" y="584842"/>
                  </a:lnTo>
                  <a:lnTo>
                    <a:pt x="208664" y="575364"/>
                  </a:lnTo>
                  <a:lnTo>
                    <a:pt x="168305" y="559796"/>
                  </a:lnTo>
                  <a:lnTo>
                    <a:pt x="130667" y="538474"/>
                  </a:lnTo>
                  <a:lnTo>
                    <a:pt x="96565" y="511860"/>
                  </a:lnTo>
                  <a:lnTo>
                    <a:pt x="66737" y="480531"/>
                  </a:lnTo>
                  <a:lnTo>
                    <a:pt x="41829" y="445164"/>
                  </a:lnTo>
                  <a:lnTo>
                    <a:pt x="22380" y="406525"/>
                  </a:lnTo>
                  <a:lnTo>
                    <a:pt x="8810" y="365451"/>
                  </a:lnTo>
                  <a:lnTo>
                    <a:pt x="1415" y="322830"/>
                  </a:lnTo>
                  <a:lnTo>
                    <a:pt x="0" y="294012"/>
                  </a:lnTo>
                  <a:lnTo>
                    <a:pt x="88" y="286794"/>
                  </a:lnTo>
                  <a:lnTo>
                    <a:pt x="4328" y="243749"/>
                  </a:lnTo>
                  <a:lnTo>
                    <a:pt x="14839" y="201783"/>
                  </a:lnTo>
                  <a:lnTo>
                    <a:pt x="31392" y="161822"/>
                  </a:lnTo>
                  <a:lnTo>
                    <a:pt x="53633" y="124715"/>
                  </a:lnTo>
                  <a:lnTo>
                    <a:pt x="81073" y="91280"/>
                  </a:lnTo>
                  <a:lnTo>
                    <a:pt x="113128" y="62227"/>
                  </a:lnTo>
                  <a:lnTo>
                    <a:pt x="149092" y="38196"/>
                  </a:lnTo>
                  <a:lnTo>
                    <a:pt x="188200" y="19700"/>
                  </a:lnTo>
                  <a:lnTo>
                    <a:pt x="229591" y="7144"/>
                  </a:lnTo>
                  <a:lnTo>
                    <a:pt x="272385" y="796"/>
                  </a:lnTo>
                  <a:lnTo>
                    <a:pt x="294012" y="0"/>
                  </a:lnTo>
                  <a:lnTo>
                    <a:pt x="301229" y="88"/>
                  </a:lnTo>
                  <a:lnTo>
                    <a:pt x="344274" y="4328"/>
                  </a:lnTo>
                  <a:lnTo>
                    <a:pt x="386240" y="14839"/>
                  </a:lnTo>
                  <a:lnTo>
                    <a:pt x="426201" y="31392"/>
                  </a:lnTo>
                  <a:lnTo>
                    <a:pt x="463308" y="53633"/>
                  </a:lnTo>
                  <a:lnTo>
                    <a:pt x="496743" y="81073"/>
                  </a:lnTo>
                  <a:lnTo>
                    <a:pt x="525796" y="113128"/>
                  </a:lnTo>
                  <a:lnTo>
                    <a:pt x="549827" y="149092"/>
                  </a:lnTo>
                  <a:lnTo>
                    <a:pt x="568324" y="188200"/>
                  </a:lnTo>
                  <a:lnTo>
                    <a:pt x="580880" y="229591"/>
                  </a:lnTo>
                  <a:lnTo>
                    <a:pt x="587227" y="272385"/>
                  </a:lnTo>
                  <a:lnTo>
                    <a:pt x="588024" y="294012"/>
                  </a:lnTo>
                  <a:lnTo>
                    <a:pt x="587935" y="301229"/>
                  </a:lnTo>
                  <a:lnTo>
                    <a:pt x="583696" y="344274"/>
                  </a:lnTo>
                  <a:lnTo>
                    <a:pt x="573184" y="386240"/>
                  </a:lnTo>
                  <a:lnTo>
                    <a:pt x="556631" y="426201"/>
                  </a:lnTo>
                  <a:lnTo>
                    <a:pt x="534390" y="463308"/>
                  </a:lnTo>
                  <a:lnTo>
                    <a:pt x="506951" y="496743"/>
                  </a:lnTo>
                  <a:lnTo>
                    <a:pt x="474896" y="525796"/>
                  </a:lnTo>
                  <a:lnTo>
                    <a:pt x="438932" y="549827"/>
                  </a:lnTo>
                  <a:lnTo>
                    <a:pt x="399823" y="568324"/>
                  </a:lnTo>
                  <a:lnTo>
                    <a:pt x="358432" y="580880"/>
                  </a:lnTo>
                  <a:lnTo>
                    <a:pt x="315638" y="587227"/>
                  </a:lnTo>
                  <a:lnTo>
                    <a:pt x="294012" y="588024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4134" y="4369867"/>
              <a:ext cx="342265" cy="342900"/>
            </a:xfrm>
            <a:custGeom>
              <a:avLst/>
              <a:gdLst/>
              <a:ahLst/>
              <a:cxnLst/>
              <a:rect l="l" t="t" r="r" b="b"/>
              <a:pathLst>
                <a:path w="342265" h="342900">
                  <a:moveTo>
                    <a:pt x="251639" y="342876"/>
                  </a:moveTo>
                  <a:lnTo>
                    <a:pt x="205230" y="336266"/>
                  </a:lnTo>
                  <a:lnTo>
                    <a:pt x="160610" y="318551"/>
                  </a:lnTo>
                  <a:lnTo>
                    <a:pt x="119056" y="291827"/>
                  </a:lnTo>
                  <a:lnTo>
                    <a:pt x="81845" y="258188"/>
                  </a:lnTo>
                  <a:lnTo>
                    <a:pt x="50254" y="219728"/>
                  </a:lnTo>
                  <a:lnTo>
                    <a:pt x="25561" y="178542"/>
                  </a:lnTo>
                  <a:lnTo>
                    <a:pt x="9040" y="136725"/>
                  </a:lnTo>
                  <a:lnTo>
                    <a:pt x="0" y="70220"/>
                  </a:lnTo>
                  <a:lnTo>
                    <a:pt x="5431" y="36291"/>
                  </a:lnTo>
                  <a:lnTo>
                    <a:pt x="21562" y="8216"/>
                  </a:lnTo>
                  <a:lnTo>
                    <a:pt x="38987" y="0"/>
                  </a:lnTo>
                  <a:lnTo>
                    <a:pt x="56273" y="6355"/>
                  </a:lnTo>
                  <a:lnTo>
                    <a:pt x="83683" y="35552"/>
                  </a:lnTo>
                  <a:lnTo>
                    <a:pt x="102935" y="71332"/>
                  </a:lnTo>
                  <a:lnTo>
                    <a:pt x="92299" y="116960"/>
                  </a:lnTo>
                  <a:lnTo>
                    <a:pt x="80733" y="138197"/>
                  </a:lnTo>
                  <a:lnTo>
                    <a:pt x="75602" y="161660"/>
                  </a:lnTo>
                  <a:lnTo>
                    <a:pt x="91094" y="200572"/>
                  </a:lnTo>
                  <a:lnTo>
                    <a:pt x="126552" y="239582"/>
                  </a:lnTo>
                  <a:lnTo>
                    <a:pt x="159740" y="261296"/>
                  </a:lnTo>
                  <a:lnTo>
                    <a:pt x="180795" y="266084"/>
                  </a:lnTo>
                  <a:lnTo>
                    <a:pt x="198833" y="262850"/>
                  </a:lnTo>
                  <a:lnTo>
                    <a:pt x="214993" y="254973"/>
                  </a:lnTo>
                  <a:lnTo>
                    <a:pt x="230664" y="245748"/>
                  </a:lnTo>
                  <a:lnTo>
                    <a:pt x="247237" y="238470"/>
                  </a:lnTo>
                  <a:lnTo>
                    <a:pt x="287145" y="244501"/>
                  </a:lnTo>
                  <a:lnTo>
                    <a:pt x="320156" y="269067"/>
                  </a:lnTo>
                  <a:lnTo>
                    <a:pt x="341909" y="305157"/>
                  </a:lnTo>
                  <a:lnTo>
                    <a:pt x="333328" y="319431"/>
                  </a:lnTo>
                  <a:lnTo>
                    <a:pt x="316638" y="329686"/>
                  </a:lnTo>
                  <a:lnTo>
                    <a:pt x="298562" y="336287"/>
                  </a:lnTo>
                  <a:lnTo>
                    <a:pt x="251639" y="3428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329" y="4281819"/>
              <a:ext cx="122708" cy="76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229" y="4682933"/>
              <a:ext cx="156712" cy="1141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3935" y="5331457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80" h="589279">
                  <a:moveTo>
                    <a:pt x="294384" y="588768"/>
                  </a:moveTo>
                  <a:lnTo>
                    <a:pt x="251189" y="585582"/>
                  </a:lnTo>
                  <a:lnTo>
                    <a:pt x="208928" y="576092"/>
                  </a:lnTo>
                  <a:lnTo>
                    <a:pt x="168518" y="560504"/>
                  </a:lnTo>
                  <a:lnTo>
                    <a:pt x="130833" y="539155"/>
                  </a:lnTo>
                  <a:lnTo>
                    <a:pt x="96687" y="512508"/>
                  </a:lnTo>
                  <a:lnTo>
                    <a:pt x="66822" y="481139"/>
                  </a:lnTo>
                  <a:lnTo>
                    <a:pt x="41882" y="445728"/>
                  </a:lnTo>
                  <a:lnTo>
                    <a:pt x="22408" y="407040"/>
                  </a:lnTo>
                  <a:lnTo>
                    <a:pt x="8822" y="365913"/>
                  </a:lnTo>
                  <a:lnTo>
                    <a:pt x="1417" y="323238"/>
                  </a:lnTo>
                  <a:lnTo>
                    <a:pt x="0" y="294384"/>
                  </a:lnTo>
                  <a:lnTo>
                    <a:pt x="88" y="287157"/>
                  </a:lnTo>
                  <a:lnTo>
                    <a:pt x="4333" y="244057"/>
                  </a:lnTo>
                  <a:lnTo>
                    <a:pt x="14858" y="202039"/>
                  </a:lnTo>
                  <a:lnTo>
                    <a:pt x="31431" y="162027"/>
                  </a:lnTo>
                  <a:lnTo>
                    <a:pt x="53701" y="124873"/>
                  </a:lnTo>
                  <a:lnTo>
                    <a:pt x="81175" y="91395"/>
                  </a:lnTo>
                  <a:lnTo>
                    <a:pt x="113271" y="62306"/>
                  </a:lnTo>
                  <a:lnTo>
                    <a:pt x="149280" y="38245"/>
                  </a:lnTo>
                  <a:lnTo>
                    <a:pt x="188438" y="19724"/>
                  </a:lnTo>
                  <a:lnTo>
                    <a:pt x="229882" y="7153"/>
                  </a:lnTo>
                  <a:lnTo>
                    <a:pt x="272730" y="797"/>
                  </a:lnTo>
                  <a:lnTo>
                    <a:pt x="294384" y="0"/>
                  </a:lnTo>
                  <a:lnTo>
                    <a:pt x="301610" y="88"/>
                  </a:lnTo>
                  <a:lnTo>
                    <a:pt x="344710" y="4333"/>
                  </a:lnTo>
                  <a:lnTo>
                    <a:pt x="386729" y="14858"/>
                  </a:lnTo>
                  <a:lnTo>
                    <a:pt x="426740" y="31431"/>
                  </a:lnTo>
                  <a:lnTo>
                    <a:pt x="463894" y="53701"/>
                  </a:lnTo>
                  <a:lnTo>
                    <a:pt x="497372" y="81175"/>
                  </a:lnTo>
                  <a:lnTo>
                    <a:pt x="526462" y="113271"/>
                  </a:lnTo>
                  <a:lnTo>
                    <a:pt x="550523" y="149280"/>
                  </a:lnTo>
                  <a:lnTo>
                    <a:pt x="569043" y="188438"/>
                  </a:lnTo>
                  <a:lnTo>
                    <a:pt x="581615" y="229882"/>
                  </a:lnTo>
                  <a:lnTo>
                    <a:pt x="587971" y="272730"/>
                  </a:lnTo>
                  <a:lnTo>
                    <a:pt x="588768" y="294384"/>
                  </a:lnTo>
                  <a:lnTo>
                    <a:pt x="588679" y="301610"/>
                  </a:lnTo>
                  <a:lnTo>
                    <a:pt x="584434" y="344710"/>
                  </a:lnTo>
                  <a:lnTo>
                    <a:pt x="573909" y="386729"/>
                  </a:lnTo>
                  <a:lnTo>
                    <a:pt x="557336" y="426740"/>
                  </a:lnTo>
                  <a:lnTo>
                    <a:pt x="535067" y="463894"/>
                  </a:lnTo>
                  <a:lnTo>
                    <a:pt x="507592" y="497372"/>
                  </a:lnTo>
                  <a:lnTo>
                    <a:pt x="475497" y="526462"/>
                  </a:lnTo>
                  <a:lnTo>
                    <a:pt x="439487" y="550523"/>
                  </a:lnTo>
                  <a:lnTo>
                    <a:pt x="400329" y="569043"/>
                  </a:lnTo>
                  <a:lnTo>
                    <a:pt x="358886" y="581615"/>
                  </a:lnTo>
                  <a:lnTo>
                    <a:pt x="316038" y="587971"/>
                  </a:lnTo>
                  <a:lnTo>
                    <a:pt x="294384" y="588768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559" y="5767651"/>
              <a:ext cx="156910" cy="1143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3021" y="5366029"/>
              <a:ext cx="122863" cy="76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76540" y="5506071"/>
              <a:ext cx="342900" cy="230504"/>
            </a:xfrm>
            <a:custGeom>
              <a:avLst/>
              <a:gdLst/>
              <a:ahLst/>
              <a:cxnLst/>
              <a:rect l="l" t="t" r="r" b="b"/>
              <a:pathLst>
                <a:path w="342900" h="230504">
                  <a:moveTo>
                    <a:pt x="317563" y="4127"/>
                  </a:moveTo>
                  <a:lnTo>
                    <a:pt x="312064" y="1549"/>
                  </a:lnTo>
                  <a:lnTo>
                    <a:pt x="305981" y="0"/>
                  </a:lnTo>
                  <a:lnTo>
                    <a:pt x="37744" y="0"/>
                  </a:lnTo>
                  <a:lnTo>
                    <a:pt x="32689" y="1104"/>
                  </a:lnTo>
                  <a:lnTo>
                    <a:pt x="28028" y="2882"/>
                  </a:lnTo>
                  <a:lnTo>
                    <a:pt x="150685" y="126619"/>
                  </a:lnTo>
                  <a:lnTo>
                    <a:pt x="159410" y="132486"/>
                  </a:lnTo>
                  <a:lnTo>
                    <a:pt x="169291" y="134594"/>
                  </a:lnTo>
                  <a:lnTo>
                    <a:pt x="179273" y="132918"/>
                  </a:lnTo>
                  <a:lnTo>
                    <a:pt x="188328" y="127419"/>
                  </a:lnTo>
                  <a:lnTo>
                    <a:pt x="317563" y="4127"/>
                  </a:lnTo>
                  <a:close/>
                </a:path>
                <a:path w="342900" h="230504">
                  <a:moveTo>
                    <a:pt x="342493" y="36220"/>
                  </a:moveTo>
                  <a:lnTo>
                    <a:pt x="340753" y="29832"/>
                  </a:lnTo>
                  <a:lnTo>
                    <a:pt x="337870" y="24091"/>
                  </a:lnTo>
                  <a:lnTo>
                    <a:pt x="207657" y="148259"/>
                  </a:lnTo>
                  <a:lnTo>
                    <a:pt x="199009" y="154813"/>
                  </a:lnTo>
                  <a:lnTo>
                    <a:pt x="189661" y="159473"/>
                  </a:lnTo>
                  <a:lnTo>
                    <a:pt x="179857" y="162255"/>
                  </a:lnTo>
                  <a:lnTo>
                    <a:pt x="169811" y="163169"/>
                  </a:lnTo>
                  <a:lnTo>
                    <a:pt x="159245" y="162140"/>
                  </a:lnTo>
                  <a:lnTo>
                    <a:pt x="148996" y="159054"/>
                  </a:lnTo>
                  <a:lnTo>
                    <a:pt x="139331" y="153924"/>
                  </a:lnTo>
                  <a:lnTo>
                    <a:pt x="130530" y="146723"/>
                  </a:lnTo>
                  <a:lnTo>
                    <a:pt x="6146" y="21272"/>
                  </a:lnTo>
                  <a:lnTo>
                    <a:pt x="2324" y="27686"/>
                  </a:lnTo>
                  <a:lnTo>
                    <a:pt x="0" y="35026"/>
                  </a:lnTo>
                  <a:lnTo>
                    <a:pt x="0" y="187413"/>
                  </a:lnTo>
                  <a:lnTo>
                    <a:pt x="3378" y="204165"/>
                  </a:lnTo>
                  <a:lnTo>
                    <a:pt x="12611" y="217830"/>
                  </a:lnTo>
                  <a:lnTo>
                    <a:pt x="26289" y="227050"/>
                  </a:lnTo>
                  <a:lnTo>
                    <a:pt x="43053" y="230428"/>
                  </a:lnTo>
                  <a:lnTo>
                    <a:pt x="299478" y="230428"/>
                  </a:lnTo>
                  <a:lnTo>
                    <a:pt x="316217" y="227050"/>
                  </a:lnTo>
                  <a:lnTo>
                    <a:pt x="329882" y="217830"/>
                  </a:lnTo>
                  <a:lnTo>
                    <a:pt x="339115" y="204165"/>
                  </a:lnTo>
                  <a:lnTo>
                    <a:pt x="342493" y="187413"/>
                  </a:lnTo>
                  <a:lnTo>
                    <a:pt x="342493" y="36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2" y="1407790"/>
              <a:ext cx="340995" cy="468630"/>
            </a:xfrm>
            <a:custGeom>
              <a:avLst/>
              <a:gdLst/>
              <a:ahLst/>
              <a:cxnLst/>
              <a:rect l="l" t="t" r="r" b="b"/>
              <a:pathLst>
                <a:path w="340994" h="468630">
                  <a:moveTo>
                    <a:pt x="0" y="234154"/>
                  </a:moveTo>
                  <a:lnTo>
                    <a:pt x="234154" y="0"/>
                  </a:lnTo>
                  <a:lnTo>
                    <a:pt x="340700" y="106553"/>
                  </a:lnTo>
                  <a:lnTo>
                    <a:pt x="213092" y="234154"/>
                  </a:lnTo>
                  <a:lnTo>
                    <a:pt x="340700" y="361763"/>
                  </a:lnTo>
                  <a:lnTo>
                    <a:pt x="272571" y="429892"/>
                  </a:lnTo>
                  <a:lnTo>
                    <a:pt x="234154" y="468316"/>
                  </a:lnTo>
                  <a:lnTo>
                    <a:pt x="0" y="234154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7525" y="1028712"/>
              <a:ext cx="817880" cy="1226820"/>
            </a:xfrm>
            <a:custGeom>
              <a:avLst/>
              <a:gdLst/>
              <a:ahLst/>
              <a:cxnLst/>
              <a:rect l="l" t="t" r="r" b="b"/>
              <a:pathLst>
                <a:path w="817880" h="1226820">
                  <a:moveTo>
                    <a:pt x="408825" y="613244"/>
                  </a:moveTo>
                  <a:lnTo>
                    <a:pt x="0" y="204406"/>
                  </a:lnTo>
                  <a:lnTo>
                    <a:pt x="0" y="417512"/>
                  </a:lnTo>
                  <a:lnTo>
                    <a:pt x="195732" y="613244"/>
                  </a:lnTo>
                  <a:lnTo>
                    <a:pt x="0" y="808977"/>
                  </a:lnTo>
                  <a:lnTo>
                    <a:pt x="0" y="1022070"/>
                  </a:lnTo>
                  <a:lnTo>
                    <a:pt x="106553" y="915517"/>
                  </a:lnTo>
                  <a:lnTo>
                    <a:pt x="408825" y="613244"/>
                  </a:lnTo>
                  <a:close/>
                </a:path>
                <a:path w="817880" h="1226820">
                  <a:moveTo>
                    <a:pt x="817664" y="613244"/>
                  </a:moveTo>
                  <a:lnTo>
                    <a:pt x="204419" y="0"/>
                  </a:lnTo>
                  <a:lnTo>
                    <a:pt x="204419" y="213093"/>
                  </a:lnTo>
                  <a:lnTo>
                    <a:pt x="604558" y="613244"/>
                  </a:lnTo>
                  <a:lnTo>
                    <a:pt x="204419" y="1013396"/>
                  </a:lnTo>
                  <a:lnTo>
                    <a:pt x="204419" y="1226489"/>
                  </a:lnTo>
                  <a:lnTo>
                    <a:pt x="310959" y="1119936"/>
                  </a:lnTo>
                  <a:lnTo>
                    <a:pt x="817664" y="613244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121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Contact</a:t>
            </a:r>
            <a:r>
              <a:rPr spc="215" dirty="0"/>
              <a:t> </a:t>
            </a:r>
            <a:r>
              <a:rPr spc="580" dirty="0"/>
              <a:t>Us</a:t>
            </a:r>
            <a:r>
              <a:rPr spc="215" dirty="0"/>
              <a:t> </a:t>
            </a:r>
            <a:r>
              <a:rPr spc="10" dirty="0"/>
              <a:t>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76326" y="3337054"/>
            <a:ext cx="6645909" cy="2511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u="heavy" spc="400" dirty="0">
                <a:solidFill>
                  <a:srgbClr val="201F38"/>
                </a:solidFill>
                <a:uFill>
                  <a:solidFill>
                    <a:srgbClr val="201F38"/>
                  </a:solidFill>
                </a:uFill>
                <a:latin typeface="Calibri"/>
                <a:cs typeface="Calibri"/>
                <a:hlinkClick r:id="rId9"/>
              </a:rPr>
              <a:t>www.rohankalkumbegithub.com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50" b="1" spc="110" dirty="0">
                <a:solidFill>
                  <a:srgbClr val="201F38"/>
                </a:solidFill>
                <a:latin typeface="Calibri"/>
                <a:cs typeface="Calibri"/>
              </a:rPr>
              <a:t>+91</a:t>
            </a:r>
            <a:r>
              <a:rPr sz="2950" b="1" spc="165" dirty="0">
                <a:solidFill>
                  <a:srgbClr val="201F38"/>
                </a:solidFill>
                <a:latin typeface="Calibri"/>
                <a:cs typeface="Calibri"/>
              </a:rPr>
              <a:t> </a:t>
            </a:r>
            <a:r>
              <a:rPr sz="2950" b="1" spc="335" dirty="0">
                <a:solidFill>
                  <a:srgbClr val="201F38"/>
                </a:solidFill>
                <a:latin typeface="Calibri"/>
                <a:cs typeface="Calibri"/>
              </a:rPr>
              <a:t>9049045218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50" b="1" u="heavy" spc="320" dirty="0">
                <a:solidFill>
                  <a:srgbClr val="201F38"/>
                </a:solidFill>
                <a:uFill>
                  <a:solidFill>
                    <a:srgbClr val="201F38"/>
                  </a:solidFill>
                </a:uFill>
                <a:latin typeface="Calibri"/>
                <a:cs typeface="Calibri"/>
                <a:hlinkClick r:id="rId10"/>
              </a:rPr>
              <a:t>rohankalkumbe31</a:t>
            </a:r>
            <a:r>
              <a:rPr sz="2950" b="1" u="none" spc="320" dirty="0">
                <a:solidFill>
                  <a:srgbClr val="201F38"/>
                </a:solidFill>
                <a:latin typeface="Calibri"/>
                <a:cs typeface="Calibri"/>
                <a:hlinkClick r:id="rId10"/>
              </a:rPr>
              <a:t>@</a:t>
            </a:r>
            <a:r>
              <a:rPr sz="2950" u="heavy" spc="-100" dirty="0">
                <a:solidFill>
                  <a:srgbClr val="201F38"/>
                </a:solidFill>
                <a:uFill>
                  <a:solidFill>
                    <a:srgbClr val="201F38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2950" b="1" u="none" spc="390" dirty="0">
                <a:solidFill>
                  <a:srgbClr val="201F38"/>
                </a:solidFill>
                <a:latin typeface="Calibri"/>
                <a:cs typeface="Calibri"/>
                <a:hlinkClick r:id="rId10"/>
              </a:rPr>
              <a:t>g</a:t>
            </a:r>
            <a:r>
              <a:rPr sz="2950" b="1" u="heavy" spc="390" dirty="0">
                <a:solidFill>
                  <a:srgbClr val="201F38"/>
                </a:solidFill>
                <a:uFill>
                  <a:solidFill>
                    <a:srgbClr val="201F38"/>
                  </a:solidFill>
                </a:uFill>
                <a:latin typeface="Calibri"/>
                <a:cs typeface="Calibri"/>
                <a:hlinkClick r:id="rId10"/>
              </a:rPr>
              <a:t>mail.com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-123986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7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3156" y="2928566"/>
              <a:ext cx="5253409" cy="45492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53196" y="2928566"/>
              <a:ext cx="5253355" cy="4549140"/>
            </a:xfrm>
            <a:custGeom>
              <a:avLst/>
              <a:gdLst/>
              <a:ahLst/>
              <a:cxnLst/>
              <a:rect l="l" t="t" r="r" b="b"/>
              <a:pathLst>
                <a:path w="5253355" h="4549140">
                  <a:moveTo>
                    <a:pt x="3939939" y="0"/>
                  </a:moveTo>
                  <a:lnTo>
                    <a:pt x="1313313" y="0"/>
                  </a:lnTo>
                  <a:lnTo>
                    <a:pt x="0" y="2274539"/>
                  </a:lnTo>
                  <a:lnTo>
                    <a:pt x="1313313" y="4549079"/>
                  </a:lnTo>
                  <a:lnTo>
                    <a:pt x="3939939" y="4549079"/>
                  </a:lnTo>
                  <a:lnTo>
                    <a:pt x="5253253" y="2274539"/>
                  </a:lnTo>
                  <a:lnTo>
                    <a:pt x="3939939" y="0"/>
                  </a:lnTo>
                </a:path>
              </a:pathLst>
            </a:custGeom>
            <a:ln w="361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380207"/>
            <a:ext cx="9288145" cy="1731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200" spc="-4965" dirty="0">
                <a:solidFill>
                  <a:srgbClr val="FF66C3"/>
                </a:solidFill>
                <a:latin typeface="Times New Roman"/>
                <a:cs typeface="Times New Roman"/>
              </a:rPr>
              <a:t>T</a:t>
            </a:r>
            <a:r>
              <a:rPr lang="en-US" sz="16800" spc="-1312" baseline="-6696" dirty="0">
                <a:solidFill>
                  <a:srgbClr val="FF66C3"/>
                </a:solidFill>
                <a:latin typeface="Times New Roman"/>
                <a:cs typeface="Times New Roman"/>
              </a:rPr>
              <a:t>  </a:t>
            </a:r>
            <a:r>
              <a:rPr sz="11200" spc="530" dirty="0">
                <a:solidFill>
                  <a:srgbClr val="FF66C3"/>
                </a:solidFill>
                <a:latin typeface="Times New Roman"/>
                <a:cs typeface="Times New Roman"/>
              </a:rPr>
              <a:t>HAN</a:t>
            </a:r>
            <a:r>
              <a:rPr sz="11200" spc="535" dirty="0">
                <a:solidFill>
                  <a:srgbClr val="FF66C3"/>
                </a:solidFill>
                <a:latin typeface="Times New Roman"/>
                <a:cs typeface="Times New Roman"/>
              </a:rPr>
              <a:t>K</a:t>
            </a:r>
            <a:r>
              <a:rPr sz="11200" spc="509" dirty="0">
                <a:solidFill>
                  <a:srgbClr val="FF66C3"/>
                </a:solidFill>
                <a:latin typeface="Times New Roman"/>
                <a:cs typeface="Times New Roman"/>
              </a:rPr>
              <a:t> </a:t>
            </a:r>
            <a:r>
              <a:rPr sz="11200" spc="725" dirty="0">
                <a:solidFill>
                  <a:srgbClr val="FF66C3"/>
                </a:solidFill>
                <a:latin typeface="Times New Roman"/>
                <a:cs typeface="Times New Roman"/>
              </a:rPr>
              <a:t>YOU</a:t>
            </a:r>
            <a:endParaRPr sz="112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04273" y="943001"/>
            <a:ext cx="9315450" cy="8034655"/>
            <a:chOff x="8804273" y="943001"/>
            <a:chExt cx="9315450" cy="80346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68116" y="1028699"/>
              <a:ext cx="3265882" cy="28281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68116" y="1028726"/>
              <a:ext cx="3265804" cy="2828290"/>
            </a:xfrm>
            <a:custGeom>
              <a:avLst/>
              <a:gdLst/>
              <a:ahLst/>
              <a:cxnLst/>
              <a:rect l="l" t="t" r="r" b="b"/>
              <a:pathLst>
                <a:path w="3265805" h="2828290">
                  <a:moveTo>
                    <a:pt x="2449301" y="0"/>
                  </a:moveTo>
                  <a:lnTo>
                    <a:pt x="816433" y="0"/>
                  </a:lnTo>
                  <a:lnTo>
                    <a:pt x="0" y="1413989"/>
                  </a:lnTo>
                  <a:lnTo>
                    <a:pt x="816433" y="2827979"/>
                  </a:lnTo>
                  <a:lnTo>
                    <a:pt x="2449301" y="2827979"/>
                  </a:lnTo>
                  <a:lnTo>
                    <a:pt x="3265735" y="1413989"/>
                  </a:lnTo>
                  <a:lnTo>
                    <a:pt x="2449301" y="0"/>
                  </a:lnTo>
                </a:path>
              </a:pathLst>
            </a:custGeom>
            <a:ln w="171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9999" y="6063727"/>
              <a:ext cx="3265882" cy="28281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89998" y="6063754"/>
              <a:ext cx="3265804" cy="2828290"/>
            </a:xfrm>
            <a:custGeom>
              <a:avLst/>
              <a:gdLst/>
              <a:ahLst/>
              <a:cxnLst/>
              <a:rect l="l" t="t" r="r" b="b"/>
              <a:pathLst>
                <a:path w="3265804" h="2828290">
                  <a:moveTo>
                    <a:pt x="2449301" y="0"/>
                  </a:moveTo>
                  <a:lnTo>
                    <a:pt x="816433" y="0"/>
                  </a:lnTo>
                  <a:lnTo>
                    <a:pt x="0" y="1413989"/>
                  </a:lnTo>
                  <a:lnTo>
                    <a:pt x="816433" y="2827979"/>
                  </a:lnTo>
                  <a:lnTo>
                    <a:pt x="2449301" y="2827979"/>
                  </a:lnTo>
                  <a:lnTo>
                    <a:pt x="3265735" y="1413989"/>
                  </a:lnTo>
                  <a:lnTo>
                    <a:pt x="2449301" y="0"/>
                  </a:lnTo>
                </a:path>
              </a:pathLst>
            </a:custGeom>
            <a:ln w="1714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11178" y="2309536"/>
            <a:ext cx="8933687" cy="6626615"/>
            <a:chOff x="819911" y="2502407"/>
            <a:chExt cx="8933687" cy="690981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8701" y="3828633"/>
              <a:ext cx="1408874" cy="16235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7103" y="3461090"/>
              <a:ext cx="4065992" cy="19146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11" y="2502407"/>
              <a:ext cx="8933687" cy="6909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3393" y="968946"/>
            <a:ext cx="6804025" cy="922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850" b="1" spc="335" dirty="0">
                <a:latin typeface="Trebuchet MS"/>
                <a:cs typeface="Trebuchet MS"/>
              </a:rPr>
              <a:t>Dataset</a:t>
            </a:r>
            <a:r>
              <a:rPr sz="5850" b="1" spc="30" dirty="0">
                <a:latin typeface="Trebuchet MS"/>
                <a:cs typeface="Trebuchet MS"/>
              </a:rPr>
              <a:t> </a:t>
            </a:r>
            <a:r>
              <a:rPr sz="5850" b="1" spc="310" dirty="0">
                <a:latin typeface="Trebuchet MS"/>
                <a:cs typeface="Trebuchet MS"/>
              </a:rPr>
              <a:t>Overview</a:t>
            </a:r>
            <a:endParaRPr sz="58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835005" cy="10287000"/>
            <a:chOff x="0" y="0"/>
            <a:chExt cx="10835005" cy="10287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5892" y="3710413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5892" y="4148563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39490" y="5008988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5892" y="2410535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543610" cy="10286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67934" y="0"/>
              <a:ext cx="3390900" cy="7493000"/>
            </a:xfrm>
            <a:custGeom>
              <a:avLst/>
              <a:gdLst/>
              <a:ahLst/>
              <a:cxnLst/>
              <a:rect l="l" t="t" r="r" b="b"/>
              <a:pathLst>
                <a:path w="3390900" h="7493000">
                  <a:moveTo>
                    <a:pt x="1695195" y="7492652"/>
                  </a:moveTo>
                  <a:lnTo>
                    <a:pt x="0" y="7492652"/>
                  </a:lnTo>
                  <a:lnTo>
                    <a:pt x="1695195" y="3746326"/>
                  </a:lnTo>
                  <a:lnTo>
                    <a:pt x="0" y="0"/>
                  </a:lnTo>
                  <a:lnTo>
                    <a:pt x="1695195" y="0"/>
                  </a:lnTo>
                  <a:lnTo>
                    <a:pt x="3390390" y="3746326"/>
                  </a:lnTo>
                  <a:lnTo>
                    <a:pt x="1695195" y="7492652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80691" y="4764507"/>
            <a:ext cx="97155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330" dirty="0">
                <a:solidFill>
                  <a:srgbClr val="031B40"/>
                </a:solidFill>
                <a:latin typeface="Calibri"/>
                <a:cs typeface="Calibri"/>
              </a:rPr>
              <a:t>Key </a:t>
            </a:r>
            <a:r>
              <a:rPr sz="2500" b="1" spc="225" dirty="0">
                <a:solidFill>
                  <a:srgbClr val="031B40"/>
                </a:solidFill>
                <a:latin typeface="Calibri"/>
                <a:cs typeface="Calibri"/>
              </a:rPr>
              <a:t>Sales,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1607" y="4764507"/>
            <a:ext cx="1402715" cy="9017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b="1" spc="225" dirty="0">
                <a:solidFill>
                  <a:srgbClr val="031B40"/>
                </a:solidFill>
                <a:latin typeface="Calibri"/>
                <a:cs typeface="Calibri"/>
              </a:rPr>
              <a:t>Fields:</a:t>
            </a:r>
            <a:endParaRPr sz="2500" dirty="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450"/>
              </a:spcBef>
            </a:pPr>
            <a:r>
              <a:rPr sz="2500" b="1" spc="200" dirty="0">
                <a:solidFill>
                  <a:srgbClr val="031B40"/>
                </a:solidFill>
                <a:latin typeface="Calibri"/>
                <a:cs typeface="Calibri"/>
              </a:rPr>
              <a:t>Profit,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43143" y="4764507"/>
            <a:ext cx="145161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14999"/>
              </a:lnSpc>
              <a:spcBef>
                <a:spcPts val="100"/>
              </a:spcBef>
            </a:pPr>
            <a:r>
              <a:rPr sz="2500" b="1" spc="265" dirty="0">
                <a:solidFill>
                  <a:srgbClr val="031B40"/>
                </a:solidFill>
                <a:latin typeface="Calibri"/>
                <a:cs typeface="Calibri"/>
              </a:rPr>
              <a:t>Country, </a:t>
            </a:r>
            <a:r>
              <a:rPr sz="2500" b="1" spc="235" dirty="0">
                <a:solidFill>
                  <a:srgbClr val="031B40"/>
                </a:solidFill>
                <a:latin typeface="Calibri"/>
                <a:cs typeface="Calibri"/>
              </a:rPr>
              <a:t>Date,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98283" y="4764507"/>
            <a:ext cx="160655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6210">
              <a:lnSpc>
                <a:spcPct val="114999"/>
              </a:lnSpc>
              <a:spcBef>
                <a:spcPts val="100"/>
              </a:spcBef>
            </a:pPr>
            <a:r>
              <a:rPr sz="2500" b="1" spc="280" dirty="0">
                <a:solidFill>
                  <a:srgbClr val="031B40"/>
                </a:solidFill>
                <a:latin typeface="Calibri"/>
                <a:cs typeface="Calibri"/>
              </a:rPr>
              <a:t>Product, </a:t>
            </a:r>
            <a:r>
              <a:rPr sz="2500" b="1" spc="275" dirty="0">
                <a:solidFill>
                  <a:srgbClr val="031B40"/>
                </a:solidFill>
                <a:latin typeface="Calibri"/>
                <a:cs typeface="Calibri"/>
              </a:rPr>
              <a:t>Discount,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80691" y="5697995"/>
            <a:ext cx="1624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325" dirty="0">
                <a:solidFill>
                  <a:srgbClr val="031B40"/>
                </a:solidFill>
                <a:latin typeface="Calibri"/>
                <a:cs typeface="Calibri"/>
              </a:rPr>
              <a:t>Segment.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37093" y="2166053"/>
            <a:ext cx="6334760" cy="220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420495" algn="l"/>
                <a:tab pos="3025140" algn="l"/>
                <a:tab pos="4813935" algn="l"/>
              </a:tabLst>
            </a:pPr>
            <a:r>
              <a:rPr sz="2500" b="1" spc="260" dirty="0">
                <a:solidFill>
                  <a:srgbClr val="031B40"/>
                </a:solidFill>
                <a:latin typeface="Calibri"/>
                <a:cs typeface="Calibri"/>
              </a:rPr>
              <a:t>Source:</a:t>
            </a:r>
            <a:r>
              <a:rPr sz="2500" b="1" dirty="0">
                <a:solidFill>
                  <a:srgbClr val="031B40"/>
                </a:solidFill>
                <a:latin typeface="Calibri"/>
                <a:cs typeface="Calibri"/>
              </a:rPr>
              <a:t>	</a:t>
            </a:r>
            <a:r>
              <a:rPr sz="2500" b="1" spc="320" dirty="0">
                <a:solidFill>
                  <a:srgbClr val="031B40"/>
                </a:solidFill>
                <a:latin typeface="Calibri"/>
                <a:cs typeface="Calibri"/>
              </a:rPr>
              <a:t>Western</a:t>
            </a:r>
            <a:r>
              <a:rPr sz="2500" b="1" dirty="0">
                <a:solidFill>
                  <a:srgbClr val="031B40"/>
                </a:solidFill>
                <a:latin typeface="Calibri"/>
                <a:cs typeface="Calibri"/>
              </a:rPr>
              <a:t>	</a:t>
            </a:r>
            <a:r>
              <a:rPr sz="2500" b="1" spc="285" dirty="0">
                <a:solidFill>
                  <a:srgbClr val="031B40"/>
                </a:solidFill>
                <a:latin typeface="Calibri"/>
                <a:cs typeface="Calibri"/>
              </a:rPr>
              <a:t>Countries</a:t>
            </a:r>
            <a:r>
              <a:rPr sz="2500" b="1" dirty="0">
                <a:solidFill>
                  <a:srgbClr val="031B40"/>
                </a:solidFill>
                <a:latin typeface="Calibri"/>
                <a:cs typeface="Calibri"/>
              </a:rPr>
              <a:t>	</a:t>
            </a:r>
            <a:r>
              <a:rPr sz="2500" b="1" spc="275" dirty="0">
                <a:solidFill>
                  <a:srgbClr val="031B40"/>
                </a:solidFill>
                <a:latin typeface="Calibri"/>
                <a:cs typeface="Calibri"/>
              </a:rPr>
              <a:t>Financial </a:t>
            </a:r>
            <a:r>
              <a:rPr sz="2500" b="1" spc="240" dirty="0">
                <a:solidFill>
                  <a:srgbClr val="031B40"/>
                </a:solidFill>
                <a:latin typeface="Calibri"/>
                <a:cs typeface="Calibri"/>
              </a:rPr>
              <a:t>Data.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b="1" spc="240" dirty="0">
                <a:solidFill>
                  <a:srgbClr val="031B40"/>
                </a:solidFill>
                <a:latin typeface="Calibri"/>
                <a:cs typeface="Calibri"/>
              </a:rPr>
              <a:t>Total</a:t>
            </a:r>
            <a:r>
              <a:rPr sz="2500" b="1" spc="155" dirty="0">
                <a:solidFill>
                  <a:srgbClr val="031B40"/>
                </a:solidFill>
                <a:latin typeface="Calibri"/>
                <a:cs typeface="Calibri"/>
              </a:rPr>
              <a:t> </a:t>
            </a:r>
            <a:r>
              <a:rPr sz="2500" b="1" spc="285" dirty="0">
                <a:solidFill>
                  <a:srgbClr val="031B40"/>
                </a:solidFill>
                <a:latin typeface="Calibri"/>
                <a:cs typeface="Calibri"/>
              </a:rPr>
              <a:t>Rows:</a:t>
            </a:r>
            <a:r>
              <a:rPr sz="2500" b="1" spc="155" dirty="0">
                <a:solidFill>
                  <a:srgbClr val="031B40"/>
                </a:solidFill>
                <a:latin typeface="Calibri"/>
                <a:cs typeface="Calibri"/>
              </a:rPr>
              <a:t> </a:t>
            </a:r>
            <a:r>
              <a:rPr sz="2500" b="1" spc="30" dirty="0">
                <a:solidFill>
                  <a:srgbClr val="031B40"/>
                </a:solidFill>
                <a:latin typeface="Calibri"/>
                <a:cs typeface="Calibri"/>
              </a:rPr>
              <a:t>271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b="1" spc="240" dirty="0">
                <a:solidFill>
                  <a:srgbClr val="031B40"/>
                </a:solidFill>
                <a:latin typeface="Calibri"/>
                <a:cs typeface="Calibri"/>
              </a:rPr>
              <a:t>Total</a:t>
            </a:r>
            <a:r>
              <a:rPr sz="2500" b="1" spc="160" dirty="0">
                <a:solidFill>
                  <a:srgbClr val="031B40"/>
                </a:solidFill>
                <a:latin typeface="Calibri"/>
                <a:cs typeface="Calibri"/>
              </a:rPr>
              <a:t> </a:t>
            </a:r>
            <a:r>
              <a:rPr sz="2500" b="1" spc="310" dirty="0">
                <a:solidFill>
                  <a:srgbClr val="031B40"/>
                </a:solidFill>
                <a:latin typeface="Calibri"/>
                <a:cs typeface="Calibri"/>
              </a:rPr>
              <a:t>Columns:</a:t>
            </a:r>
            <a:r>
              <a:rPr sz="2500" b="1" spc="165" dirty="0">
                <a:solidFill>
                  <a:srgbClr val="031B40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031B40"/>
                </a:solidFill>
                <a:latin typeface="Calibri"/>
                <a:cs typeface="Calibri"/>
              </a:rPr>
              <a:t>16.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75357"/>
            <a:ext cx="5432425" cy="149848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ts val="5370"/>
              </a:lnSpc>
              <a:spcBef>
                <a:spcPts val="885"/>
              </a:spcBef>
            </a:pPr>
            <a:r>
              <a:rPr sz="5050" b="1" dirty="0">
                <a:latin typeface="Trebuchet MS"/>
                <a:cs typeface="Trebuchet MS"/>
              </a:rPr>
              <a:t>Data Cleaning in Excel</a:t>
            </a:r>
            <a:endParaRPr sz="50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6349" y="0"/>
            <a:ext cx="17011650" cy="10287000"/>
            <a:chOff x="1276349" y="0"/>
            <a:chExt cx="17011650" cy="10287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087" y="3431453"/>
              <a:ext cx="104775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087" y="3869603"/>
              <a:ext cx="104775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3087" y="4745903"/>
              <a:ext cx="104775" cy="104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3087" y="5184053"/>
              <a:ext cx="104775" cy="104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449" y="3029816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49126" y="0"/>
              <a:ext cx="8138872" cy="10286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83552" y="0"/>
              <a:ext cx="3159760" cy="5143500"/>
            </a:xfrm>
            <a:custGeom>
              <a:avLst/>
              <a:gdLst/>
              <a:ahLst/>
              <a:cxnLst/>
              <a:rect l="l" t="t" r="r" b="b"/>
              <a:pathLst>
                <a:path w="3159759" h="5143500">
                  <a:moveTo>
                    <a:pt x="1121595" y="0"/>
                  </a:moveTo>
                  <a:lnTo>
                    <a:pt x="3075501" y="0"/>
                  </a:lnTo>
                  <a:lnTo>
                    <a:pt x="1953905" y="2478689"/>
                  </a:lnTo>
                  <a:lnTo>
                    <a:pt x="3159685" y="5143421"/>
                  </a:lnTo>
                  <a:lnTo>
                    <a:pt x="1205779" y="5143421"/>
                  </a:lnTo>
                  <a:lnTo>
                    <a:pt x="0" y="2478689"/>
                  </a:lnTo>
                  <a:lnTo>
                    <a:pt x="1121595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6349" y="6371560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4987" y="6804947"/>
              <a:ext cx="123825" cy="1238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55650" y="2817085"/>
            <a:ext cx="7359750" cy="423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50" marR="1667510" indent="-540385">
              <a:lnSpc>
                <a:spcPct val="106700"/>
              </a:lnSpc>
              <a:spcBef>
                <a:spcPts val="100"/>
              </a:spcBef>
            </a:pPr>
            <a:r>
              <a:rPr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Steps Performed: Removed duplicates.</a:t>
            </a:r>
          </a:p>
          <a:p>
            <a:pPr marL="552450" marR="5080">
              <a:lnSpc>
                <a:spcPct val="114999"/>
              </a:lnSpc>
              <a:tabLst>
                <a:tab pos="2313940" algn="l"/>
                <a:tab pos="3971925" algn="l"/>
                <a:tab pos="5395595" algn="l"/>
              </a:tabLst>
            </a:pPr>
            <a:r>
              <a:rPr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Handled</a:t>
            </a:r>
            <a:r>
              <a:rPr lang="en-US"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missing</a:t>
            </a:r>
            <a:r>
              <a:rPr lang="en-US"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values</a:t>
            </a:r>
            <a:r>
              <a:rPr lang="en-US"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in Discount Band.</a:t>
            </a:r>
          </a:p>
          <a:p>
            <a:pPr marL="552450" marR="5080" algn="l">
              <a:lnSpc>
                <a:spcPct val="114999"/>
              </a:lnSpc>
              <a:tabLst>
                <a:tab pos="2362835" algn="l"/>
                <a:tab pos="3849370" algn="l"/>
                <a:tab pos="4390390" algn="l"/>
                <a:tab pos="5479415" algn="l"/>
              </a:tabLst>
            </a:pPr>
            <a:r>
              <a:rPr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Standardized date format. Removed</a:t>
            </a:r>
            <a:r>
              <a:rPr lang="en-US"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outliers</a:t>
            </a:r>
            <a:r>
              <a:rPr lang="en-US"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in</a:t>
            </a:r>
            <a:r>
              <a:rPr lang="en-US"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Sales</a:t>
            </a:r>
            <a:r>
              <a:rPr lang="en-US"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 </a:t>
            </a:r>
            <a:r>
              <a:rPr sz="2500" b="1" dirty="0">
                <a:solidFill>
                  <a:schemeClr val="tx1"/>
                </a:solidFill>
                <a:latin typeface="Arial Black" panose="020B0A04020102020204" pitchFamily="34" charset="0"/>
                <a:cs typeface="Calibri"/>
              </a:rPr>
              <a:t>&amp; Profit.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-85" dirty="0">
                <a:latin typeface="Arial Black"/>
                <a:cs typeface="Arial Black"/>
              </a:rPr>
              <a:t>Outcome</a:t>
            </a:r>
            <a:r>
              <a:rPr sz="2500" spc="-85" dirty="0"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 marL="552450" marR="155575">
              <a:lnSpc>
                <a:spcPct val="114999"/>
              </a:lnSpc>
            </a:pPr>
            <a:r>
              <a:rPr sz="2500" dirty="0">
                <a:latin typeface="Arial Black"/>
                <a:cs typeface="Arial Black"/>
              </a:rPr>
              <a:t>Cleaned dataset ready for SQL &amp;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475845" cy="9973310"/>
            </a:xfrm>
            <a:custGeom>
              <a:avLst/>
              <a:gdLst/>
              <a:ahLst/>
              <a:cxnLst/>
              <a:rect l="l" t="t" r="r" b="b"/>
              <a:pathLst>
                <a:path w="12475845" h="9973310">
                  <a:moveTo>
                    <a:pt x="10046530" y="9972745"/>
                  </a:moveTo>
                  <a:lnTo>
                    <a:pt x="0" y="9972745"/>
                  </a:lnTo>
                  <a:lnTo>
                    <a:pt x="0" y="0"/>
                  </a:lnTo>
                  <a:lnTo>
                    <a:pt x="10481926" y="0"/>
                  </a:lnTo>
                  <a:lnTo>
                    <a:pt x="12475794" y="4495532"/>
                  </a:lnTo>
                  <a:lnTo>
                    <a:pt x="10046530" y="9972745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22633" y="1192949"/>
              <a:ext cx="7670165" cy="4373245"/>
            </a:xfrm>
            <a:custGeom>
              <a:avLst/>
              <a:gdLst/>
              <a:ahLst/>
              <a:cxnLst/>
              <a:rect l="l" t="t" r="r" b="b"/>
              <a:pathLst>
                <a:path w="7670165" h="4373245">
                  <a:moveTo>
                    <a:pt x="7670096" y="4373150"/>
                  </a:moveTo>
                  <a:lnTo>
                    <a:pt x="0" y="4373150"/>
                  </a:lnTo>
                  <a:lnTo>
                    <a:pt x="0" y="0"/>
                  </a:lnTo>
                  <a:lnTo>
                    <a:pt x="7670096" y="0"/>
                  </a:lnTo>
                  <a:lnTo>
                    <a:pt x="7670096" y="437315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1252" y="1304522"/>
              <a:ext cx="876300" cy="872490"/>
            </a:xfrm>
            <a:custGeom>
              <a:avLst/>
              <a:gdLst/>
              <a:ahLst/>
              <a:cxnLst/>
              <a:rect l="l" t="t" r="r" b="b"/>
              <a:pathLst>
                <a:path w="876300" h="872489">
                  <a:moveTo>
                    <a:pt x="875862" y="872454"/>
                  </a:moveTo>
                  <a:lnTo>
                    <a:pt x="0" y="872454"/>
                  </a:lnTo>
                  <a:lnTo>
                    <a:pt x="0" y="0"/>
                  </a:lnTo>
                  <a:lnTo>
                    <a:pt x="875862" y="0"/>
                  </a:lnTo>
                  <a:lnTo>
                    <a:pt x="875862" y="872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22632" y="5797538"/>
              <a:ext cx="7677150" cy="4175760"/>
            </a:xfrm>
            <a:custGeom>
              <a:avLst/>
              <a:gdLst/>
              <a:ahLst/>
              <a:cxnLst/>
              <a:rect l="l" t="t" r="r" b="b"/>
              <a:pathLst>
                <a:path w="7677150" h="4175759">
                  <a:moveTo>
                    <a:pt x="7676941" y="4175206"/>
                  </a:moveTo>
                  <a:lnTo>
                    <a:pt x="0" y="4175206"/>
                  </a:lnTo>
                  <a:lnTo>
                    <a:pt x="0" y="0"/>
                  </a:lnTo>
                  <a:lnTo>
                    <a:pt x="7676941" y="0"/>
                  </a:lnTo>
                  <a:lnTo>
                    <a:pt x="7676941" y="4175206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31252" y="5797538"/>
              <a:ext cx="876300" cy="872490"/>
            </a:xfrm>
            <a:custGeom>
              <a:avLst/>
              <a:gdLst/>
              <a:ahLst/>
              <a:cxnLst/>
              <a:rect l="l" t="t" r="r" b="b"/>
              <a:pathLst>
                <a:path w="876300" h="872490">
                  <a:moveTo>
                    <a:pt x="875862" y="872454"/>
                  </a:moveTo>
                  <a:lnTo>
                    <a:pt x="0" y="872454"/>
                  </a:lnTo>
                  <a:lnTo>
                    <a:pt x="0" y="0"/>
                  </a:lnTo>
                  <a:lnTo>
                    <a:pt x="875862" y="0"/>
                  </a:lnTo>
                  <a:lnTo>
                    <a:pt x="875862" y="872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63" y="1469059"/>
              <a:ext cx="706755" cy="5073015"/>
            </a:xfrm>
            <a:custGeom>
              <a:avLst/>
              <a:gdLst/>
              <a:ahLst/>
              <a:cxnLst/>
              <a:rect l="l" t="t" r="r" b="b"/>
              <a:pathLst>
                <a:path w="706754" h="5073015">
                  <a:moveTo>
                    <a:pt x="110490" y="137922"/>
                  </a:moveTo>
                  <a:lnTo>
                    <a:pt x="108686" y="131394"/>
                  </a:lnTo>
                  <a:lnTo>
                    <a:pt x="59512" y="102920"/>
                  </a:lnTo>
                  <a:lnTo>
                    <a:pt x="52984" y="104724"/>
                  </a:lnTo>
                  <a:lnTo>
                    <a:pt x="47155" y="114731"/>
                  </a:lnTo>
                  <a:lnTo>
                    <a:pt x="48818" y="121259"/>
                  </a:lnTo>
                  <a:lnTo>
                    <a:pt x="53962" y="124167"/>
                  </a:lnTo>
                  <a:lnTo>
                    <a:pt x="98132" y="149733"/>
                  </a:lnTo>
                  <a:lnTo>
                    <a:pt x="104660" y="147929"/>
                  </a:lnTo>
                  <a:lnTo>
                    <a:pt x="110490" y="137922"/>
                  </a:lnTo>
                  <a:close/>
                </a:path>
                <a:path w="706754" h="5073015">
                  <a:moveTo>
                    <a:pt x="174663" y="76669"/>
                  </a:moveTo>
                  <a:lnTo>
                    <a:pt x="171742" y="71526"/>
                  </a:lnTo>
                  <a:lnTo>
                    <a:pt x="149110" y="32219"/>
                  </a:lnTo>
                  <a:lnTo>
                    <a:pt x="146189" y="27089"/>
                  </a:lnTo>
                  <a:lnTo>
                    <a:pt x="139661" y="25412"/>
                  </a:lnTo>
                  <a:lnTo>
                    <a:pt x="134658" y="28333"/>
                  </a:lnTo>
                  <a:lnTo>
                    <a:pt x="129527" y="31254"/>
                  </a:lnTo>
                  <a:lnTo>
                    <a:pt x="127850" y="37782"/>
                  </a:lnTo>
                  <a:lnTo>
                    <a:pt x="130771" y="42773"/>
                  </a:lnTo>
                  <a:lnTo>
                    <a:pt x="153416" y="82092"/>
                  </a:lnTo>
                  <a:lnTo>
                    <a:pt x="156324" y="87223"/>
                  </a:lnTo>
                  <a:lnTo>
                    <a:pt x="162852" y="88887"/>
                  </a:lnTo>
                  <a:lnTo>
                    <a:pt x="167855" y="85979"/>
                  </a:lnTo>
                  <a:lnTo>
                    <a:pt x="172999" y="83058"/>
                  </a:lnTo>
                  <a:lnTo>
                    <a:pt x="174663" y="76669"/>
                  </a:lnTo>
                  <a:close/>
                </a:path>
                <a:path w="706754" h="5073015">
                  <a:moveTo>
                    <a:pt x="259257" y="4724"/>
                  </a:moveTo>
                  <a:lnTo>
                    <a:pt x="254533" y="0"/>
                  </a:lnTo>
                  <a:lnTo>
                    <a:pt x="242862" y="0"/>
                  </a:lnTo>
                  <a:lnTo>
                    <a:pt x="238137" y="4724"/>
                  </a:lnTo>
                  <a:lnTo>
                    <a:pt x="238137" y="61671"/>
                  </a:lnTo>
                  <a:lnTo>
                    <a:pt x="242862" y="66395"/>
                  </a:lnTo>
                  <a:lnTo>
                    <a:pt x="254533" y="66395"/>
                  </a:lnTo>
                  <a:lnTo>
                    <a:pt x="259257" y="61671"/>
                  </a:lnTo>
                  <a:lnTo>
                    <a:pt x="259257" y="4724"/>
                  </a:lnTo>
                  <a:close/>
                </a:path>
                <a:path w="706754" h="5073015">
                  <a:moveTo>
                    <a:pt x="281508" y="202095"/>
                  </a:moveTo>
                  <a:lnTo>
                    <a:pt x="277888" y="183464"/>
                  </a:lnTo>
                  <a:lnTo>
                    <a:pt x="271449" y="173761"/>
                  </a:lnTo>
                  <a:lnTo>
                    <a:pt x="267030" y="167093"/>
                  </a:lnTo>
                  <a:lnTo>
                    <a:pt x="260210" y="162598"/>
                  </a:lnTo>
                  <a:lnTo>
                    <a:pt x="260210" y="202095"/>
                  </a:lnTo>
                  <a:lnTo>
                    <a:pt x="255168" y="218325"/>
                  </a:lnTo>
                  <a:lnTo>
                    <a:pt x="242722" y="228193"/>
                  </a:lnTo>
                  <a:lnTo>
                    <a:pt x="226936" y="230009"/>
                  </a:lnTo>
                  <a:lnTo>
                    <a:pt x="211886" y="222097"/>
                  </a:lnTo>
                  <a:lnTo>
                    <a:pt x="203974" y="207048"/>
                  </a:lnTo>
                  <a:lnTo>
                    <a:pt x="205790" y="191262"/>
                  </a:lnTo>
                  <a:lnTo>
                    <a:pt x="215658" y="178816"/>
                  </a:lnTo>
                  <a:lnTo>
                    <a:pt x="231889" y="173761"/>
                  </a:lnTo>
                  <a:lnTo>
                    <a:pt x="242938" y="175983"/>
                  </a:lnTo>
                  <a:lnTo>
                    <a:pt x="251942" y="182041"/>
                  </a:lnTo>
                  <a:lnTo>
                    <a:pt x="258000" y="191046"/>
                  </a:lnTo>
                  <a:lnTo>
                    <a:pt x="258051" y="191262"/>
                  </a:lnTo>
                  <a:lnTo>
                    <a:pt x="260210" y="202095"/>
                  </a:lnTo>
                  <a:lnTo>
                    <a:pt x="260210" y="162598"/>
                  </a:lnTo>
                  <a:lnTo>
                    <a:pt x="250583" y="156235"/>
                  </a:lnTo>
                  <a:lnTo>
                    <a:pt x="231902" y="152615"/>
                  </a:lnTo>
                  <a:lnTo>
                    <a:pt x="213258" y="156235"/>
                  </a:lnTo>
                  <a:lnTo>
                    <a:pt x="196888" y="167093"/>
                  </a:lnTo>
                  <a:lnTo>
                    <a:pt x="186029" y="183464"/>
                  </a:lnTo>
                  <a:lnTo>
                    <a:pt x="182410" y="202095"/>
                  </a:lnTo>
                  <a:lnTo>
                    <a:pt x="186029" y="220789"/>
                  </a:lnTo>
                  <a:lnTo>
                    <a:pt x="196888" y="237236"/>
                  </a:lnTo>
                  <a:lnTo>
                    <a:pt x="213334" y="248094"/>
                  </a:lnTo>
                  <a:lnTo>
                    <a:pt x="232016" y="251714"/>
                  </a:lnTo>
                  <a:lnTo>
                    <a:pt x="250659" y="248094"/>
                  </a:lnTo>
                  <a:lnTo>
                    <a:pt x="267030" y="237236"/>
                  </a:lnTo>
                  <a:lnTo>
                    <a:pt x="271805" y="230009"/>
                  </a:lnTo>
                  <a:lnTo>
                    <a:pt x="277888" y="220789"/>
                  </a:lnTo>
                  <a:lnTo>
                    <a:pt x="281508" y="202095"/>
                  </a:lnTo>
                  <a:close/>
                </a:path>
                <a:path w="706754" h="5073015">
                  <a:moveTo>
                    <a:pt x="368287" y="41948"/>
                  </a:moveTo>
                  <a:lnTo>
                    <a:pt x="366483" y="35420"/>
                  </a:lnTo>
                  <a:lnTo>
                    <a:pt x="356476" y="29578"/>
                  </a:lnTo>
                  <a:lnTo>
                    <a:pt x="349948" y="31254"/>
                  </a:lnTo>
                  <a:lnTo>
                    <a:pt x="347040" y="36385"/>
                  </a:lnTo>
                  <a:lnTo>
                    <a:pt x="324396" y="75692"/>
                  </a:lnTo>
                  <a:lnTo>
                    <a:pt x="321475" y="80695"/>
                  </a:lnTo>
                  <a:lnTo>
                    <a:pt x="323291" y="87223"/>
                  </a:lnTo>
                  <a:lnTo>
                    <a:pt x="333286" y="93065"/>
                  </a:lnTo>
                  <a:lnTo>
                    <a:pt x="339813" y="91249"/>
                  </a:lnTo>
                  <a:lnTo>
                    <a:pt x="342734" y="86258"/>
                  </a:lnTo>
                  <a:lnTo>
                    <a:pt x="365366" y="46951"/>
                  </a:lnTo>
                  <a:lnTo>
                    <a:pt x="368287" y="41948"/>
                  </a:lnTo>
                  <a:close/>
                </a:path>
                <a:path w="706754" h="5073015">
                  <a:moveTo>
                    <a:pt x="474967" y="51803"/>
                  </a:moveTo>
                  <a:lnTo>
                    <a:pt x="470242" y="46951"/>
                  </a:lnTo>
                  <a:lnTo>
                    <a:pt x="458571" y="46951"/>
                  </a:lnTo>
                  <a:lnTo>
                    <a:pt x="453707" y="51663"/>
                  </a:lnTo>
                  <a:lnTo>
                    <a:pt x="453694" y="58750"/>
                  </a:lnTo>
                  <a:lnTo>
                    <a:pt x="453161" y="102781"/>
                  </a:lnTo>
                  <a:lnTo>
                    <a:pt x="453161" y="108610"/>
                  </a:lnTo>
                  <a:lnTo>
                    <a:pt x="457873" y="113474"/>
                  </a:lnTo>
                  <a:lnTo>
                    <a:pt x="469544" y="113474"/>
                  </a:lnTo>
                  <a:lnTo>
                    <a:pt x="474408" y="108750"/>
                  </a:lnTo>
                  <a:lnTo>
                    <a:pt x="474408" y="102781"/>
                  </a:lnTo>
                  <a:lnTo>
                    <a:pt x="474954" y="58750"/>
                  </a:lnTo>
                  <a:lnTo>
                    <a:pt x="474967" y="51803"/>
                  </a:lnTo>
                  <a:close/>
                </a:path>
                <a:path w="706754" h="5073015">
                  <a:moveTo>
                    <a:pt x="562051" y="171259"/>
                  </a:moveTo>
                  <a:lnTo>
                    <a:pt x="557326" y="166535"/>
                  </a:lnTo>
                  <a:lnTo>
                    <a:pt x="540664" y="166535"/>
                  </a:lnTo>
                  <a:lnTo>
                    <a:pt x="540664" y="187794"/>
                  </a:lnTo>
                  <a:lnTo>
                    <a:pt x="540664" y="216408"/>
                  </a:lnTo>
                  <a:lnTo>
                    <a:pt x="513994" y="216408"/>
                  </a:lnTo>
                  <a:lnTo>
                    <a:pt x="509270" y="221119"/>
                  </a:lnTo>
                  <a:lnTo>
                    <a:pt x="509270" y="257517"/>
                  </a:lnTo>
                  <a:lnTo>
                    <a:pt x="487743" y="257517"/>
                  </a:lnTo>
                  <a:lnTo>
                    <a:pt x="487743" y="237655"/>
                  </a:lnTo>
                  <a:lnTo>
                    <a:pt x="487743" y="221119"/>
                  </a:lnTo>
                  <a:lnTo>
                    <a:pt x="483019" y="216408"/>
                  </a:lnTo>
                  <a:lnTo>
                    <a:pt x="430936" y="216408"/>
                  </a:lnTo>
                  <a:lnTo>
                    <a:pt x="426212" y="221119"/>
                  </a:lnTo>
                  <a:lnTo>
                    <a:pt x="426212" y="257517"/>
                  </a:lnTo>
                  <a:lnTo>
                    <a:pt x="404812" y="257517"/>
                  </a:lnTo>
                  <a:lnTo>
                    <a:pt x="404812" y="237655"/>
                  </a:lnTo>
                  <a:lnTo>
                    <a:pt x="404812" y="221119"/>
                  </a:lnTo>
                  <a:lnTo>
                    <a:pt x="400100" y="216408"/>
                  </a:lnTo>
                  <a:lnTo>
                    <a:pt x="310642" y="216408"/>
                  </a:lnTo>
                  <a:lnTo>
                    <a:pt x="306476" y="219456"/>
                  </a:lnTo>
                  <a:lnTo>
                    <a:pt x="305092" y="224040"/>
                  </a:lnTo>
                  <a:lnTo>
                    <a:pt x="300558" y="235572"/>
                  </a:lnTo>
                  <a:lnTo>
                    <a:pt x="252818" y="275602"/>
                  </a:lnTo>
                  <a:lnTo>
                    <a:pt x="226301" y="278295"/>
                  </a:lnTo>
                  <a:lnTo>
                    <a:pt x="200456" y="271754"/>
                  </a:lnTo>
                  <a:lnTo>
                    <a:pt x="177863" y="256120"/>
                  </a:lnTo>
                  <a:lnTo>
                    <a:pt x="161061" y="230924"/>
                  </a:lnTo>
                  <a:lnTo>
                    <a:pt x="156400" y="207048"/>
                  </a:lnTo>
                  <a:lnTo>
                    <a:pt x="155486" y="202095"/>
                  </a:lnTo>
                  <a:lnTo>
                    <a:pt x="161061" y="173482"/>
                  </a:lnTo>
                  <a:lnTo>
                    <a:pt x="177863" y="148209"/>
                  </a:lnTo>
                  <a:lnTo>
                    <a:pt x="200469" y="132575"/>
                  </a:lnTo>
                  <a:lnTo>
                    <a:pt x="226352" y="126034"/>
                  </a:lnTo>
                  <a:lnTo>
                    <a:pt x="252882" y="128727"/>
                  </a:lnTo>
                  <a:lnTo>
                    <a:pt x="286512" y="148755"/>
                  </a:lnTo>
                  <a:lnTo>
                    <a:pt x="306057" y="184315"/>
                  </a:lnTo>
                  <a:lnTo>
                    <a:pt x="310222" y="187794"/>
                  </a:lnTo>
                  <a:lnTo>
                    <a:pt x="540664" y="187794"/>
                  </a:lnTo>
                  <a:lnTo>
                    <a:pt x="540664" y="166535"/>
                  </a:lnTo>
                  <a:lnTo>
                    <a:pt x="322872" y="166535"/>
                  </a:lnTo>
                  <a:lnTo>
                    <a:pt x="308203" y="141249"/>
                  </a:lnTo>
                  <a:lnTo>
                    <a:pt x="291871" y="126034"/>
                  </a:lnTo>
                  <a:lnTo>
                    <a:pt x="287159" y="121640"/>
                  </a:lnTo>
                  <a:lnTo>
                    <a:pt x="261277" y="108953"/>
                  </a:lnTo>
                  <a:lnTo>
                    <a:pt x="194170" y="112128"/>
                  </a:lnTo>
                  <a:lnTo>
                    <a:pt x="142201" y="164096"/>
                  </a:lnTo>
                  <a:lnTo>
                    <a:pt x="134531" y="202095"/>
                  </a:lnTo>
                  <a:lnTo>
                    <a:pt x="142201" y="240093"/>
                  </a:lnTo>
                  <a:lnTo>
                    <a:pt x="163131" y="271132"/>
                  </a:lnTo>
                  <a:lnTo>
                    <a:pt x="194170" y="292061"/>
                  </a:lnTo>
                  <a:lnTo>
                    <a:pt x="232168" y="299745"/>
                  </a:lnTo>
                  <a:lnTo>
                    <a:pt x="261378" y="295249"/>
                  </a:lnTo>
                  <a:lnTo>
                    <a:pt x="287324" y="282600"/>
                  </a:lnTo>
                  <a:lnTo>
                    <a:pt x="291960" y="278295"/>
                  </a:lnTo>
                  <a:lnTo>
                    <a:pt x="308406" y="263004"/>
                  </a:lnTo>
                  <a:lnTo>
                    <a:pt x="323011" y="237655"/>
                  </a:lnTo>
                  <a:lnTo>
                    <a:pt x="383844" y="237655"/>
                  </a:lnTo>
                  <a:lnTo>
                    <a:pt x="383844" y="274180"/>
                  </a:lnTo>
                  <a:lnTo>
                    <a:pt x="388708" y="278904"/>
                  </a:lnTo>
                  <a:lnTo>
                    <a:pt x="443014" y="278904"/>
                  </a:lnTo>
                  <a:lnTo>
                    <a:pt x="447738" y="274040"/>
                  </a:lnTo>
                  <a:lnTo>
                    <a:pt x="447738" y="257517"/>
                  </a:lnTo>
                  <a:lnTo>
                    <a:pt x="447738" y="237655"/>
                  </a:lnTo>
                  <a:lnTo>
                    <a:pt x="466623" y="237655"/>
                  </a:lnTo>
                  <a:lnTo>
                    <a:pt x="466623" y="274180"/>
                  </a:lnTo>
                  <a:lnTo>
                    <a:pt x="471347" y="278904"/>
                  </a:lnTo>
                  <a:lnTo>
                    <a:pt x="525932" y="278904"/>
                  </a:lnTo>
                  <a:lnTo>
                    <a:pt x="530656" y="274040"/>
                  </a:lnTo>
                  <a:lnTo>
                    <a:pt x="530656" y="257517"/>
                  </a:lnTo>
                  <a:lnTo>
                    <a:pt x="530656" y="237655"/>
                  </a:lnTo>
                  <a:lnTo>
                    <a:pt x="557326" y="237655"/>
                  </a:lnTo>
                  <a:lnTo>
                    <a:pt x="562051" y="232930"/>
                  </a:lnTo>
                  <a:lnTo>
                    <a:pt x="562051" y="171259"/>
                  </a:lnTo>
                  <a:close/>
                </a:path>
                <a:path w="706754" h="5073015">
                  <a:moveTo>
                    <a:pt x="596087" y="69443"/>
                  </a:moveTo>
                  <a:lnTo>
                    <a:pt x="594271" y="63055"/>
                  </a:lnTo>
                  <a:lnTo>
                    <a:pt x="589280" y="60007"/>
                  </a:lnTo>
                  <a:lnTo>
                    <a:pt x="584136" y="56946"/>
                  </a:lnTo>
                  <a:lnTo>
                    <a:pt x="577748" y="58750"/>
                  </a:lnTo>
                  <a:lnTo>
                    <a:pt x="574687" y="63754"/>
                  </a:lnTo>
                  <a:lnTo>
                    <a:pt x="551637" y="102781"/>
                  </a:lnTo>
                  <a:lnTo>
                    <a:pt x="548716" y="107924"/>
                  </a:lnTo>
                  <a:lnTo>
                    <a:pt x="550240" y="114312"/>
                  </a:lnTo>
                  <a:lnTo>
                    <a:pt x="560527" y="120421"/>
                  </a:lnTo>
                  <a:lnTo>
                    <a:pt x="567055" y="118618"/>
                  </a:lnTo>
                  <a:lnTo>
                    <a:pt x="569963" y="113614"/>
                  </a:lnTo>
                  <a:lnTo>
                    <a:pt x="593026" y="74587"/>
                  </a:lnTo>
                  <a:lnTo>
                    <a:pt x="596087" y="69443"/>
                  </a:lnTo>
                  <a:close/>
                </a:path>
                <a:path w="706754" h="5073015">
                  <a:moveTo>
                    <a:pt x="608609" y="396316"/>
                  </a:moveTo>
                  <a:lnTo>
                    <a:pt x="607275" y="391553"/>
                  </a:lnTo>
                  <a:lnTo>
                    <a:pt x="607199" y="391274"/>
                  </a:lnTo>
                  <a:lnTo>
                    <a:pt x="603999" y="386410"/>
                  </a:lnTo>
                  <a:lnTo>
                    <a:pt x="592340" y="376135"/>
                  </a:lnTo>
                  <a:lnTo>
                    <a:pt x="592099" y="376135"/>
                  </a:lnTo>
                  <a:lnTo>
                    <a:pt x="588860" y="375119"/>
                  </a:lnTo>
                  <a:lnTo>
                    <a:pt x="588860" y="401281"/>
                  </a:lnTo>
                  <a:lnTo>
                    <a:pt x="583577" y="405993"/>
                  </a:lnTo>
                  <a:lnTo>
                    <a:pt x="502373" y="455663"/>
                  </a:lnTo>
                  <a:lnTo>
                    <a:pt x="458901" y="481241"/>
                  </a:lnTo>
                  <a:lnTo>
                    <a:pt x="419265" y="502399"/>
                  </a:lnTo>
                  <a:lnTo>
                    <a:pt x="389534" y="514337"/>
                  </a:lnTo>
                  <a:lnTo>
                    <a:pt x="181889" y="502399"/>
                  </a:lnTo>
                  <a:lnTo>
                    <a:pt x="181889" y="393636"/>
                  </a:lnTo>
                  <a:lnTo>
                    <a:pt x="193954" y="390004"/>
                  </a:lnTo>
                  <a:lnTo>
                    <a:pt x="205498" y="384708"/>
                  </a:lnTo>
                  <a:lnTo>
                    <a:pt x="216420" y="378015"/>
                  </a:lnTo>
                  <a:lnTo>
                    <a:pt x="220484" y="374891"/>
                  </a:lnTo>
                  <a:lnTo>
                    <a:pt x="224624" y="371690"/>
                  </a:lnTo>
                  <a:lnTo>
                    <a:pt x="226695" y="370103"/>
                  </a:lnTo>
                  <a:lnTo>
                    <a:pt x="255739" y="349161"/>
                  </a:lnTo>
                  <a:lnTo>
                    <a:pt x="280492" y="339636"/>
                  </a:lnTo>
                  <a:lnTo>
                    <a:pt x="307187" y="338404"/>
                  </a:lnTo>
                  <a:lnTo>
                    <a:pt x="342176" y="342239"/>
                  </a:lnTo>
                  <a:lnTo>
                    <a:pt x="376237" y="346405"/>
                  </a:lnTo>
                  <a:lnTo>
                    <a:pt x="389394" y="347802"/>
                  </a:lnTo>
                  <a:lnTo>
                    <a:pt x="398424" y="348627"/>
                  </a:lnTo>
                  <a:lnTo>
                    <a:pt x="403288" y="351688"/>
                  </a:lnTo>
                  <a:lnTo>
                    <a:pt x="405091" y="355295"/>
                  </a:lnTo>
                  <a:lnTo>
                    <a:pt x="405130" y="362216"/>
                  </a:lnTo>
                  <a:lnTo>
                    <a:pt x="400596" y="368909"/>
                  </a:lnTo>
                  <a:lnTo>
                    <a:pt x="391325" y="374319"/>
                  </a:lnTo>
                  <a:lnTo>
                    <a:pt x="378828" y="376135"/>
                  </a:lnTo>
                  <a:lnTo>
                    <a:pt x="372300" y="376135"/>
                  </a:lnTo>
                  <a:lnTo>
                    <a:pt x="299808" y="374332"/>
                  </a:lnTo>
                  <a:lnTo>
                    <a:pt x="295643" y="377380"/>
                  </a:lnTo>
                  <a:lnTo>
                    <a:pt x="295605" y="377520"/>
                  </a:lnTo>
                  <a:lnTo>
                    <a:pt x="294259" y="381685"/>
                  </a:lnTo>
                  <a:lnTo>
                    <a:pt x="293649" y="390004"/>
                  </a:lnTo>
                  <a:lnTo>
                    <a:pt x="350596" y="425462"/>
                  </a:lnTo>
                  <a:lnTo>
                    <a:pt x="389813" y="432079"/>
                  </a:lnTo>
                  <a:lnTo>
                    <a:pt x="428510" y="433120"/>
                  </a:lnTo>
                  <a:lnTo>
                    <a:pt x="460095" y="427532"/>
                  </a:lnTo>
                  <a:lnTo>
                    <a:pt x="502107" y="412356"/>
                  </a:lnTo>
                  <a:lnTo>
                    <a:pt x="548157" y="395719"/>
                  </a:lnTo>
                  <a:lnTo>
                    <a:pt x="558520" y="392544"/>
                  </a:lnTo>
                  <a:lnTo>
                    <a:pt x="567690" y="391553"/>
                  </a:lnTo>
                  <a:lnTo>
                    <a:pt x="575754" y="392341"/>
                  </a:lnTo>
                  <a:lnTo>
                    <a:pt x="582333" y="394614"/>
                  </a:lnTo>
                  <a:lnTo>
                    <a:pt x="584415" y="395579"/>
                  </a:lnTo>
                  <a:lnTo>
                    <a:pt x="585800" y="396697"/>
                  </a:lnTo>
                  <a:lnTo>
                    <a:pt x="588860" y="401281"/>
                  </a:lnTo>
                  <a:lnTo>
                    <a:pt x="588860" y="375119"/>
                  </a:lnTo>
                  <a:lnTo>
                    <a:pt x="576618" y="371271"/>
                  </a:lnTo>
                  <a:lnTo>
                    <a:pt x="558622" y="371271"/>
                  </a:lnTo>
                  <a:lnTo>
                    <a:pt x="540385" y="376135"/>
                  </a:lnTo>
                  <a:lnTo>
                    <a:pt x="452742" y="407809"/>
                  </a:lnTo>
                  <a:lnTo>
                    <a:pt x="425996" y="412356"/>
                  </a:lnTo>
                  <a:lnTo>
                    <a:pt x="392595" y="411289"/>
                  </a:lnTo>
                  <a:lnTo>
                    <a:pt x="358355" y="405676"/>
                  </a:lnTo>
                  <a:lnTo>
                    <a:pt x="329120" y="396557"/>
                  </a:lnTo>
                  <a:lnTo>
                    <a:pt x="377177" y="397662"/>
                  </a:lnTo>
                  <a:lnTo>
                    <a:pt x="389077" y="396557"/>
                  </a:lnTo>
                  <a:lnTo>
                    <a:pt x="421513" y="376135"/>
                  </a:lnTo>
                  <a:lnTo>
                    <a:pt x="424675" y="370103"/>
                  </a:lnTo>
                  <a:lnTo>
                    <a:pt x="426605" y="362216"/>
                  </a:lnTo>
                  <a:lnTo>
                    <a:pt x="426554" y="359562"/>
                  </a:lnTo>
                  <a:lnTo>
                    <a:pt x="426466" y="355295"/>
                  </a:lnTo>
                  <a:lnTo>
                    <a:pt x="426364" y="353910"/>
                  </a:lnTo>
                  <a:lnTo>
                    <a:pt x="426275" y="353631"/>
                  </a:lnTo>
                  <a:lnTo>
                    <a:pt x="423989" y="346278"/>
                  </a:lnTo>
                  <a:lnTo>
                    <a:pt x="419315" y="339305"/>
                  </a:lnTo>
                  <a:lnTo>
                    <a:pt x="418236" y="338404"/>
                  </a:lnTo>
                  <a:lnTo>
                    <a:pt x="412356" y="333476"/>
                  </a:lnTo>
                  <a:lnTo>
                    <a:pt x="403047" y="329184"/>
                  </a:lnTo>
                  <a:lnTo>
                    <a:pt x="391350" y="326821"/>
                  </a:lnTo>
                  <a:lnTo>
                    <a:pt x="378180" y="325374"/>
                  </a:lnTo>
                  <a:lnTo>
                    <a:pt x="344817" y="321271"/>
                  </a:lnTo>
                  <a:lnTo>
                    <a:pt x="305295" y="316915"/>
                  </a:lnTo>
                  <a:lnTo>
                    <a:pt x="275005" y="318427"/>
                  </a:lnTo>
                  <a:lnTo>
                    <a:pt x="246659" y="329514"/>
                  </a:lnTo>
                  <a:lnTo>
                    <a:pt x="213004" y="353910"/>
                  </a:lnTo>
                  <a:lnTo>
                    <a:pt x="205714" y="359562"/>
                  </a:lnTo>
                  <a:lnTo>
                    <a:pt x="198056" y="364515"/>
                  </a:lnTo>
                  <a:lnTo>
                    <a:pt x="190042" y="368617"/>
                  </a:lnTo>
                  <a:lnTo>
                    <a:pt x="181749" y="371690"/>
                  </a:lnTo>
                  <a:lnTo>
                    <a:pt x="181749" y="358495"/>
                  </a:lnTo>
                  <a:lnTo>
                    <a:pt x="177025" y="353771"/>
                  </a:lnTo>
                  <a:lnTo>
                    <a:pt x="160629" y="353771"/>
                  </a:lnTo>
                  <a:lnTo>
                    <a:pt x="160629" y="374891"/>
                  </a:lnTo>
                  <a:lnTo>
                    <a:pt x="160629" y="521843"/>
                  </a:lnTo>
                  <a:lnTo>
                    <a:pt x="68961" y="521843"/>
                  </a:lnTo>
                  <a:lnTo>
                    <a:pt x="113550" y="374891"/>
                  </a:lnTo>
                  <a:lnTo>
                    <a:pt x="160629" y="374891"/>
                  </a:lnTo>
                  <a:lnTo>
                    <a:pt x="160629" y="353771"/>
                  </a:lnTo>
                  <a:lnTo>
                    <a:pt x="105765" y="353771"/>
                  </a:lnTo>
                  <a:lnTo>
                    <a:pt x="101180" y="353631"/>
                  </a:lnTo>
                  <a:lnTo>
                    <a:pt x="97015" y="356692"/>
                  </a:lnTo>
                  <a:lnTo>
                    <a:pt x="95427" y="362216"/>
                  </a:lnTo>
                  <a:lnTo>
                    <a:pt x="44792" y="528789"/>
                  </a:lnTo>
                  <a:lnTo>
                    <a:pt x="41935" y="536702"/>
                  </a:lnTo>
                  <a:lnTo>
                    <a:pt x="47332" y="542925"/>
                  </a:lnTo>
                  <a:lnTo>
                    <a:pt x="177330" y="542925"/>
                  </a:lnTo>
                  <a:lnTo>
                    <a:pt x="181610" y="538645"/>
                  </a:lnTo>
                  <a:lnTo>
                    <a:pt x="181610" y="523925"/>
                  </a:lnTo>
                  <a:lnTo>
                    <a:pt x="389534" y="535863"/>
                  </a:lnTo>
                  <a:lnTo>
                    <a:pt x="390512" y="535863"/>
                  </a:lnTo>
                  <a:lnTo>
                    <a:pt x="392455" y="535597"/>
                  </a:lnTo>
                  <a:lnTo>
                    <a:pt x="421601" y="523925"/>
                  </a:lnTo>
                  <a:lnTo>
                    <a:pt x="426808" y="521843"/>
                  </a:lnTo>
                  <a:lnTo>
                    <a:pt x="432409" y="519595"/>
                  </a:lnTo>
                  <a:lnTo>
                    <a:pt x="441972" y="514337"/>
                  </a:lnTo>
                  <a:lnTo>
                    <a:pt x="484847" y="490778"/>
                  </a:lnTo>
                  <a:lnTo>
                    <a:pt x="587743" y="428358"/>
                  </a:lnTo>
                  <a:lnTo>
                    <a:pt x="608609" y="397662"/>
                  </a:lnTo>
                  <a:lnTo>
                    <a:pt x="608609" y="396316"/>
                  </a:lnTo>
                  <a:close/>
                </a:path>
                <a:path w="706754" h="5073015">
                  <a:moveTo>
                    <a:pt x="632485" y="5016754"/>
                  </a:moveTo>
                  <a:lnTo>
                    <a:pt x="604786" y="4968773"/>
                  </a:lnTo>
                  <a:lnTo>
                    <a:pt x="561898" y="4894478"/>
                  </a:lnTo>
                  <a:lnTo>
                    <a:pt x="547979" y="4870374"/>
                  </a:lnTo>
                  <a:lnTo>
                    <a:pt x="425843" y="4658842"/>
                  </a:lnTo>
                  <a:lnTo>
                    <a:pt x="399237" y="4612767"/>
                  </a:lnTo>
                  <a:lnTo>
                    <a:pt x="399237" y="4709846"/>
                  </a:lnTo>
                  <a:lnTo>
                    <a:pt x="390359" y="4834255"/>
                  </a:lnTo>
                  <a:lnTo>
                    <a:pt x="390359" y="4931626"/>
                  </a:lnTo>
                  <a:lnTo>
                    <a:pt x="387438" y="4946066"/>
                  </a:lnTo>
                  <a:lnTo>
                    <a:pt x="379476" y="4957877"/>
                  </a:lnTo>
                  <a:lnTo>
                    <a:pt x="367665" y="4965839"/>
                  </a:lnTo>
                  <a:lnTo>
                    <a:pt x="353212" y="4968773"/>
                  </a:lnTo>
                  <a:lnTo>
                    <a:pt x="338772" y="4965839"/>
                  </a:lnTo>
                  <a:lnTo>
                    <a:pt x="326961" y="4957877"/>
                  </a:lnTo>
                  <a:lnTo>
                    <a:pt x="318998" y="4946066"/>
                  </a:lnTo>
                  <a:lnTo>
                    <a:pt x="316077" y="4931626"/>
                  </a:lnTo>
                  <a:lnTo>
                    <a:pt x="318998" y="4917186"/>
                  </a:lnTo>
                  <a:lnTo>
                    <a:pt x="353212" y="4894478"/>
                  </a:lnTo>
                  <a:lnTo>
                    <a:pt x="387438" y="4917186"/>
                  </a:lnTo>
                  <a:lnTo>
                    <a:pt x="390359" y="4931626"/>
                  </a:lnTo>
                  <a:lnTo>
                    <a:pt x="390359" y="4834255"/>
                  </a:lnTo>
                  <a:lnTo>
                    <a:pt x="366102" y="4867592"/>
                  </a:lnTo>
                  <a:lnTo>
                    <a:pt x="351751" y="4870374"/>
                  </a:lnTo>
                  <a:lnTo>
                    <a:pt x="337400" y="4867592"/>
                  </a:lnTo>
                  <a:lnTo>
                    <a:pt x="325412" y="4859960"/>
                  </a:lnTo>
                  <a:lnTo>
                    <a:pt x="316941" y="4848555"/>
                  </a:lnTo>
                  <a:lnTo>
                    <a:pt x="313143" y="4834433"/>
                  </a:lnTo>
                  <a:lnTo>
                    <a:pt x="304253" y="4709846"/>
                  </a:lnTo>
                  <a:lnTo>
                    <a:pt x="304571" y="4700054"/>
                  </a:lnTo>
                  <a:lnTo>
                    <a:pt x="332752" y="4662805"/>
                  </a:lnTo>
                  <a:lnTo>
                    <a:pt x="351751" y="4658842"/>
                  </a:lnTo>
                  <a:lnTo>
                    <a:pt x="361492" y="4659858"/>
                  </a:lnTo>
                  <a:lnTo>
                    <a:pt x="396633" y="4690618"/>
                  </a:lnTo>
                  <a:lnTo>
                    <a:pt x="399237" y="4709846"/>
                  </a:lnTo>
                  <a:lnTo>
                    <a:pt x="399237" y="4612767"/>
                  </a:lnTo>
                  <a:lnTo>
                    <a:pt x="353212" y="4533049"/>
                  </a:lnTo>
                  <a:lnTo>
                    <a:pt x="73952" y="5016754"/>
                  </a:lnTo>
                  <a:lnTo>
                    <a:pt x="632485" y="5016754"/>
                  </a:lnTo>
                  <a:close/>
                </a:path>
                <a:path w="706754" h="5073015">
                  <a:moveTo>
                    <a:pt x="661060" y="157568"/>
                  </a:moveTo>
                  <a:lnTo>
                    <a:pt x="659003" y="153758"/>
                  </a:lnTo>
                  <a:lnTo>
                    <a:pt x="652475" y="151955"/>
                  </a:lnTo>
                  <a:lnTo>
                    <a:pt x="602754" y="180009"/>
                  </a:lnTo>
                  <a:lnTo>
                    <a:pt x="600938" y="186397"/>
                  </a:lnTo>
                  <a:lnTo>
                    <a:pt x="603859" y="191541"/>
                  </a:lnTo>
                  <a:lnTo>
                    <a:pt x="606640" y="196672"/>
                  </a:lnTo>
                  <a:lnTo>
                    <a:pt x="613168" y="198488"/>
                  </a:lnTo>
                  <a:lnTo>
                    <a:pt x="661060" y="171513"/>
                  </a:lnTo>
                  <a:lnTo>
                    <a:pt x="661060" y="157568"/>
                  </a:lnTo>
                  <a:close/>
                </a:path>
                <a:path w="706754" h="5073015">
                  <a:moveTo>
                    <a:pt x="706437" y="5037340"/>
                  </a:moveTo>
                  <a:lnTo>
                    <a:pt x="648817" y="4927397"/>
                  </a:lnTo>
                  <a:lnTo>
                    <a:pt x="648817" y="5021516"/>
                  </a:lnTo>
                  <a:lnTo>
                    <a:pt x="648817" y="5023764"/>
                  </a:lnTo>
                  <a:lnTo>
                    <a:pt x="646722" y="5027396"/>
                  </a:lnTo>
                  <a:lnTo>
                    <a:pt x="644779" y="5028514"/>
                  </a:lnTo>
                  <a:lnTo>
                    <a:pt x="61658" y="5028514"/>
                  </a:lnTo>
                  <a:lnTo>
                    <a:pt x="59715" y="5027396"/>
                  </a:lnTo>
                  <a:lnTo>
                    <a:pt x="57619" y="5023764"/>
                  </a:lnTo>
                  <a:lnTo>
                    <a:pt x="57619" y="5021516"/>
                  </a:lnTo>
                  <a:lnTo>
                    <a:pt x="349173" y="4516513"/>
                  </a:lnTo>
                  <a:lnTo>
                    <a:pt x="351116" y="4515396"/>
                  </a:lnTo>
                  <a:lnTo>
                    <a:pt x="355320" y="4515396"/>
                  </a:lnTo>
                  <a:lnTo>
                    <a:pt x="357263" y="4516513"/>
                  </a:lnTo>
                  <a:lnTo>
                    <a:pt x="648817" y="5021516"/>
                  </a:lnTo>
                  <a:lnTo>
                    <a:pt x="648817" y="4927397"/>
                  </a:lnTo>
                  <a:lnTo>
                    <a:pt x="410959" y="4515396"/>
                  </a:lnTo>
                  <a:lnTo>
                    <a:pt x="386334" y="4472762"/>
                  </a:lnTo>
                  <a:lnTo>
                    <a:pt x="353212" y="4453623"/>
                  </a:lnTo>
                  <a:lnTo>
                    <a:pt x="343179" y="4454944"/>
                  </a:lnTo>
                  <a:lnTo>
                    <a:pt x="5181" y="5018214"/>
                  </a:lnTo>
                  <a:lnTo>
                    <a:pt x="0" y="5037340"/>
                  </a:lnTo>
                  <a:lnTo>
                    <a:pt x="1295" y="5047119"/>
                  </a:lnTo>
                  <a:lnTo>
                    <a:pt x="5181" y="5056454"/>
                  </a:lnTo>
                  <a:lnTo>
                    <a:pt x="11328" y="5064493"/>
                  </a:lnTo>
                  <a:lnTo>
                    <a:pt x="19151" y="5070513"/>
                  </a:lnTo>
                  <a:lnTo>
                    <a:pt x="24561" y="5072748"/>
                  </a:lnTo>
                  <a:lnTo>
                    <a:pt x="681875" y="5072748"/>
                  </a:lnTo>
                  <a:lnTo>
                    <a:pt x="687285" y="5070513"/>
                  </a:lnTo>
                  <a:lnTo>
                    <a:pt x="695109" y="5064493"/>
                  </a:lnTo>
                  <a:lnTo>
                    <a:pt x="701255" y="5056454"/>
                  </a:lnTo>
                  <a:lnTo>
                    <a:pt x="705142" y="5047119"/>
                  </a:lnTo>
                  <a:lnTo>
                    <a:pt x="706437" y="503734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2260" y="6139659"/>
              <a:ext cx="71510" cy="1880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644109" y="63753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8743" y="50755"/>
                  </a:moveTo>
                  <a:lnTo>
                    <a:pt x="22012" y="50755"/>
                  </a:lnTo>
                  <a:lnTo>
                    <a:pt x="18775" y="50111"/>
                  </a:lnTo>
                  <a:lnTo>
                    <a:pt x="0" y="28743"/>
                  </a:lnTo>
                  <a:lnTo>
                    <a:pt x="0" y="22012"/>
                  </a:lnTo>
                  <a:lnTo>
                    <a:pt x="22012" y="0"/>
                  </a:lnTo>
                  <a:lnTo>
                    <a:pt x="28743" y="0"/>
                  </a:lnTo>
                  <a:lnTo>
                    <a:pt x="50755" y="25377"/>
                  </a:lnTo>
                  <a:lnTo>
                    <a:pt x="50755" y="28743"/>
                  </a:lnTo>
                  <a:lnTo>
                    <a:pt x="28743" y="50755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3695" y="1264022"/>
              <a:ext cx="7372349" cy="79724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5533" y="1543262"/>
              <a:ext cx="123825" cy="1238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322633" y="1192949"/>
            <a:ext cx="7670165" cy="43732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47065">
              <a:lnSpc>
                <a:spcPct val="100000"/>
              </a:lnSpc>
              <a:spcBef>
                <a:spcPts val="1180"/>
              </a:spcBef>
            </a:pPr>
            <a:r>
              <a:rPr sz="3000" b="1" spc="434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3000" b="1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30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3000" b="1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320" dirty="0">
                <a:solidFill>
                  <a:srgbClr val="FFFFFF"/>
                </a:solidFill>
                <a:latin typeface="Calibri"/>
                <a:cs typeface="Calibri"/>
              </a:rPr>
              <a:t>Calculated:</a:t>
            </a:r>
            <a:endParaRPr sz="3000" dirty="0">
              <a:latin typeface="Calibri"/>
              <a:cs typeface="Calibri"/>
            </a:endParaRPr>
          </a:p>
          <a:p>
            <a:pPr marL="539115" marR="1403350" indent="-253365">
              <a:lnSpc>
                <a:spcPct val="114999"/>
              </a:lnSpc>
              <a:spcBef>
                <a:spcPts val="125"/>
              </a:spcBef>
              <a:buFont typeface="Calibri"/>
              <a:buAutoNum type="arabicPeriod"/>
              <a:tabLst>
                <a:tab pos="539115" algn="l"/>
              </a:tabLst>
            </a:pPr>
            <a:r>
              <a:rPr sz="2500" b="1" spc="24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29" dirty="0">
                <a:solidFill>
                  <a:srgbClr val="FFFFFF"/>
                </a:solidFill>
                <a:latin typeface="Calibri"/>
                <a:cs typeface="Calibri"/>
              </a:rPr>
              <a:t>Sales: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55" dirty="0">
                <a:solidFill>
                  <a:srgbClr val="FFFFFF"/>
                </a:solidFill>
                <a:latin typeface="Calibri"/>
                <a:cs typeface="Calibri"/>
              </a:rPr>
              <a:t>Summation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8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sales transactions.</a:t>
            </a:r>
            <a:endParaRPr sz="2500" dirty="0">
              <a:latin typeface="Calibri"/>
              <a:cs typeface="Calibri"/>
            </a:endParaRPr>
          </a:p>
          <a:p>
            <a:pPr marL="537845" marR="1238250" indent="-278765">
              <a:lnSpc>
                <a:spcPct val="114999"/>
              </a:lnSpc>
              <a:buFont typeface="Calibri"/>
              <a:buAutoNum type="arabicPeriod"/>
              <a:tabLst>
                <a:tab pos="539115" algn="l"/>
              </a:tabLst>
            </a:pPr>
            <a:r>
              <a:rPr sz="2500" b="1" spc="32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04" dirty="0">
                <a:solidFill>
                  <a:srgbClr val="FFFFFF"/>
                </a:solidFill>
                <a:latin typeface="Calibri"/>
                <a:cs typeface="Calibri"/>
              </a:rPr>
              <a:t>Profit: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3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10" dirty="0">
                <a:solidFill>
                  <a:srgbClr val="FFFFFF"/>
                </a:solidFill>
                <a:latin typeface="Calibri"/>
                <a:cs typeface="Calibri"/>
              </a:rPr>
              <a:t>understand 	</a:t>
            </a:r>
            <a:r>
              <a:rPr sz="2500" b="1" spc="225" dirty="0">
                <a:solidFill>
                  <a:srgbClr val="FFFFFF"/>
                </a:solidFill>
                <a:latin typeface="Calibri"/>
                <a:cs typeface="Calibri"/>
              </a:rPr>
              <a:t>profitability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8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95" dirty="0">
                <a:solidFill>
                  <a:srgbClr val="FFFFFF"/>
                </a:solidFill>
                <a:latin typeface="Calibri"/>
                <a:cs typeface="Calibri"/>
              </a:rPr>
              <a:t>sale.</a:t>
            </a:r>
            <a:endParaRPr sz="2500" dirty="0">
              <a:latin typeface="Calibri"/>
              <a:cs typeface="Calibri"/>
            </a:endParaRPr>
          </a:p>
          <a:p>
            <a:pPr marL="537845" marR="114935" indent="-277495">
              <a:lnSpc>
                <a:spcPct val="114999"/>
              </a:lnSpc>
              <a:buFont typeface="Calibri"/>
              <a:buAutoNum type="arabicPeriod"/>
              <a:tabLst>
                <a:tab pos="539115" algn="l"/>
              </a:tabLst>
            </a:pPr>
            <a:r>
              <a:rPr sz="2500" b="1" spc="315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Deviation: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90" dirty="0">
                <a:solidFill>
                  <a:srgbClr val="FFFFFF"/>
                </a:solidFill>
                <a:latin typeface="Calibri"/>
                <a:cs typeface="Calibri"/>
              </a:rPr>
              <a:t>Measured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variation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35" dirty="0">
                <a:solidFill>
                  <a:srgbClr val="FFFFFF"/>
                </a:solidFill>
                <a:latin typeface="Calibri"/>
                <a:cs typeface="Calibri"/>
              </a:rPr>
              <a:t>in 	</a:t>
            </a:r>
            <a:r>
              <a:rPr sz="2500" b="1" spc="27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sz="2500" dirty="0">
              <a:latin typeface="Calibri"/>
              <a:cs typeface="Calibri"/>
            </a:endParaRPr>
          </a:p>
          <a:p>
            <a:pPr marL="539115" marR="64769" indent="-309245">
              <a:lnSpc>
                <a:spcPct val="114999"/>
              </a:lnSpc>
              <a:buFont typeface="Calibri"/>
              <a:buAutoNum type="arabicPeriod"/>
              <a:tabLst>
                <a:tab pos="539115" algn="l"/>
              </a:tabLst>
            </a:pPr>
            <a:r>
              <a:rPr sz="2500" b="1" spc="260" dirty="0">
                <a:solidFill>
                  <a:srgbClr val="FFFFFF"/>
                </a:solidFill>
                <a:latin typeface="Calibri"/>
                <a:cs typeface="Calibri"/>
              </a:rPr>
              <a:t>Correlation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Analysis: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85" dirty="0">
                <a:solidFill>
                  <a:srgbClr val="FFFFFF"/>
                </a:solidFill>
                <a:latin typeface="Calibri"/>
                <a:cs typeface="Calibri"/>
              </a:rPr>
              <a:t>Checked</a:t>
            </a:r>
            <a:r>
              <a:rPr sz="25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relationship </a:t>
            </a:r>
            <a:r>
              <a:rPr sz="2500" b="1" spc="33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7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18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sz="2500" dirty="0">
              <a:latin typeface="Calibri"/>
              <a:cs typeface="Calibri"/>
            </a:endParaRPr>
          </a:p>
        </p:txBody>
      </p:sp>
      <p:pic>
        <p:nvPicPr>
          <p:cNvPr id="15" name="Picture 1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630" y="6160173"/>
            <a:ext cx="123825" cy="1238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559111" y="7011104"/>
            <a:ext cx="1360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355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41514" y="5871248"/>
            <a:ext cx="5497830" cy="154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080">
              <a:lnSpc>
                <a:spcPct val="116700"/>
              </a:lnSpc>
              <a:spcBef>
                <a:spcPts val="95"/>
              </a:spcBef>
            </a:pPr>
            <a:r>
              <a:rPr sz="3000" b="1" spc="375" dirty="0">
                <a:solidFill>
                  <a:srgbClr val="FFFFFF"/>
                </a:solidFill>
                <a:latin typeface="Calibri"/>
                <a:cs typeface="Calibri"/>
              </a:rPr>
              <a:t>Graphs</a:t>
            </a:r>
            <a:r>
              <a:rPr sz="30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38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30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54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0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340" dirty="0">
                <a:solidFill>
                  <a:srgbClr val="FFFFFF"/>
                </a:solidFill>
                <a:latin typeface="Calibri"/>
                <a:cs typeface="Calibri"/>
              </a:rPr>
              <a:t>Better </a:t>
            </a:r>
            <a:r>
              <a:rPr sz="3000" b="1" spc="310" dirty="0">
                <a:solidFill>
                  <a:srgbClr val="FFFFFF"/>
                </a:solidFill>
                <a:latin typeface="Calibri"/>
                <a:cs typeface="Calibri"/>
              </a:rPr>
              <a:t>Insights: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2130425" algn="l"/>
                <a:tab pos="3877310" algn="l"/>
              </a:tabLst>
            </a:pPr>
            <a:r>
              <a:rPr sz="2500" spc="-24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25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50" dirty="0">
                <a:solidFill>
                  <a:srgbClr val="FFFFFF"/>
                </a:solidFill>
                <a:latin typeface="Calibri"/>
                <a:cs typeface="Calibri"/>
              </a:rPr>
              <a:t>Yearly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500" b="1" spc="26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500" b="1" spc="240" dirty="0">
                <a:solidFill>
                  <a:srgbClr val="FFFFFF"/>
                </a:solidFill>
                <a:latin typeface="Calibri"/>
                <a:cs typeface="Calibri"/>
              </a:rPr>
              <a:t>Trend: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5881" y="7392066"/>
            <a:ext cx="7243445" cy="22161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550"/>
              </a:spcBef>
            </a:pPr>
            <a:r>
              <a:rPr sz="2500" b="1" spc="275" dirty="0">
                <a:solidFill>
                  <a:srgbClr val="FFFFFF"/>
                </a:solidFill>
                <a:latin typeface="Calibri"/>
                <a:cs typeface="Calibri"/>
              </a:rPr>
              <a:t>increase/decrease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7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6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b="1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15" dirty="0">
                <a:solidFill>
                  <a:srgbClr val="FFFFFF"/>
                </a:solidFill>
                <a:latin typeface="Calibri"/>
                <a:cs typeface="Calibri"/>
              </a:rPr>
              <a:t>years.</a:t>
            </a:r>
            <a:endParaRPr sz="2500" dirty="0">
              <a:latin typeface="Calibri"/>
              <a:cs typeface="Calibri"/>
            </a:endParaRPr>
          </a:p>
          <a:p>
            <a:pPr marL="278130" marR="5080" indent="-278765">
              <a:lnSpc>
                <a:spcPct val="114999"/>
              </a:lnSpc>
              <a:buFont typeface="Calibri"/>
              <a:buAutoNum type="arabicPeriod" startAt="2"/>
              <a:tabLst>
                <a:tab pos="279400" algn="l"/>
                <a:tab pos="2942590" algn="l"/>
                <a:tab pos="4327525" algn="l"/>
                <a:tab pos="6381750" algn="l"/>
              </a:tabLst>
            </a:pPr>
            <a:r>
              <a:rPr sz="2500" b="1" spc="315" dirty="0">
                <a:solidFill>
                  <a:srgbClr val="FFFFFF"/>
                </a:solidFill>
                <a:latin typeface="Calibri"/>
                <a:cs typeface="Calibri"/>
              </a:rPr>
              <a:t>Product-</a:t>
            </a:r>
            <a:r>
              <a:rPr sz="2500" b="1" spc="280" dirty="0">
                <a:solidFill>
                  <a:srgbClr val="FFFFFF"/>
                </a:solidFill>
                <a:latin typeface="Calibri"/>
                <a:cs typeface="Calibri"/>
              </a:rPr>
              <a:t>wise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500" b="1" spc="220" dirty="0">
                <a:solidFill>
                  <a:srgbClr val="FFFFFF"/>
                </a:solidFill>
                <a:latin typeface="Calibri"/>
                <a:cs typeface="Calibri"/>
              </a:rPr>
              <a:t>Sales: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Identified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500" b="1" spc="270" dirty="0">
                <a:solidFill>
                  <a:srgbClr val="FFFFFF"/>
                </a:solidFill>
                <a:latin typeface="Calibri"/>
                <a:cs typeface="Calibri"/>
              </a:rPr>
              <a:t>best- 	</a:t>
            </a:r>
            <a:r>
              <a:rPr sz="2500" b="1" spc="275" dirty="0">
                <a:solidFill>
                  <a:srgbClr val="FFFFFF"/>
                </a:solidFill>
                <a:latin typeface="Calibri"/>
                <a:cs typeface="Calibri"/>
              </a:rPr>
              <a:t>selling</a:t>
            </a:r>
            <a:r>
              <a:rPr sz="25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65" dirty="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2500" dirty="0">
              <a:latin typeface="Calibri"/>
              <a:cs typeface="Calibri"/>
            </a:endParaRPr>
          </a:p>
          <a:p>
            <a:pPr marL="278130" marR="5080" indent="-277495">
              <a:lnSpc>
                <a:spcPct val="114999"/>
              </a:lnSpc>
              <a:buFont typeface="Calibri"/>
              <a:buAutoNum type="arabicPeriod" startAt="2"/>
              <a:tabLst>
                <a:tab pos="279400" algn="l"/>
              </a:tabLst>
            </a:pP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2500" b="1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Distribution:</a:t>
            </a:r>
            <a:r>
              <a:rPr sz="2500" b="1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15" dirty="0">
                <a:solidFill>
                  <a:srgbClr val="FFFFFF"/>
                </a:solidFill>
                <a:latin typeface="Calibri"/>
                <a:cs typeface="Calibri"/>
              </a:rPr>
              <a:t>Analyzed</a:t>
            </a:r>
            <a:r>
              <a:rPr sz="2500" b="1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25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2500" b="1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85" dirty="0">
                <a:solidFill>
                  <a:srgbClr val="FFFFFF"/>
                </a:solidFill>
                <a:latin typeface="Calibri"/>
                <a:cs typeface="Calibri"/>
              </a:rPr>
              <a:t>trends 	</a:t>
            </a:r>
            <a:r>
              <a:rPr sz="2500" b="1" spc="3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24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15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b="1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315" dirty="0">
                <a:solidFill>
                  <a:srgbClr val="FFFFFF"/>
                </a:solidFill>
                <a:latin typeface="Calibri"/>
                <a:cs typeface="Calibri"/>
              </a:rPr>
              <a:t>segments.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497174" y="-82717"/>
            <a:ext cx="15808960" cy="99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350" b="1" spc="240" dirty="0">
                <a:solidFill>
                  <a:srgbClr val="FFFFFF"/>
                </a:solidFill>
                <a:latin typeface="Trebuchet MS"/>
                <a:cs typeface="Trebuchet MS"/>
              </a:rPr>
              <a:t>Statistical</a:t>
            </a:r>
            <a:r>
              <a:rPr sz="635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50" b="1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6350" b="1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50" b="1" spc="2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6350" b="1" spc="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450" spc="-660" baseline="-2204" dirty="0">
                <a:solidFill>
                  <a:srgbClr val="000000"/>
                </a:solidFill>
                <a:latin typeface="Arial Black"/>
                <a:cs typeface="Arial Black"/>
              </a:rPr>
              <a:t>Analysis</a:t>
            </a:r>
            <a:r>
              <a:rPr sz="9450" spc="-930" baseline="-2204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9450" spc="-382" baseline="-2204" dirty="0">
                <a:solidFill>
                  <a:srgbClr val="000000"/>
                </a:solidFill>
                <a:latin typeface="Arial Black"/>
                <a:cs typeface="Arial Black"/>
              </a:rPr>
              <a:t>in</a:t>
            </a:r>
            <a:r>
              <a:rPr sz="9450" spc="-922" baseline="-2204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9450" spc="-944" baseline="-2204" dirty="0">
                <a:solidFill>
                  <a:srgbClr val="000000"/>
                </a:solidFill>
                <a:latin typeface="Arial Black"/>
                <a:cs typeface="Arial Black"/>
              </a:rPr>
              <a:t>Excel</a:t>
            </a:r>
            <a:endParaRPr sz="9450" baseline="-2204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594" y="3483391"/>
              <a:ext cx="8353424" cy="5153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8769" y="3343330"/>
              <a:ext cx="8724899" cy="52958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598519"/>
            <a:ext cx="16750605" cy="2331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99260" algn="ctr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solidFill>
                  <a:srgbClr val="FFFFFF"/>
                </a:solidFill>
                <a:latin typeface="Arial Black"/>
                <a:cs typeface="Arial Black"/>
              </a:rPr>
              <a:t>Visualization in Excel</a:t>
            </a:r>
            <a:endParaRPr sz="5200" dirty="0">
              <a:latin typeface="Arial Black"/>
              <a:cs typeface="Arial Black"/>
            </a:endParaRPr>
          </a:p>
          <a:p>
            <a:pPr marL="12700" algn="l">
              <a:lnSpc>
                <a:spcPct val="100000"/>
              </a:lnSpc>
              <a:spcBef>
                <a:spcPts val="5600"/>
              </a:spcBef>
              <a:tabLst>
                <a:tab pos="8482965" algn="l"/>
              </a:tabLst>
            </a:pPr>
            <a:r>
              <a:rPr sz="5200" dirty="0">
                <a:solidFill>
                  <a:srgbClr val="FFFFFF"/>
                </a:solidFill>
                <a:latin typeface="Arial Black"/>
                <a:cs typeface="Arial Black"/>
              </a:rPr>
              <a:t>Monthly Discount	Top 5 Selling Products</a:t>
            </a:r>
            <a:endParaRPr sz="5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834" y="3641271"/>
              <a:ext cx="8267699" cy="4743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5927" y="3641271"/>
              <a:ext cx="8172449" cy="47434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55927" y="1283256"/>
            <a:ext cx="8172449" cy="182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4780" marR="5080" indent="-1402715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solidFill>
                  <a:srgbClr val="FFFFFF"/>
                </a:solidFill>
                <a:latin typeface="Arial Black"/>
                <a:cs typeface="Arial Black"/>
              </a:rPr>
              <a:t>Relationship between sales &amp; profit</a:t>
            </a:r>
            <a:endParaRPr sz="52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4042" y="1876701"/>
            <a:ext cx="6980555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200" dirty="0">
                <a:solidFill>
                  <a:srgbClr val="FFFFFF"/>
                </a:solidFill>
                <a:latin typeface="Arial Black"/>
                <a:cs typeface="Arial Black"/>
              </a:rPr>
              <a:t>Monthly Sales Trends</a:t>
            </a:r>
            <a:endParaRPr sz="5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3" sz="half"/>
          </p:nvPr>
        </p:nvSpPr>
        <p:spPr/>
        <p:txBody>
          <a:bodyPr/>
          <a:lstStyle/>
          <a:p/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5612765" cy="10287000"/>
            </a:xfrm>
            <a:custGeom>
              <a:avLst/>
              <a:gdLst/>
              <a:ahLst/>
              <a:cxnLst/>
              <a:rect l="l" t="t" r="r" b="b"/>
              <a:pathLst>
                <a:path w="5612765" h="10287000">
                  <a:moveTo>
                    <a:pt x="3218666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3218666" y="0"/>
                  </a:lnTo>
                  <a:lnTo>
                    <a:pt x="5612578" y="5143500"/>
                  </a:lnTo>
                  <a:lnTo>
                    <a:pt x="3218666" y="1028700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60390" y="1226648"/>
              <a:ext cx="7094220" cy="1766570"/>
            </a:xfrm>
            <a:custGeom>
              <a:avLst/>
              <a:gdLst/>
              <a:ahLst/>
              <a:cxnLst/>
              <a:rect l="l" t="t" r="r" b="b"/>
              <a:pathLst>
                <a:path w="7094220" h="1766570">
                  <a:moveTo>
                    <a:pt x="7093625" y="1766505"/>
                  </a:moveTo>
                  <a:lnTo>
                    <a:pt x="0" y="1766505"/>
                  </a:lnTo>
                  <a:lnTo>
                    <a:pt x="0" y="0"/>
                  </a:lnTo>
                  <a:lnTo>
                    <a:pt x="7093625" y="0"/>
                  </a:lnTo>
                  <a:lnTo>
                    <a:pt x="7093625" y="1766505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8700" y="1580794"/>
              <a:ext cx="1062355" cy="1058545"/>
            </a:xfrm>
            <a:custGeom>
              <a:avLst/>
              <a:gdLst/>
              <a:ahLst/>
              <a:cxnLst/>
              <a:rect l="l" t="t" r="r" b="b"/>
              <a:pathLst>
                <a:path w="1062355" h="1058545">
                  <a:moveTo>
                    <a:pt x="1062347" y="1058213"/>
                  </a:moveTo>
                  <a:lnTo>
                    <a:pt x="0" y="1058213"/>
                  </a:lnTo>
                  <a:lnTo>
                    <a:pt x="0" y="0"/>
                  </a:lnTo>
                  <a:lnTo>
                    <a:pt x="1062347" y="0"/>
                  </a:lnTo>
                  <a:lnTo>
                    <a:pt x="1062347" y="1058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0390" y="3249047"/>
              <a:ext cx="7094220" cy="1766570"/>
            </a:xfrm>
            <a:custGeom>
              <a:avLst/>
              <a:gdLst/>
              <a:ahLst/>
              <a:cxnLst/>
              <a:rect l="l" t="t" r="r" b="b"/>
              <a:pathLst>
                <a:path w="7094220" h="1766570">
                  <a:moveTo>
                    <a:pt x="7093625" y="1766505"/>
                  </a:moveTo>
                  <a:lnTo>
                    <a:pt x="0" y="1766505"/>
                  </a:lnTo>
                  <a:lnTo>
                    <a:pt x="0" y="0"/>
                  </a:lnTo>
                  <a:lnTo>
                    <a:pt x="7093625" y="0"/>
                  </a:lnTo>
                  <a:lnTo>
                    <a:pt x="7093625" y="1766505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8700" y="3603193"/>
              <a:ext cx="1062355" cy="1058545"/>
            </a:xfrm>
            <a:custGeom>
              <a:avLst/>
              <a:gdLst/>
              <a:ahLst/>
              <a:cxnLst/>
              <a:rect l="l" t="t" r="r" b="b"/>
              <a:pathLst>
                <a:path w="1062355" h="1058545">
                  <a:moveTo>
                    <a:pt x="1062347" y="1058213"/>
                  </a:moveTo>
                  <a:lnTo>
                    <a:pt x="0" y="1058213"/>
                  </a:lnTo>
                  <a:lnTo>
                    <a:pt x="0" y="0"/>
                  </a:lnTo>
                  <a:lnTo>
                    <a:pt x="1062347" y="0"/>
                  </a:lnTo>
                  <a:lnTo>
                    <a:pt x="1062347" y="1058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0390" y="5271446"/>
              <a:ext cx="7094220" cy="1766570"/>
            </a:xfrm>
            <a:custGeom>
              <a:avLst/>
              <a:gdLst/>
              <a:ahLst/>
              <a:cxnLst/>
              <a:rect l="l" t="t" r="r" b="b"/>
              <a:pathLst>
                <a:path w="7094220" h="1766570">
                  <a:moveTo>
                    <a:pt x="7093625" y="1766505"/>
                  </a:moveTo>
                  <a:lnTo>
                    <a:pt x="0" y="1766505"/>
                  </a:lnTo>
                  <a:lnTo>
                    <a:pt x="0" y="0"/>
                  </a:lnTo>
                  <a:lnTo>
                    <a:pt x="7093625" y="0"/>
                  </a:lnTo>
                  <a:lnTo>
                    <a:pt x="7093625" y="1766505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5625592"/>
              <a:ext cx="1062355" cy="1058545"/>
            </a:xfrm>
            <a:custGeom>
              <a:avLst/>
              <a:gdLst/>
              <a:ahLst/>
              <a:cxnLst/>
              <a:rect l="l" t="t" r="r" b="b"/>
              <a:pathLst>
                <a:path w="1062355" h="1058545">
                  <a:moveTo>
                    <a:pt x="1062347" y="1058213"/>
                  </a:moveTo>
                  <a:lnTo>
                    <a:pt x="0" y="1058213"/>
                  </a:lnTo>
                  <a:lnTo>
                    <a:pt x="0" y="0"/>
                  </a:lnTo>
                  <a:lnTo>
                    <a:pt x="1062347" y="0"/>
                  </a:lnTo>
                  <a:lnTo>
                    <a:pt x="1062347" y="1058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390" y="7293845"/>
              <a:ext cx="7094220" cy="1766570"/>
            </a:xfrm>
            <a:custGeom>
              <a:avLst/>
              <a:gdLst/>
              <a:ahLst/>
              <a:cxnLst/>
              <a:rect l="l" t="t" r="r" b="b"/>
              <a:pathLst>
                <a:path w="7094220" h="1766570">
                  <a:moveTo>
                    <a:pt x="7093625" y="1766505"/>
                  </a:moveTo>
                  <a:lnTo>
                    <a:pt x="0" y="1766505"/>
                  </a:lnTo>
                  <a:lnTo>
                    <a:pt x="0" y="0"/>
                  </a:lnTo>
                  <a:lnTo>
                    <a:pt x="7093625" y="0"/>
                  </a:lnTo>
                  <a:lnTo>
                    <a:pt x="7093625" y="1766505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700" y="7647991"/>
              <a:ext cx="1062355" cy="1058545"/>
            </a:xfrm>
            <a:custGeom>
              <a:avLst/>
              <a:gdLst/>
              <a:ahLst/>
              <a:cxnLst/>
              <a:rect l="l" t="t" r="r" b="b"/>
              <a:pathLst>
                <a:path w="1062355" h="1058545">
                  <a:moveTo>
                    <a:pt x="1062347" y="1058213"/>
                  </a:moveTo>
                  <a:lnTo>
                    <a:pt x="0" y="1058213"/>
                  </a:lnTo>
                  <a:lnTo>
                    <a:pt x="0" y="0"/>
                  </a:lnTo>
                  <a:lnTo>
                    <a:pt x="1062347" y="0"/>
                  </a:lnTo>
                  <a:lnTo>
                    <a:pt x="1062347" y="10582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2883" y="1777466"/>
              <a:ext cx="680085" cy="6726555"/>
            </a:xfrm>
            <a:custGeom>
              <a:avLst/>
              <a:gdLst/>
              <a:ahLst/>
              <a:cxnLst/>
              <a:rect l="l" t="t" r="r" b="b"/>
              <a:pathLst>
                <a:path w="680085" h="6726555">
                  <a:moveTo>
                    <a:pt x="168122" y="2373858"/>
                  </a:moveTo>
                  <a:lnTo>
                    <a:pt x="164947" y="2358618"/>
                  </a:lnTo>
                  <a:lnTo>
                    <a:pt x="156298" y="2345918"/>
                  </a:lnTo>
                  <a:lnTo>
                    <a:pt x="143471" y="2337028"/>
                  </a:lnTo>
                  <a:lnTo>
                    <a:pt x="127774" y="2333218"/>
                  </a:lnTo>
                  <a:lnTo>
                    <a:pt x="112064" y="2337028"/>
                  </a:lnTo>
                  <a:lnTo>
                    <a:pt x="99237" y="2345918"/>
                  </a:lnTo>
                  <a:lnTo>
                    <a:pt x="90589" y="2358618"/>
                  </a:lnTo>
                  <a:lnTo>
                    <a:pt x="87426" y="2373858"/>
                  </a:lnTo>
                  <a:lnTo>
                    <a:pt x="90589" y="2389098"/>
                  </a:lnTo>
                  <a:lnTo>
                    <a:pt x="99237" y="2403068"/>
                  </a:lnTo>
                  <a:lnTo>
                    <a:pt x="112064" y="2410688"/>
                  </a:lnTo>
                  <a:lnTo>
                    <a:pt x="127774" y="2414498"/>
                  </a:lnTo>
                  <a:lnTo>
                    <a:pt x="143471" y="2410688"/>
                  </a:lnTo>
                  <a:lnTo>
                    <a:pt x="156298" y="2403068"/>
                  </a:lnTo>
                  <a:lnTo>
                    <a:pt x="164947" y="2389098"/>
                  </a:lnTo>
                  <a:lnTo>
                    <a:pt x="168122" y="2373858"/>
                  </a:lnTo>
                  <a:close/>
                </a:path>
                <a:path w="680085" h="6726555">
                  <a:moveTo>
                    <a:pt x="223354" y="4506709"/>
                  </a:moveTo>
                  <a:lnTo>
                    <a:pt x="220802" y="4494009"/>
                  </a:lnTo>
                  <a:lnTo>
                    <a:pt x="213817" y="4483849"/>
                  </a:lnTo>
                  <a:lnTo>
                    <a:pt x="203454" y="4477499"/>
                  </a:lnTo>
                  <a:lnTo>
                    <a:pt x="190754" y="4474959"/>
                  </a:lnTo>
                  <a:lnTo>
                    <a:pt x="178066" y="4477499"/>
                  </a:lnTo>
                  <a:lnTo>
                    <a:pt x="167703" y="4483849"/>
                  </a:lnTo>
                  <a:lnTo>
                    <a:pt x="160718" y="4494009"/>
                  </a:lnTo>
                  <a:lnTo>
                    <a:pt x="158153" y="4506709"/>
                  </a:lnTo>
                  <a:lnTo>
                    <a:pt x="160718" y="4519409"/>
                  </a:lnTo>
                  <a:lnTo>
                    <a:pt x="167703" y="4529569"/>
                  </a:lnTo>
                  <a:lnTo>
                    <a:pt x="178066" y="4537189"/>
                  </a:lnTo>
                  <a:lnTo>
                    <a:pt x="190754" y="4539729"/>
                  </a:lnTo>
                  <a:lnTo>
                    <a:pt x="203454" y="4537189"/>
                  </a:lnTo>
                  <a:lnTo>
                    <a:pt x="213817" y="4529569"/>
                  </a:lnTo>
                  <a:lnTo>
                    <a:pt x="220802" y="4519409"/>
                  </a:lnTo>
                  <a:lnTo>
                    <a:pt x="223354" y="4506709"/>
                  </a:lnTo>
                  <a:close/>
                </a:path>
                <a:path w="680085" h="6726555">
                  <a:moveTo>
                    <a:pt x="255536" y="2403068"/>
                  </a:moveTo>
                  <a:lnTo>
                    <a:pt x="245491" y="2353538"/>
                  </a:lnTo>
                  <a:lnTo>
                    <a:pt x="228549" y="2328405"/>
                  </a:lnTo>
                  <a:lnTo>
                    <a:pt x="228549" y="2403068"/>
                  </a:lnTo>
                  <a:lnTo>
                    <a:pt x="226593" y="2423388"/>
                  </a:lnTo>
                  <a:lnTo>
                    <a:pt x="220853" y="2442438"/>
                  </a:lnTo>
                  <a:lnTo>
                    <a:pt x="211531" y="2458948"/>
                  </a:lnTo>
                  <a:lnTo>
                    <a:pt x="198869" y="2474188"/>
                  </a:lnTo>
                  <a:lnTo>
                    <a:pt x="186194" y="2456408"/>
                  </a:lnTo>
                  <a:lnTo>
                    <a:pt x="169418" y="2442438"/>
                  </a:lnTo>
                  <a:lnTo>
                    <a:pt x="149593" y="2434818"/>
                  </a:lnTo>
                  <a:lnTo>
                    <a:pt x="127774" y="2431008"/>
                  </a:lnTo>
                  <a:lnTo>
                    <a:pt x="105956" y="2434818"/>
                  </a:lnTo>
                  <a:lnTo>
                    <a:pt x="86118" y="2442438"/>
                  </a:lnTo>
                  <a:lnTo>
                    <a:pt x="69342" y="2456408"/>
                  </a:lnTo>
                  <a:lnTo>
                    <a:pt x="56667" y="2474188"/>
                  </a:lnTo>
                  <a:lnTo>
                    <a:pt x="44005" y="2458948"/>
                  </a:lnTo>
                  <a:lnTo>
                    <a:pt x="34696" y="2442438"/>
                  </a:lnTo>
                  <a:lnTo>
                    <a:pt x="28956" y="2423388"/>
                  </a:lnTo>
                  <a:lnTo>
                    <a:pt x="26987" y="2403068"/>
                  </a:lnTo>
                  <a:lnTo>
                    <a:pt x="34912" y="2363698"/>
                  </a:lnTo>
                  <a:lnTo>
                    <a:pt x="56502" y="2331948"/>
                  </a:lnTo>
                  <a:lnTo>
                    <a:pt x="88544" y="2310358"/>
                  </a:lnTo>
                  <a:lnTo>
                    <a:pt x="127774" y="2302738"/>
                  </a:lnTo>
                  <a:lnTo>
                    <a:pt x="167005" y="2310358"/>
                  </a:lnTo>
                  <a:lnTo>
                    <a:pt x="199034" y="2331948"/>
                  </a:lnTo>
                  <a:lnTo>
                    <a:pt x="220637" y="2363698"/>
                  </a:lnTo>
                  <a:lnTo>
                    <a:pt x="228549" y="2403068"/>
                  </a:lnTo>
                  <a:lnTo>
                    <a:pt x="228549" y="2328405"/>
                  </a:lnTo>
                  <a:lnTo>
                    <a:pt x="218109" y="2312898"/>
                  </a:lnTo>
                  <a:lnTo>
                    <a:pt x="202641" y="2302738"/>
                  </a:lnTo>
                  <a:lnTo>
                    <a:pt x="177495" y="2286228"/>
                  </a:lnTo>
                  <a:lnTo>
                    <a:pt x="127774" y="2276068"/>
                  </a:lnTo>
                  <a:lnTo>
                    <a:pt x="78041" y="2286228"/>
                  </a:lnTo>
                  <a:lnTo>
                    <a:pt x="37426" y="2312898"/>
                  </a:lnTo>
                  <a:lnTo>
                    <a:pt x="10045" y="2353538"/>
                  </a:lnTo>
                  <a:lnTo>
                    <a:pt x="0" y="2403068"/>
                  </a:lnTo>
                  <a:lnTo>
                    <a:pt x="10045" y="2452598"/>
                  </a:lnTo>
                  <a:lnTo>
                    <a:pt x="37426" y="2493238"/>
                  </a:lnTo>
                  <a:lnTo>
                    <a:pt x="78041" y="2521178"/>
                  </a:lnTo>
                  <a:lnTo>
                    <a:pt x="127774" y="2531338"/>
                  </a:lnTo>
                  <a:lnTo>
                    <a:pt x="177495" y="2521178"/>
                  </a:lnTo>
                  <a:lnTo>
                    <a:pt x="218109" y="2493238"/>
                  </a:lnTo>
                  <a:lnTo>
                    <a:pt x="230949" y="2474188"/>
                  </a:lnTo>
                  <a:lnTo>
                    <a:pt x="245491" y="2452598"/>
                  </a:lnTo>
                  <a:lnTo>
                    <a:pt x="255536" y="2403068"/>
                  </a:lnTo>
                  <a:close/>
                </a:path>
                <a:path w="680085" h="6726555">
                  <a:moveTo>
                    <a:pt x="257416" y="4294619"/>
                  </a:moveTo>
                  <a:lnTo>
                    <a:pt x="252196" y="4281919"/>
                  </a:lnTo>
                  <a:lnTo>
                    <a:pt x="246087" y="4278109"/>
                  </a:lnTo>
                  <a:lnTo>
                    <a:pt x="235077" y="4278109"/>
                  </a:lnTo>
                  <a:lnTo>
                    <a:pt x="231063" y="4280649"/>
                  </a:lnTo>
                  <a:lnTo>
                    <a:pt x="228130" y="4283189"/>
                  </a:lnTo>
                  <a:lnTo>
                    <a:pt x="207060" y="4304779"/>
                  </a:lnTo>
                  <a:lnTo>
                    <a:pt x="185978" y="4283189"/>
                  </a:lnTo>
                  <a:lnTo>
                    <a:pt x="182930" y="4280649"/>
                  </a:lnTo>
                  <a:lnTo>
                    <a:pt x="178727" y="4278109"/>
                  </a:lnTo>
                  <a:lnTo>
                    <a:pt x="167640" y="4278109"/>
                  </a:lnTo>
                  <a:lnTo>
                    <a:pt x="161721" y="4283189"/>
                  </a:lnTo>
                  <a:lnTo>
                    <a:pt x="159181" y="4288269"/>
                  </a:lnTo>
                  <a:lnTo>
                    <a:pt x="156692" y="4294619"/>
                  </a:lnTo>
                  <a:lnTo>
                    <a:pt x="158153" y="4302239"/>
                  </a:lnTo>
                  <a:lnTo>
                    <a:pt x="162928" y="4306049"/>
                  </a:lnTo>
                  <a:lnTo>
                    <a:pt x="184010" y="4327639"/>
                  </a:lnTo>
                  <a:lnTo>
                    <a:pt x="162928" y="4349229"/>
                  </a:lnTo>
                  <a:lnTo>
                    <a:pt x="158673" y="4353039"/>
                  </a:lnTo>
                  <a:lnTo>
                    <a:pt x="156946" y="4359389"/>
                  </a:lnTo>
                  <a:lnTo>
                    <a:pt x="158483" y="4364469"/>
                  </a:lnTo>
                  <a:lnTo>
                    <a:pt x="159943" y="4370819"/>
                  </a:lnTo>
                  <a:lnTo>
                    <a:pt x="164401" y="4374629"/>
                  </a:lnTo>
                  <a:lnTo>
                    <a:pt x="175793" y="4377169"/>
                  </a:lnTo>
                  <a:lnTo>
                    <a:pt x="181902" y="4375899"/>
                  </a:lnTo>
                  <a:lnTo>
                    <a:pt x="185978" y="4372089"/>
                  </a:lnTo>
                  <a:lnTo>
                    <a:pt x="207060" y="4350499"/>
                  </a:lnTo>
                  <a:lnTo>
                    <a:pt x="228130" y="4372089"/>
                  </a:lnTo>
                  <a:lnTo>
                    <a:pt x="232206" y="4375899"/>
                  </a:lnTo>
                  <a:lnTo>
                    <a:pt x="238315" y="4377169"/>
                  </a:lnTo>
                  <a:lnTo>
                    <a:pt x="249720" y="4374629"/>
                  </a:lnTo>
                  <a:lnTo>
                    <a:pt x="254177" y="4370819"/>
                  </a:lnTo>
                  <a:lnTo>
                    <a:pt x="255638" y="4364469"/>
                  </a:lnTo>
                  <a:lnTo>
                    <a:pt x="257162" y="4359389"/>
                  </a:lnTo>
                  <a:lnTo>
                    <a:pt x="255447" y="4353039"/>
                  </a:lnTo>
                  <a:lnTo>
                    <a:pt x="252603" y="4350499"/>
                  </a:lnTo>
                  <a:lnTo>
                    <a:pt x="251180" y="4349229"/>
                  </a:lnTo>
                  <a:lnTo>
                    <a:pt x="230111" y="4327639"/>
                  </a:lnTo>
                  <a:lnTo>
                    <a:pt x="251180" y="4306049"/>
                  </a:lnTo>
                  <a:lnTo>
                    <a:pt x="252793" y="4304779"/>
                  </a:lnTo>
                  <a:lnTo>
                    <a:pt x="256019" y="4302239"/>
                  </a:lnTo>
                  <a:lnTo>
                    <a:pt x="257416" y="4294619"/>
                  </a:lnTo>
                  <a:close/>
                </a:path>
                <a:path w="680085" h="6726555">
                  <a:moveTo>
                    <a:pt x="272681" y="2123668"/>
                  </a:moveTo>
                  <a:lnTo>
                    <a:pt x="178676" y="2123668"/>
                  </a:lnTo>
                  <a:lnTo>
                    <a:pt x="166916" y="2126208"/>
                  </a:lnTo>
                  <a:lnTo>
                    <a:pt x="157289" y="2132558"/>
                  </a:lnTo>
                  <a:lnTo>
                    <a:pt x="150799" y="2141448"/>
                  </a:lnTo>
                  <a:lnTo>
                    <a:pt x="148412" y="2154148"/>
                  </a:lnTo>
                  <a:lnTo>
                    <a:pt x="148412" y="2254478"/>
                  </a:lnTo>
                  <a:lnTo>
                    <a:pt x="170103" y="2259558"/>
                  </a:lnTo>
                  <a:lnTo>
                    <a:pt x="180479" y="2262098"/>
                  </a:lnTo>
                  <a:lnTo>
                    <a:pt x="190512" y="2267178"/>
                  </a:lnTo>
                  <a:lnTo>
                    <a:pt x="190512" y="2168118"/>
                  </a:lnTo>
                  <a:lnTo>
                    <a:pt x="192405" y="2165578"/>
                  </a:lnTo>
                  <a:lnTo>
                    <a:pt x="272681" y="2165578"/>
                  </a:lnTo>
                  <a:lnTo>
                    <a:pt x="272681" y="2123668"/>
                  </a:lnTo>
                  <a:close/>
                </a:path>
                <a:path w="680085" h="6726555">
                  <a:moveTo>
                    <a:pt x="343700" y="4604499"/>
                  </a:moveTo>
                  <a:lnTo>
                    <a:pt x="341020" y="4599419"/>
                  </a:lnTo>
                  <a:lnTo>
                    <a:pt x="336181" y="4595609"/>
                  </a:lnTo>
                  <a:lnTo>
                    <a:pt x="257683" y="4537189"/>
                  </a:lnTo>
                  <a:lnTo>
                    <a:pt x="254622" y="4534649"/>
                  </a:lnTo>
                  <a:lnTo>
                    <a:pt x="250799" y="4533379"/>
                  </a:lnTo>
                  <a:lnTo>
                    <a:pt x="240042" y="4533379"/>
                  </a:lnTo>
                  <a:lnTo>
                    <a:pt x="234061" y="4538459"/>
                  </a:lnTo>
                  <a:lnTo>
                    <a:pt x="232016" y="4544809"/>
                  </a:lnTo>
                  <a:lnTo>
                    <a:pt x="230047" y="4551159"/>
                  </a:lnTo>
                  <a:lnTo>
                    <a:pt x="232460" y="4558779"/>
                  </a:lnTo>
                  <a:lnTo>
                    <a:pt x="238061" y="4562589"/>
                  </a:lnTo>
                  <a:lnTo>
                    <a:pt x="316636" y="4622279"/>
                  </a:lnTo>
                  <a:lnTo>
                    <a:pt x="321284" y="4626089"/>
                  </a:lnTo>
                  <a:lnTo>
                    <a:pt x="327583" y="4626089"/>
                  </a:lnTo>
                  <a:lnTo>
                    <a:pt x="338543" y="4622279"/>
                  </a:lnTo>
                  <a:lnTo>
                    <a:pt x="342353" y="4617199"/>
                  </a:lnTo>
                  <a:lnTo>
                    <a:pt x="343001" y="4610849"/>
                  </a:lnTo>
                  <a:lnTo>
                    <a:pt x="343700" y="4604499"/>
                  </a:lnTo>
                  <a:close/>
                </a:path>
                <a:path w="680085" h="6726555">
                  <a:moveTo>
                    <a:pt x="360121" y="6182614"/>
                  </a:moveTo>
                  <a:lnTo>
                    <a:pt x="200444" y="6225794"/>
                  </a:lnTo>
                  <a:lnTo>
                    <a:pt x="200152" y="6227064"/>
                  </a:lnTo>
                  <a:lnTo>
                    <a:pt x="200380" y="6227064"/>
                  </a:lnTo>
                  <a:lnTo>
                    <a:pt x="204444" y="6237224"/>
                  </a:lnTo>
                  <a:lnTo>
                    <a:pt x="208597" y="6244844"/>
                  </a:lnTo>
                  <a:lnTo>
                    <a:pt x="212877" y="6248654"/>
                  </a:lnTo>
                  <a:lnTo>
                    <a:pt x="217297" y="6251194"/>
                  </a:lnTo>
                  <a:lnTo>
                    <a:pt x="222504" y="6253734"/>
                  </a:lnTo>
                  <a:lnTo>
                    <a:pt x="229476" y="6252464"/>
                  </a:lnTo>
                  <a:lnTo>
                    <a:pt x="237363" y="6249924"/>
                  </a:lnTo>
                  <a:lnTo>
                    <a:pt x="239229" y="6246114"/>
                  </a:lnTo>
                  <a:lnTo>
                    <a:pt x="241503" y="6241034"/>
                  </a:lnTo>
                  <a:lnTo>
                    <a:pt x="247078" y="6233414"/>
                  </a:lnTo>
                  <a:lnTo>
                    <a:pt x="252971" y="6232144"/>
                  </a:lnTo>
                  <a:lnTo>
                    <a:pt x="261670" y="6237224"/>
                  </a:lnTo>
                  <a:lnTo>
                    <a:pt x="262839" y="6243574"/>
                  </a:lnTo>
                  <a:lnTo>
                    <a:pt x="255638" y="6253734"/>
                  </a:lnTo>
                  <a:lnTo>
                    <a:pt x="253022" y="6261354"/>
                  </a:lnTo>
                  <a:lnTo>
                    <a:pt x="236093" y="6352794"/>
                  </a:lnTo>
                  <a:lnTo>
                    <a:pt x="236524" y="6354064"/>
                  </a:lnTo>
                  <a:lnTo>
                    <a:pt x="246430" y="6354064"/>
                  </a:lnTo>
                  <a:lnTo>
                    <a:pt x="251079" y="6352794"/>
                  </a:lnTo>
                  <a:lnTo>
                    <a:pt x="252209" y="6351524"/>
                  </a:lnTo>
                  <a:lnTo>
                    <a:pt x="252615" y="6348984"/>
                  </a:lnTo>
                  <a:lnTo>
                    <a:pt x="258203" y="6284214"/>
                  </a:lnTo>
                  <a:lnTo>
                    <a:pt x="260172" y="6274054"/>
                  </a:lnTo>
                  <a:lnTo>
                    <a:pt x="264134" y="6263894"/>
                  </a:lnTo>
                  <a:lnTo>
                    <a:pt x="270040" y="6255004"/>
                  </a:lnTo>
                  <a:lnTo>
                    <a:pt x="277837" y="6248654"/>
                  </a:lnTo>
                  <a:lnTo>
                    <a:pt x="298399" y="6232144"/>
                  </a:lnTo>
                  <a:lnTo>
                    <a:pt x="360121" y="6182614"/>
                  </a:lnTo>
                  <a:close/>
                </a:path>
                <a:path w="680085" h="6726555">
                  <a:moveTo>
                    <a:pt x="418960" y="4654029"/>
                  </a:moveTo>
                  <a:lnTo>
                    <a:pt x="416394" y="4641329"/>
                  </a:lnTo>
                  <a:lnTo>
                    <a:pt x="409409" y="4631169"/>
                  </a:lnTo>
                  <a:lnTo>
                    <a:pt x="399046" y="4623549"/>
                  </a:lnTo>
                  <a:lnTo>
                    <a:pt x="386359" y="4621009"/>
                  </a:lnTo>
                  <a:lnTo>
                    <a:pt x="373659" y="4623549"/>
                  </a:lnTo>
                  <a:lnTo>
                    <a:pt x="363296" y="4631169"/>
                  </a:lnTo>
                  <a:lnTo>
                    <a:pt x="356311" y="4641329"/>
                  </a:lnTo>
                  <a:lnTo>
                    <a:pt x="353758" y="4654029"/>
                  </a:lnTo>
                  <a:lnTo>
                    <a:pt x="356311" y="4666729"/>
                  </a:lnTo>
                  <a:lnTo>
                    <a:pt x="363296" y="4676889"/>
                  </a:lnTo>
                  <a:lnTo>
                    <a:pt x="373659" y="4683239"/>
                  </a:lnTo>
                  <a:lnTo>
                    <a:pt x="386359" y="4685779"/>
                  </a:lnTo>
                  <a:lnTo>
                    <a:pt x="399046" y="4683239"/>
                  </a:lnTo>
                  <a:lnTo>
                    <a:pt x="409409" y="4676889"/>
                  </a:lnTo>
                  <a:lnTo>
                    <a:pt x="416394" y="4666729"/>
                  </a:lnTo>
                  <a:lnTo>
                    <a:pt x="418960" y="4654029"/>
                  </a:lnTo>
                  <a:close/>
                </a:path>
                <a:path w="680085" h="6726555">
                  <a:moveTo>
                    <a:pt x="423075" y="6540754"/>
                  </a:moveTo>
                  <a:lnTo>
                    <a:pt x="419455" y="6522974"/>
                  </a:lnTo>
                  <a:lnTo>
                    <a:pt x="416775" y="6506464"/>
                  </a:lnTo>
                  <a:lnTo>
                    <a:pt x="414947" y="6488684"/>
                  </a:lnTo>
                  <a:lnTo>
                    <a:pt x="414032" y="6473444"/>
                  </a:lnTo>
                  <a:lnTo>
                    <a:pt x="413880" y="6470904"/>
                  </a:lnTo>
                  <a:lnTo>
                    <a:pt x="405422" y="6473444"/>
                  </a:lnTo>
                  <a:lnTo>
                    <a:pt x="388023" y="6473444"/>
                  </a:lnTo>
                  <a:lnTo>
                    <a:pt x="379564" y="6470904"/>
                  </a:lnTo>
                  <a:lnTo>
                    <a:pt x="378485" y="6488684"/>
                  </a:lnTo>
                  <a:lnTo>
                    <a:pt x="376656" y="6506464"/>
                  </a:lnTo>
                  <a:lnTo>
                    <a:pt x="373976" y="6522974"/>
                  </a:lnTo>
                  <a:lnTo>
                    <a:pt x="370357" y="6540754"/>
                  </a:lnTo>
                  <a:lnTo>
                    <a:pt x="423075" y="6540754"/>
                  </a:lnTo>
                  <a:close/>
                </a:path>
                <a:path w="680085" h="6726555">
                  <a:moveTo>
                    <a:pt x="427609" y="6425184"/>
                  </a:moveTo>
                  <a:lnTo>
                    <a:pt x="415213" y="6423914"/>
                  </a:lnTo>
                  <a:lnTo>
                    <a:pt x="406146" y="6416294"/>
                  </a:lnTo>
                  <a:lnTo>
                    <a:pt x="400126" y="6404864"/>
                  </a:lnTo>
                  <a:lnTo>
                    <a:pt x="396849" y="6392164"/>
                  </a:lnTo>
                  <a:lnTo>
                    <a:pt x="392861" y="6392164"/>
                  </a:lnTo>
                  <a:lnTo>
                    <a:pt x="385356" y="6394704"/>
                  </a:lnTo>
                  <a:lnTo>
                    <a:pt x="387286" y="6402324"/>
                  </a:lnTo>
                  <a:lnTo>
                    <a:pt x="389661" y="6415024"/>
                  </a:lnTo>
                  <a:lnTo>
                    <a:pt x="389597" y="6418834"/>
                  </a:lnTo>
                  <a:lnTo>
                    <a:pt x="389483" y="6426454"/>
                  </a:lnTo>
                  <a:lnTo>
                    <a:pt x="385914" y="6437884"/>
                  </a:lnTo>
                  <a:lnTo>
                    <a:pt x="378180" y="6448044"/>
                  </a:lnTo>
                  <a:lnTo>
                    <a:pt x="383451" y="6451854"/>
                  </a:lnTo>
                  <a:lnTo>
                    <a:pt x="390067" y="6454394"/>
                  </a:lnTo>
                  <a:lnTo>
                    <a:pt x="396722" y="6454394"/>
                  </a:lnTo>
                  <a:lnTo>
                    <a:pt x="408381" y="6451854"/>
                  </a:lnTo>
                  <a:lnTo>
                    <a:pt x="418033" y="6446774"/>
                  </a:lnTo>
                  <a:lnTo>
                    <a:pt x="424751" y="6436614"/>
                  </a:lnTo>
                  <a:lnTo>
                    <a:pt x="427609" y="6425184"/>
                  </a:lnTo>
                  <a:close/>
                </a:path>
                <a:path w="680085" h="6726555">
                  <a:moveTo>
                    <a:pt x="429094" y="2611348"/>
                  </a:moveTo>
                  <a:lnTo>
                    <a:pt x="424065" y="2606268"/>
                  </a:lnTo>
                  <a:lnTo>
                    <a:pt x="242493" y="2606268"/>
                  </a:lnTo>
                  <a:lnTo>
                    <a:pt x="237464" y="2611348"/>
                  </a:lnTo>
                  <a:lnTo>
                    <a:pt x="237464" y="2624048"/>
                  </a:lnTo>
                  <a:lnTo>
                    <a:pt x="242493" y="2629128"/>
                  </a:lnTo>
                  <a:lnTo>
                    <a:pt x="424065" y="2629128"/>
                  </a:lnTo>
                  <a:lnTo>
                    <a:pt x="429094" y="2624048"/>
                  </a:lnTo>
                  <a:lnTo>
                    <a:pt x="429094" y="2611348"/>
                  </a:lnTo>
                  <a:close/>
                </a:path>
                <a:path w="680085" h="6726555">
                  <a:moveTo>
                    <a:pt x="429094" y="2556738"/>
                  </a:moveTo>
                  <a:lnTo>
                    <a:pt x="424065" y="2551658"/>
                  </a:lnTo>
                  <a:lnTo>
                    <a:pt x="298310" y="2551658"/>
                  </a:lnTo>
                  <a:lnTo>
                    <a:pt x="293268" y="2556738"/>
                  </a:lnTo>
                  <a:lnTo>
                    <a:pt x="293268" y="2568168"/>
                  </a:lnTo>
                  <a:lnTo>
                    <a:pt x="298310" y="2573248"/>
                  </a:lnTo>
                  <a:lnTo>
                    <a:pt x="424065" y="2573248"/>
                  </a:lnTo>
                  <a:lnTo>
                    <a:pt x="429094" y="2568168"/>
                  </a:lnTo>
                  <a:lnTo>
                    <a:pt x="429094" y="2556738"/>
                  </a:lnTo>
                  <a:close/>
                </a:path>
                <a:path w="680085" h="6726555">
                  <a:moveTo>
                    <a:pt x="429094" y="2456408"/>
                  </a:moveTo>
                  <a:lnTo>
                    <a:pt x="424065" y="2451328"/>
                  </a:lnTo>
                  <a:lnTo>
                    <a:pt x="284683" y="2451328"/>
                  </a:lnTo>
                  <a:lnTo>
                    <a:pt x="279641" y="2456408"/>
                  </a:lnTo>
                  <a:lnTo>
                    <a:pt x="279641" y="2469108"/>
                  </a:lnTo>
                  <a:lnTo>
                    <a:pt x="284683" y="2474188"/>
                  </a:lnTo>
                  <a:lnTo>
                    <a:pt x="424065" y="2474188"/>
                  </a:lnTo>
                  <a:lnTo>
                    <a:pt x="429094" y="2469108"/>
                  </a:lnTo>
                  <a:lnTo>
                    <a:pt x="429094" y="2456408"/>
                  </a:lnTo>
                  <a:close/>
                </a:path>
                <a:path w="680085" h="6726555">
                  <a:moveTo>
                    <a:pt x="429094" y="2401798"/>
                  </a:moveTo>
                  <a:lnTo>
                    <a:pt x="424065" y="2396718"/>
                  </a:lnTo>
                  <a:lnTo>
                    <a:pt x="294881" y="2396718"/>
                  </a:lnTo>
                  <a:lnTo>
                    <a:pt x="289839" y="2401798"/>
                  </a:lnTo>
                  <a:lnTo>
                    <a:pt x="289839" y="2414498"/>
                  </a:lnTo>
                  <a:lnTo>
                    <a:pt x="294881" y="2419578"/>
                  </a:lnTo>
                  <a:lnTo>
                    <a:pt x="424065" y="2419578"/>
                  </a:lnTo>
                  <a:lnTo>
                    <a:pt x="429094" y="2414498"/>
                  </a:lnTo>
                  <a:lnTo>
                    <a:pt x="429094" y="2401798"/>
                  </a:lnTo>
                  <a:close/>
                </a:path>
                <a:path w="680085" h="6726555">
                  <a:moveTo>
                    <a:pt x="429094" y="2297658"/>
                  </a:moveTo>
                  <a:lnTo>
                    <a:pt x="424065" y="2292578"/>
                  </a:lnTo>
                  <a:lnTo>
                    <a:pt x="256552" y="2292578"/>
                  </a:lnTo>
                  <a:lnTo>
                    <a:pt x="251523" y="2297658"/>
                  </a:lnTo>
                  <a:lnTo>
                    <a:pt x="251523" y="2310358"/>
                  </a:lnTo>
                  <a:lnTo>
                    <a:pt x="256552" y="2315438"/>
                  </a:lnTo>
                  <a:lnTo>
                    <a:pt x="424065" y="2315438"/>
                  </a:lnTo>
                  <a:lnTo>
                    <a:pt x="429094" y="2310358"/>
                  </a:lnTo>
                  <a:lnTo>
                    <a:pt x="429094" y="2297658"/>
                  </a:lnTo>
                  <a:close/>
                </a:path>
                <a:path w="680085" h="6726555">
                  <a:moveTo>
                    <a:pt x="429094" y="2243048"/>
                  </a:moveTo>
                  <a:lnTo>
                    <a:pt x="424065" y="2237968"/>
                  </a:lnTo>
                  <a:lnTo>
                    <a:pt x="289229" y="2237968"/>
                  </a:lnTo>
                  <a:lnTo>
                    <a:pt x="284187" y="2243048"/>
                  </a:lnTo>
                  <a:lnTo>
                    <a:pt x="284187" y="2255748"/>
                  </a:lnTo>
                  <a:lnTo>
                    <a:pt x="289229" y="2260828"/>
                  </a:lnTo>
                  <a:lnTo>
                    <a:pt x="424065" y="2260828"/>
                  </a:lnTo>
                  <a:lnTo>
                    <a:pt x="429094" y="2255748"/>
                  </a:lnTo>
                  <a:lnTo>
                    <a:pt x="429094" y="2243048"/>
                  </a:lnTo>
                  <a:close/>
                </a:path>
                <a:path w="680085" h="6726555">
                  <a:moveTo>
                    <a:pt x="429590" y="4365739"/>
                  </a:moveTo>
                  <a:lnTo>
                    <a:pt x="425386" y="4351769"/>
                  </a:lnTo>
                  <a:lnTo>
                    <a:pt x="418896" y="4347959"/>
                  </a:lnTo>
                  <a:lnTo>
                    <a:pt x="408444" y="4347959"/>
                  </a:lnTo>
                  <a:lnTo>
                    <a:pt x="405396" y="4349229"/>
                  </a:lnTo>
                  <a:lnTo>
                    <a:pt x="402844" y="4350499"/>
                  </a:lnTo>
                  <a:lnTo>
                    <a:pt x="239725" y="4455909"/>
                  </a:lnTo>
                  <a:lnTo>
                    <a:pt x="234696" y="4458449"/>
                  </a:lnTo>
                  <a:lnTo>
                    <a:pt x="231698" y="4464799"/>
                  </a:lnTo>
                  <a:lnTo>
                    <a:pt x="231813" y="4467339"/>
                  </a:lnTo>
                  <a:lnTo>
                    <a:pt x="231927" y="4469879"/>
                  </a:lnTo>
                  <a:lnTo>
                    <a:pt x="232206" y="4476229"/>
                  </a:lnTo>
                  <a:lnTo>
                    <a:pt x="235648" y="4481309"/>
                  </a:lnTo>
                  <a:lnTo>
                    <a:pt x="246278" y="4486389"/>
                  </a:lnTo>
                  <a:lnTo>
                    <a:pt x="252577" y="4486389"/>
                  </a:lnTo>
                  <a:lnTo>
                    <a:pt x="257479" y="4483849"/>
                  </a:lnTo>
                  <a:lnTo>
                    <a:pt x="420484" y="4377169"/>
                  </a:lnTo>
                  <a:lnTo>
                    <a:pt x="426720" y="4373359"/>
                  </a:lnTo>
                  <a:lnTo>
                    <a:pt x="429590" y="4365739"/>
                  </a:lnTo>
                  <a:close/>
                </a:path>
                <a:path w="680085" h="6726555">
                  <a:moveTo>
                    <a:pt x="446849" y="6564884"/>
                  </a:moveTo>
                  <a:lnTo>
                    <a:pt x="441617" y="6559804"/>
                  </a:lnTo>
                  <a:lnTo>
                    <a:pt x="351828" y="6559804"/>
                  </a:lnTo>
                  <a:lnTo>
                    <a:pt x="346595" y="6564884"/>
                  </a:lnTo>
                  <a:lnTo>
                    <a:pt x="346595" y="6583934"/>
                  </a:lnTo>
                  <a:lnTo>
                    <a:pt x="446849" y="6583934"/>
                  </a:lnTo>
                  <a:lnTo>
                    <a:pt x="446849" y="6564884"/>
                  </a:lnTo>
                  <a:close/>
                </a:path>
                <a:path w="680085" h="6726555">
                  <a:moveTo>
                    <a:pt x="452234" y="344195"/>
                  </a:moveTo>
                  <a:lnTo>
                    <a:pt x="450811" y="337197"/>
                  </a:lnTo>
                  <a:lnTo>
                    <a:pt x="446951" y="331482"/>
                  </a:lnTo>
                  <a:lnTo>
                    <a:pt x="441236" y="327621"/>
                  </a:lnTo>
                  <a:lnTo>
                    <a:pt x="434238" y="326212"/>
                  </a:lnTo>
                  <a:lnTo>
                    <a:pt x="427240" y="327621"/>
                  </a:lnTo>
                  <a:lnTo>
                    <a:pt x="421525" y="331482"/>
                  </a:lnTo>
                  <a:lnTo>
                    <a:pt x="417677" y="337197"/>
                  </a:lnTo>
                  <a:lnTo>
                    <a:pt x="409016" y="379984"/>
                  </a:lnTo>
                  <a:lnTo>
                    <a:pt x="389267" y="409232"/>
                  </a:lnTo>
                  <a:lnTo>
                    <a:pt x="360019" y="428980"/>
                  </a:lnTo>
                  <a:lnTo>
                    <a:pt x="324243" y="436219"/>
                  </a:lnTo>
                  <a:lnTo>
                    <a:pt x="288455" y="428980"/>
                  </a:lnTo>
                  <a:lnTo>
                    <a:pt x="259207" y="409232"/>
                  </a:lnTo>
                  <a:lnTo>
                    <a:pt x="239471" y="379984"/>
                  </a:lnTo>
                  <a:lnTo>
                    <a:pt x="232232" y="344195"/>
                  </a:lnTo>
                  <a:lnTo>
                    <a:pt x="239471" y="308419"/>
                  </a:lnTo>
                  <a:lnTo>
                    <a:pt x="259207" y="279171"/>
                  </a:lnTo>
                  <a:lnTo>
                    <a:pt x="288455" y="259422"/>
                  </a:lnTo>
                  <a:lnTo>
                    <a:pt x="324243" y="252183"/>
                  </a:lnTo>
                  <a:lnTo>
                    <a:pt x="331241" y="250774"/>
                  </a:lnTo>
                  <a:lnTo>
                    <a:pt x="336956" y="246913"/>
                  </a:lnTo>
                  <a:lnTo>
                    <a:pt x="324243" y="216217"/>
                  </a:lnTo>
                  <a:lnTo>
                    <a:pt x="274459" y="226288"/>
                  </a:lnTo>
                  <a:lnTo>
                    <a:pt x="233781" y="253733"/>
                  </a:lnTo>
                  <a:lnTo>
                    <a:pt x="206324" y="294424"/>
                  </a:lnTo>
                  <a:lnTo>
                    <a:pt x="196253" y="344195"/>
                  </a:lnTo>
                  <a:lnTo>
                    <a:pt x="206324" y="393979"/>
                  </a:lnTo>
                  <a:lnTo>
                    <a:pt x="233781" y="434670"/>
                  </a:lnTo>
                  <a:lnTo>
                    <a:pt x="274459" y="462114"/>
                  </a:lnTo>
                  <a:lnTo>
                    <a:pt x="324243" y="472186"/>
                  </a:lnTo>
                  <a:lnTo>
                    <a:pt x="374015" y="462114"/>
                  </a:lnTo>
                  <a:lnTo>
                    <a:pt x="414705" y="434670"/>
                  </a:lnTo>
                  <a:lnTo>
                    <a:pt x="442150" y="393979"/>
                  </a:lnTo>
                  <a:lnTo>
                    <a:pt x="452234" y="344195"/>
                  </a:lnTo>
                  <a:close/>
                </a:path>
                <a:path w="680085" h="6726555">
                  <a:moveTo>
                    <a:pt x="466737" y="6315964"/>
                  </a:moveTo>
                  <a:lnTo>
                    <a:pt x="464439" y="6285484"/>
                  </a:lnTo>
                  <a:lnTo>
                    <a:pt x="457542" y="6280404"/>
                  </a:lnTo>
                  <a:lnTo>
                    <a:pt x="450265" y="6281674"/>
                  </a:lnTo>
                  <a:lnTo>
                    <a:pt x="416471" y="6290564"/>
                  </a:lnTo>
                  <a:lnTo>
                    <a:pt x="427367" y="6298184"/>
                  </a:lnTo>
                  <a:lnTo>
                    <a:pt x="437515" y="6307074"/>
                  </a:lnTo>
                  <a:lnTo>
                    <a:pt x="446862" y="6317234"/>
                  </a:lnTo>
                  <a:lnTo>
                    <a:pt x="455345" y="6327394"/>
                  </a:lnTo>
                  <a:lnTo>
                    <a:pt x="463702" y="6322314"/>
                  </a:lnTo>
                  <a:lnTo>
                    <a:pt x="466737" y="6315964"/>
                  </a:lnTo>
                  <a:close/>
                </a:path>
                <a:path w="680085" h="6726555">
                  <a:moveTo>
                    <a:pt x="500456" y="4327639"/>
                  </a:moveTo>
                  <a:lnTo>
                    <a:pt x="497890" y="4314939"/>
                  </a:lnTo>
                  <a:lnTo>
                    <a:pt x="490905" y="4304779"/>
                  </a:lnTo>
                  <a:lnTo>
                    <a:pt x="480555" y="4297159"/>
                  </a:lnTo>
                  <a:lnTo>
                    <a:pt x="467855" y="4294619"/>
                  </a:lnTo>
                  <a:lnTo>
                    <a:pt x="455155" y="4297159"/>
                  </a:lnTo>
                  <a:lnTo>
                    <a:pt x="444792" y="4304779"/>
                  </a:lnTo>
                  <a:lnTo>
                    <a:pt x="437819" y="4314939"/>
                  </a:lnTo>
                  <a:lnTo>
                    <a:pt x="435254" y="4327639"/>
                  </a:lnTo>
                  <a:lnTo>
                    <a:pt x="437819" y="4340339"/>
                  </a:lnTo>
                  <a:lnTo>
                    <a:pt x="444792" y="4350499"/>
                  </a:lnTo>
                  <a:lnTo>
                    <a:pt x="455155" y="4358119"/>
                  </a:lnTo>
                  <a:lnTo>
                    <a:pt x="467855" y="4360659"/>
                  </a:lnTo>
                  <a:lnTo>
                    <a:pt x="480555" y="4358119"/>
                  </a:lnTo>
                  <a:lnTo>
                    <a:pt x="490905" y="4350499"/>
                  </a:lnTo>
                  <a:lnTo>
                    <a:pt x="497890" y="4340339"/>
                  </a:lnTo>
                  <a:lnTo>
                    <a:pt x="500456" y="4327639"/>
                  </a:lnTo>
                  <a:close/>
                </a:path>
                <a:path w="680085" h="6726555">
                  <a:moveTo>
                    <a:pt x="516750" y="4229849"/>
                  </a:moveTo>
                  <a:lnTo>
                    <a:pt x="467855" y="4181589"/>
                  </a:lnTo>
                  <a:lnTo>
                    <a:pt x="441807" y="4205719"/>
                  </a:lnTo>
                  <a:lnTo>
                    <a:pt x="424802" y="4222229"/>
                  </a:lnTo>
                  <a:lnTo>
                    <a:pt x="418960" y="4229849"/>
                  </a:lnTo>
                  <a:lnTo>
                    <a:pt x="451561" y="4229849"/>
                  </a:lnTo>
                  <a:lnTo>
                    <a:pt x="451485" y="4269219"/>
                  </a:lnTo>
                  <a:lnTo>
                    <a:pt x="454545" y="4274299"/>
                  </a:lnTo>
                  <a:lnTo>
                    <a:pt x="459638" y="4276839"/>
                  </a:lnTo>
                  <a:lnTo>
                    <a:pt x="464731" y="4280649"/>
                  </a:lnTo>
                  <a:lnTo>
                    <a:pt x="470979" y="4280649"/>
                  </a:lnTo>
                  <a:lnTo>
                    <a:pt x="476072" y="4276839"/>
                  </a:lnTo>
                  <a:lnTo>
                    <a:pt x="481164" y="4274299"/>
                  </a:lnTo>
                  <a:lnTo>
                    <a:pt x="484212" y="4269219"/>
                  </a:lnTo>
                  <a:lnTo>
                    <a:pt x="484149" y="4229849"/>
                  </a:lnTo>
                  <a:lnTo>
                    <a:pt x="516750" y="4229849"/>
                  </a:lnTo>
                  <a:close/>
                </a:path>
                <a:path w="680085" h="6726555">
                  <a:moveTo>
                    <a:pt x="528180" y="2107158"/>
                  </a:moveTo>
                  <a:lnTo>
                    <a:pt x="526288" y="2104618"/>
                  </a:lnTo>
                  <a:lnTo>
                    <a:pt x="461416" y="2104618"/>
                  </a:lnTo>
                  <a:lnTo>
                    <a:pt x="460870" y="2102078"/>
                  </a:lnTo>
                  <a:lnTo>
                    <a:pt x="428231" y="2069058"/>
                  </a:lnTo>
                  <a:lnTo>
                    <a:pt x="425284" y="2068614"/>
                  </a:lnTo>
                  <a:lnTo>
                    <a:pt x="425284" y="2100808"/>
                  </a:lnTo>
                  <a:lnTo>
                    <a:pt x="425284" y="2116048"/>
                  </a:lnTo>
                  <a:lnTo>
                    <a:pt x="419188" y="2121128"/>
                  </a:lnTo>
                  <a:lnTo>
                    <a:pt x="404164" y="2121128"/>
                  </a:lnTo>
                  <a:lnTo>
                    <a:pt x="398068" y="2116048"/>
                  </a:lnTo>
                  <a:lnTo>
                    <a:pt x="398068" y="2100808"/>
                  </a:lnTo>
                  <a:lnTo>
                    <a:pt x="404164" y="2094458"/>
                  </a:lnTo>
                  <a:lnTo>
                    <a:pt x="419188" y="2094458"/>
                  </a:lnTo>
                  <a:lnTo>
                    <a:pt x="425284" y="2100808"/>
                  </a:lnTo>
                  <a:lnTo>
                    <a:pt x="425284" y="2068614"/>
                  </a:lnTo>
                  <a:lnTo>
                    <a:pt x="380822" y="2076678"/>
                  </a:lnTo>
                  <a:lnTo>
                    <a:pt x="361937" y="2104618"/>
                  </a:lnTo>
                  <a:lnTo>
                    <a:pt x="297078" y="2104618"/>
                  </a:lnTo>
                  <a:lnTo>
                    <a:pt x="295173" y="2107158"/>
                  </a:lnTo>
                  <a:lnTo>
                    <a:pt x="295173" y="2182088"/>
                  </a:lnTo>
                  <a:lnTo>
                    <a:pt x="297078" y="2183358"/>
                  </a:lnTo>
                  <a:lnTo>
                    <a:pt x="526288" y="2183358"/>
                  </a:lnTo>
                  <a:lnTo>
                    <a:pt x="528180" y="2182088"/>
                  </a:lnTo>
                  <a:lnTo>
                    <a:pt x="528180" y="2121128"/>
                  </a:lnTo>
                  <a:lnTo>
                    <a:pt x="528180" y="2107158"/>
                  </a:lnTo>
                  <a:close/>
                </a:path>
                <a:path w="680085" h="6726555">
                  <a:moveTo>
                    <a:pt x="544512" y="344195"/>
                  </a:moveTo>
                  <a:lnTo>
                    <a:pt x="543090" y="337197"/>
                  </a:lnTo>
                  <a:lnTo>
                    <a:pt x="539242" y="331482"/>
                  </a:lnTo>
                  <a:lnTo>
                    <a:pt x="533527" y="327621"/>
                  </a:lnTo>
                  <a:lnTo>
                    <a:pt x="526529" y="326212"/>
                  </a:lnTo>
                  <a:lnTo>
                    <a:pt x="519531" y="327621"/>
                  </a:lnTo>
                  <a:lnTo>
                    <a:pt x="513803" y="331482"/>
                  </a:lnTo>
                  <a:lnTo>
                    <a:pt x="509955" y="337197"/>
                  </a:lnTo>
                  <a:lnTo>
                    <a:pt x="508533" y="344195"/>
                  </a:lnTo>
                  <a:lnTo>
                    <a:pt x="501942" y="393141"/>
                  </a:lnTo>
                  <a:lnTo>
                    <a:pt x="483336" y="437159"/>
                  </a:lnTo>
                  <a:lnTo>
                    <a:pt x="454494" y="474472"/>
                  </a:lnTo>
                  <a:lnTo>
                    <a:pt x="417182" y="503326"/>
                  </a:lnTo>
                  <a:lnTo>
                    <a:pt x="373176" y="521931"/>
                  </a:lnTo>
                  <a:lnTo>
                    <a:pt x="324243" y="528523"/>
                  </a:lnTo>
                  <a:lnTo>
                    <a:pt x="275297" y="521931"/>
                  </a:lnTo>
                  <a:lnTo>
                    <a:pt x="231292" y="503326"/>
                  </a:lnTo>
                  <a:lnTo>
                    <a:pt x="193979" y="474472"/>
                  </a:lnTo>
                  <a:lnTo>
                    <a:pt x="165138" y="437159"/>
                  </a:lnTo>
                  <a:lnTo>
                    <a:pt x="146532" y="393141"/>
                  </a:lnTo>
                  <a:lnTo>
                    <a:pt x="139941" y="344195"/>
                  </a:lnTo>
                  <a:lnTo>
                    <a:pt x="146532" y="295262"/>
                  </a:lnTo>
                  <a:lnTo>
                    <a:pt x="165138" y="251256"/>
                  </a:lnTo>
                  <a:lnTo>
                    <a:pt x="193979" y="213944"/>
                  </a:lnTo>
                  <a:lnTo>
                    <a:pt x="231292" y="185102"/>
                  </a:lnTo>
                  <a:lnTo>
                    <a:pt x="275297" y="166497"/>
                  </a:lnTo>
                  <a:lnTo>
                    <a:pt x="324243" y="159905"/>
                  </a:lnTo>
                  <a:lnTo>
                    <a:pt x="331241" y="158483"/>
                  </a:lnTo>
                  <a:lnTo>
                    <a:pt x="324243" y="123926"/>
                  </a:lnTo>
                  <a:lnTo>
                    <a:pt x="279895" y="128409"/>
                  </a:lnTo>
                  <a:lnTo>
                    <a:pt x="238582" y="141274"/>
                  </a:lnTo>
                  <a:lnTo>
                    <a:pt x="201168" y="161607"/>
                  </a:lnTo>
                  <a:lnTo>
                    <a:pt x="168554" y="188518"/>
                  </a:lnTo>
                  <a:lnTo>
                    <a:pt x="141630" y="221132"/>
                  </a:lnTo>
                  <a:lnTo>
                    <a:pt x="121297" y="258546"/>
                  </a:lnTo>
                  <a:lnTo>
                    <a:pt x="108445" y="299859"/>
                  </a:lnTo>
                  <a:lnTo>
                    <a:pt x="103962" y="344195"/>
                  </a:lnTo>
                  <a:lnTo>
                    <a:pt x="108445" y="388543"/>
                  </a:lnTo>
                  <a:lnTo>
                    <a:pt x="121297" y="429869"/>
                  </a:lnTo>
                  <a:lnTo>
                    <a:pt x="141630" y="467283"/>
                  </a:lnTo>
                  <a:lnTo>
                    <a:pt x="168554" y="499897"/>
                  </a:lnTo>
                  <a:lnTo>
                    <a:pt x="201168" y="526821"/>
                  </a:lnTo>
                  <a:lnTo>
                    <a:pt x="238582" y="547154"/>
                  </a:lnTo>
                  <a:lnTo>
                    <a:pt x="279895" y="560006"/>
                  </a:lnTo>
                  <a:lnTo>
                    <a:pt x="324243" y="564489"/>
                  </a:lnTo>
                  <a:lnTo>
                    <a:pt x="368579" y="560006"/>
                  </a:lnTo>
                  <a:lnTo>
                    <a:pt x="409905" y="547154"/>
                  </a:lnTo>
                  <a:lnTo>
                    <a:pt x="447306" y="526821"/>
                  </a:lnTo>
                  <a:lnTo>
                    <a:pt x="479920" y="499897"/>
                  </a:lnTo>
                  <a:lnTo>
                    <a:pt x="506844" y="467283"/>
                  </a:lnTo>
                  <a:lnTo>
                    <a:pt x="527177" y="429869"/>
                  </a:lnTo>
                  <a:lnTo>
                    <a:pt x="540029" y="388543"/>
                  </a:lnTo>
                  <a:lnTo>
                    <a:pt x="544512" y="344195"/>
                  </a:lnTo>
                  <a:close/>
                </a:path>
                <a:path w="680085" h="6726555">
                  <a:moveTo>
                    <a:pt x="550824" y="4457179"/>
                  </a:moveTo>
                  <a:lnTo>
                    <a:pt x="545592" y="4445749"/>
                  </a:lnTo>
                  <a:lnTo>
                    <a:pt x="539483" y="4441939"/>
                  </a:lnTo>
                  <a:lnTo>
                    <a:pt x="528472" y="4441939"/>
                  </a:lnTo>
                  <a:lnTo>
                    <a:pt x="524459" y="4443209"/>
                  </a:lnTo>
                  <a:lnTo>
                    <a:pt x="521525" y="4447019"/>
                  </a:lnTo>
                  <a:lnTo>
                    <a:pt x="500456" y="4467339"/>
                  </a:lnTo>
                  <a:lnTo>
                    <a:pt x="479374" y="4447019"/>
                  </a:lnTo>
                  <a:lnTo>
                    <a:pt x="476326" y="4443209"/>
                  </a:lnTo>
                  <a:lnTo>
                    <a:pt x="472122" y="4441939"/>
                  </a:lnTo>
                  <a:lnTo>
                    <a:pt x="461048" y="4441939"/>
                  </a:lnTo>
                  <a:lnTo>
                    <a:pt x="455117" y="4445749"/>
                  </a:lnTo>
                  <a:lnTo>
                    <a:pt x="452577" y="4452099"/>
                  </a:lnTo>
                  <a:lnTo>
                    <a:pt x="450088" y="4458449"/>
                  </a:lnTo>
                  <a:lnTo>
                    <a:pt x="451561" y="4464799"/>
                  </a:lnTo>
                  <a:lnTo>
                    <a:pt x="456336" y="4469879"/>
                  </a:lnTo>
                  <a:lnTo>
                    <a:pt x="477405" y="4490199"/>
                  </a:lnTo>
                  <a:lnTo>
                    <a:pt x="456336" y="4511789"/>
                  </a:lnTo>
                  <a:lnTo>
                    <a:pt x="452069" y="4515599"/>
                  </a:lnTo>
                  <a:lnTo>
                    <a:pt x="450342" y="4521949"/>
                  </a:lnTo>
                  <a:lnTo>
                    <a:pt x="451878" y="4527029"/>
                  </a:lnTo>
                  <a:lnTo>
                    <a:pt x="453339" y="4533379"/>
                  </a:lnTo>
                  <a:lnTo>
                    <a:pt x="457796" y="4537189"/>
                  </a:lnTo>
                  <a:lnTo>
                    <a:pt x="463524" y="4539729"/>
                  </a:lnTo>
                  <a:lnTo>
                    <a:pt x="469188" y="4540999"/>
                  </a:lnTo>
                  <a:lnTo>
                    <a:pt x="475310" y="4538459"/>
                  </a:lnTo>
                  <a:lnTo>
                    <a:pt x="479374" y="4534649"/>
                  </a:lnTo>
                  <a:lnTo>
                    <a:pt x="500456" y="4514329"/>
                  </a:lnTo>
                  <a:lnTo>
                    <a:pt x="521525" y="4534649"/>
                  </a:lnTo>
                  <a:lnTo>
                    <a:pt x="525602" y="4538459"/>
                  </a:lnTo>
                  <a:lnTo>
                    <a:pt x="531710" y="4540999"/>
                  </a:lnTo>
                  <a:lnTo>
                    <a:pt x="537387" y="4539729"/>
                  </a:lnTo>
                  <a:lnTo>
                    <a:pt x="543115" y="4537189"/>
                  </a:lnTo>
                  <a:lnTo>
                    <a:pt x="547573" y="4533379"/>
                  </a:lnTo>
                  <a:lnTo>
                    <a:pt x="549033" y="4527029"/>
                  </a:lnTo>
                  <a:lnTo>
                    <a:pt x="550557" y="4521949"/>
                  </a:lnTo>
                  <a:lnTo>
                    <a:pt x="548843" y="4515599"/>
                  </a:lnTo>
                  <a:lnTo>
                    <a:pt x="547420" y="4514329"/>
                  </a:lnTo>
                  <a:lnTo>
                    <a:pt x="544576" y="4511789"/>
                  </a:lnTo>
                  <a:lnTo>
                    <a:pt x="523506" y="4490199"/>
                  </a:lnTo>
                  <a:lnTo>
                    <a:pt x="544576" y="4469879"/>
                  </a:lnTo>
                  <a:lnTo>
                    <a:pt x="547001" y="4467339"/>
                  </a:lnTo>
                  <a:lnTo>
                    <a:pt x="549414" y="4464799"/>
                  </a:lnTo>
                  <a:lnTo>
                    <a:pt x="550824" y="4457179"/>
                  </a:lnTo>
                  <a:close/>
                </a:path>
                <a:path w="680085" h="6726555">
                  <a:moveTo>
                    <a:pt x="574649" y="2546578"/>
                  </a:moveTo>
                  <a:lnTo>
                    <a:pt x="570179" y="2541498"/>
                  </a:lnTo>
                  <a:lnTo>
                    <a:pt x="559523" y="2541498"/>
                  </a:lnTo>
                  <a:lnTo>
                    <a:pt x="559523" y="2577058"/>
                  </a:lnTo>
                  <a:lnTo>
                    <a:pt x="555625" y="2582138"/>
                  </a:lnTo>
                  <a:lnTo>
                    <a:pt x="531837" y="2611348"/>
                  </a:lnTo>
                  <a:lnTo>
                    <a:pt x="527646" y="2616428"/>
                  </a:lnTo>
                  <a:lnTo>
                    <a:pt x="519849" y="2617698"/>
                  </a:lnTo>
                  <a:lnTo>
                    <a:pt x="493991" y="2591028"/>
                  </a:lnTo>
                  <a:lnTo>
                    <a:pt x="493991" y="2584678"/>
                  </a:lnTo>
                  <a:lnTo>
                    <a:pt x="502780" y="2575788"/>
                  </a:lnTo>
                  <a:lnTo>
                    <a:pt x="509905" y="2575788"/>
                  </a:lnTo>
                  <a:lnTo>
                    <a:pt x="522160" y="2587218"/>
                  </a:lnTo>
                  <a:lnTo>
                    <a:pt x="531571" y="2575788"/>
                  </a:lnTo>
                  <a:lnTo>
                    <a:pt x="542036" y="2563088"/>
                  </a:lnTo>
                  <a:lnTo>
                    <a:pt x="549122" y="2563088"/>
                  </a:lnTo>
                  <a:lnTo>
                    <a:pt x="558774" y="2570708"/>
                  </a:lnTo>
                  <a:lnTo>
                    <a:pt x="559523" y="2577058"/>
                  </a:lnTo>
                  <a:lnTo>
                    <a:pt x="559523" y="2541498"/>
                  </a:lnTo>
                  <a:lnTo>
                    <a:pt x="483031" y="2541498"/>
                  </a:lnTo>
                  <a:lnTo>
                    <a:pt x="478561" y="2546578"/>
                  </a:lnTo>
                  <a:lnTo>
                    <a:pt x="478561" y="2632938"/>
                  </a:lnTo>
                  <a:lnTo>
                    <a:pt x="483044" y="2638018"/>
                  </a:lnTo>
                  <a:lnTo>
                    <a:pt x="570179" y="2638018"/>
                  </a:lnTo>
                  <a:lnTo>
                    <a:pt x="574649" y="2632938"/>
                  </a:lnTo>
                  <a:lnTo>
                    <a:pt x="574649" y="2617698"/>
                  </a:lnTo>
                  <a:lnTo>
                    <a:pt x="574649" y="2563088"/>
                  </a:lnTo>
                  <a:lnTo>
                    <a:pt x="574649" y="2546578"/>
                  </a:lnTo>
                  <a:close/>
                </a:path>
                <a:path w="680085" h="6726555">
                  <a:moveTo>
                    <a:pt x="574649" y="2391638"/>
                  </a:moveTo>
                  <a:lnTo>
                    <a:pt x="570179" y="2387828"/>
                  </a:lnTo>
                  <a:lnTo>
                    <a:pt x="559523" y="2387828"/>
                  </a:lnTo>
                  <a:lnTo>
                    <a:pt x="559523" y="2423388"/>
                  </a:lnTo>
                  <a:lnTo>
                    <a:pt x="555612" y="2428468"/>
                  </a:lnTo>
                  <a:lnTo>
                    <a:pt x="531837" y="2457678"/>
                  </a:lnTo>
                  <a:lnTo>
                    <a:pt x="527646" y="2462758"/>
                  </a:lnTo>
                  <a:lnTo>
                    <a:pt x="519849" y="2462758"/>
                  </a:lnTo>
                  <a:lnTo>
                    <a:pt x="493991" y="2437358"/>
                  </a:lnTo>
                  <a:lnTo>
                    <a:pt x="493991" y="2429738"/>
                  </a:lnTo>
                  <a:lnTo>
                    <a:pt x="502780" y="2420848"/>
                  </a:lnTo>
                  <a:lnTo>
                    <a:pt x="509892" y="2420848"/>
                  </a:lnTo>
                  <a:lnTo>
                    <a:pt x="522160" y="2433548"/>
                  </a:lnTo>
                  <a:lnTo>
                    <a:pt x="532625" y="2420848"/>
                  </a:lnTo>
                  <a:lnTo>
                    <a:pt x="542036" y="2409418"/>
                  </a:lnTo>
                  <a:lnTo>
                    <a:pt x="549122" y="2408148"/>
                  </a:lnTo>
                  <a:lnTo>
                    <a:pt x="558774" y="2415768"/>
                  </a:lnTo>
                  <a:lnTo>
                    <a:pt x="559523" y="2423388"/>
                  </a:lnTo>
                  <a:lnTo>
                    <a:pt x="559523" y="2387828"/>
                  </a:lnTo>
                  <a:lnTo>
                    <a:pt x="483031" y="2387828"/>
                  </a:lnTo>
                  <a:lnTo>
                    <a:pt x="478561" y="2391638"/>
                  </a:lnTo>
                  <a:lnTo>
                    <a:pt x="478561" y="2479268"/>
                  </a:lnTo>
                  <a:lnTo>
                    <a:pt x="483044" y="2484348"/>
                  </a:lnTo>
                  <a:lnTo>
                    <a:pt x="570179" y="2484348"/>
                  </a:lnTo>
                  <a:lnTo>
                    <a:pt x="574649" y="2479268"/>
                  </a:lnTo>
                  <a:lnTo>
                    <a:pt x="574649" y="2462758"/>
                  </a:lnTo>
                  <a:lnTo>
                    <a:pt x="574649" y="2408148"/>
                  </a:lnTo>
                  <a:lnTo>
                    <a:pt x="574649" y="2391638"/>
                  </a:lnTo>
                  <a:close/>
                </a:path>
                <a:path w="680085" h="6726555">
                  <a:moveTo>
                    <a:pt x="574649" y="2232888"/>
                  </a:moveTo>
                  <a:lnTo>
                    <a:pt x="570179" y="2229078"/>
                  </a:lnTo>
                  <a:lnTo>
                    <a:pt x="559523" y="2229078"/>
                  </a:lnTo>
                  <a:lnTo>
                    <a:pt x="559523" y="2264638"/>
                  </a:lnTo>
                  <a:lnTo>
                    <a:pt x="555625" y="2269718"/>
                  </a:lnTo>
                  <a:lnTo>
                    <a:pt x="531837" y="2298928"/>
                  </a:lnTo>
                  <a:lnTo>
                    <a:pt x="527659" y="2304008"/>
                  </a:lnTo>
                  <a:lnTo>
                    <a:pt x="519849" y="2304008"/>
                  </a:lnTo>
                  <a:lnTo>
                    <a:pt x="493991" y="2278608"/>
                  </a:lnTo>
                  <a:lnTo>
                    <a:pt x="493991" y="2270988"/>
                  </a:lnTo>
                  <a:lnTo>
                    <a:pt x="502780" y="2262098"/>
                  </a:lnTo>
                  <a:lnTo>
                    <a:pt x="509905" y="2262098"/>
                  </a:lnTo>
                  <a:lnTo>
                    <a:pt x="522160" y="2274798"/>
                  </a:lnTo>
                  <a:lnTo>
                    <a:pt x="532625" y="2262098"/>
                  </a:lnTo>
                  <a:lnTo>
                    <a:pt x="542036" y="2250668"/>
                  </a:lnTo>
                  <a:lnTo>
                    <a:pt x="549122" y="2249398"/>
                  </a:lnTo>
                  <a:lnTo>
                    <a:pt x="558774" y="2257018"/>
                  </a:lnTo>
                  <a:lnTo>
                    <a:pt x="559523" y="2264638"/>
                  </a:lnTo>
                  <a:lnTo>
                    <a:pt x="559523" y="2229078"/>
                  </a:lnTo>
                  <a:lnTo>
                    <a:pt x="483031" y="2229078"/>
                  </a:lnTo>
                  <a:lnTo>
                    <a:pt x="478561" y="2232888"/>
                  </a:lnTo>
                  <a:lnTo>
                    <a:pt x="478561" y="2320518"/>
                  </a:lnTo>
                  <a:lnTo>
                    <a:pt x="483044" y="2324328"/>
                  </a:lnTo>
                  <a:lnTo>
                    <a:pt x="570179" y="2324328"/>
                  </a:lnTo>
                  <a:lnTo>
                    <a:pt x="574649" y="2320518"/>
                  </a:lnTo>
                  <a:lnTo>
                    <a:pt x="574649" y="2304008"/>
                  </a:lnTo>
                  <a:lnTo>
                    <a:pt x="574649" y="2249398"/>
                  </a:lnTo>
                  <a:lnTo>
                    <a:pt x="574649" y="2232888"/>
                  </a:lnTo>
                  <a:close/>
                </a:path>
                <a:path w="680085" h="6726555">
                  <a:moveTo>
                    <a:pt x="584136" y="6227064"/>
                  </a:moveTo>
                  <a:lnTo>
                    <a:pt x="558114" y="6130544"/>
                  </a:lnTo>
                  <a:lnTo>
                    <a:pt x="408317" y="6169914"/>
                  </a:lnTo>
                  <a:lnTo>
                    <a:pt x="405307" y="6171184"/>
                  </a:lnTo>
                  <a:lnTo>
                    <a:pt x="289585" y="6262624"/>
                  </a:lnTo>
                  <a:lnTo>
                    <a:pt x="267906" y="6393434"/>
                  </a:lnTo>
                  <a:lnTo>
                    <a:pt x="274078" y="6399784"/>
                  </a:lnTo>
                  <a:lnTo>
                    <a:pt x="292963" y="6342634"/>
                  </a:lnTo>
                  <a:lnTo>
                    <a:pt x="291236" y="6332474"/>
                  </a:lnTo>
                  <a:lnTo>
                    <a:pt x="291274" y="6331204"/>
                  </a:lnTo>
                  <a:lnTo>
                    <a:pt x="291388" y="6327394"/>
                  </a:lnTo>
                  <a:lnTo>
                    <a:pt x="291465" y="6324854"/>
                  </a:lnTo>
                  <a:lnTo>
                    <a:pt x="291541" y="6322314"/>
                  </a:lnTo>
                  <a:lnTo>
                    <a:pt x="293852" y="6312154"/>
                  </a:lnTo>
                  <a:lnTo>
                    <a:pt x="298170" y="6303264"/>
                  </a:lnTo>
                  <a:lnTo>
                    <a:pt x="327444" y="6252464"/>
                  </a:lnTo>
                  <a:lnTo>
                    <a:pt x="330060" y="6248654"/>
                  </a:lnTo>
                  <a:lnTo>
                    <a:pt x="335851" y="6246114"/>
                  </a:lnTo>
                  <a:lnTo>
                    <a:pt x="344919" y="6251194"/>
                  </a:lnTo>
                  <a:lnTo>
                    <a:pt x="346481" y="6257544"/>
                  </a:lnTo>
                  <a:lnTo>
                    <a:pt x="314604" y="6312154"/>
                  </a:lnTo>
                  <a:lnTo>
                    <a:pt x="311823" y="6318504"/>
                  </a:lnTo>
                  <a:lnTo>
                    <a:pt x="310349" y="6324854"/>
                  </a:lnTo>
                  <a:lnTo>
                    <a:pt x="310286" y="6327394"/>
                  </a:lnTo>
                  <a:lnTo>
                    <a:pt x="310184" y="6331204"/>
                  </a:lnTo>
                  <a:lnTo>
                    <a:pt x="311327" y="6337554"/>
                  </a:lnTo>
                  <a:lnTo>
                    <a:pt x="338988" y="6440424"/>
                  </a:lnTo>
                  <a:lnTo>
                    <a:pt x="346303" y="6444234"/>
                  </a:lnTo>
                  <a:lnTo>
                    <a:pt x="352945" y="6441694"/>
                  </a:lnTo>
                  <a:lnTo>
                    <a:pt x="363651" y="6435344"/>
                  </a:lnTo>
                  <a:lnTo>
                    <a:pt x="369468" y="6428994"/>
                  </a:lnTo>
                  <a:lnTo>
                    <a:pt x="371017" y="6418834"/>
                  </a:lnTo>
                  <a:lnTo>
                    <a:pt x="368922" y="6407404"/>
                  </a:lnTo>
                  <a:lnTo>
                    <a:pt x="351091" y="6340094"/>
                  </a:lnTo>
                  <a:lnTo>
                    <a:pt x="352209" y="6332474"/>
                  </a:lnTo>
                  <a:lnTo>
                    <a:pt x="374116" y="6295644"/>
                  </a:lnTo>
                  <a:lnTo>
                    <a:pt x="445350" y="6263894"/>
                  </a:lnTo>
                  <a:lnTo>
                    <a:pt x="459054" y="6262624"/>
                  </a:lnTo>
                  <a:lnTo>
                    <a:pt x="471119" y="6268974"/>
                  </a:lnTo>
                  <a:lnTo>
                    <a:pt x="479945" y="6277864"/>
                  </a:lnTo>
                  <a:lnTo>
                    <a:pt x="483946" y="6291834"/>
                  </a:lnTo>
                  <a:lnTo>
                    <a:pt x="485190" y="6308344"/>
                  </a:lnTo>
                  <a:lnTo>
                    <a:pt x="484543" y="6318504"/>
                  </a:lnTo>
                  <a:lnTo>
                    <a:pt x="438619" y="6359144"/>
                  </a:lnTo>
                  <a:lnTo>
                    <a:pt x="429336" y="6364224"/>
                  </a:lnTo>
                  <a:lnTo>
                    <a:pt x="421170" y="6371844"/>
                  </a:lnTo>
                  <a:lnTo>
                    <a:pt x="416102" y="6380734"/>
                  </a:lnTo>
                  <a:lnTo>
                    <a:pt x="416140" y="6392164"/>
                  </a:lnTo>
                  <a:lnTo>
                    <a:pt x="417906" y="6398514"/>
                  </a:lnTo>
                  <a:lnTo>
                    <a:pt x="419900" y="6403594"/>
                  </a:lnTo>
                  <a:lnTo>
                    <a:pt x="424954" y="6407404"/>
                  </a:lnTo>
                  <a:lnTo>
                    <a:pt x="429768" y="6404864"/>
                  </a:lnTo>
                  <a:lnTo>
                    <a:pt x="432092" y="6403594"/>
                  </a:lnTo>
                  <a:lnTo>
                    <a:pt x="519264" y="6357874"/>
                  </a:lnTo>
                  <a:lnTo>
                    <a:pt x="554863" y="6262624"/>
                  </a:lnTo>
                  <a:lnTo>
                    <a:pt x="556920" y="6252464"/>
                  </a:lnTo>
                  <a:lnTo>
                    <a:pt x="559092" y="6246114"/>
                  </a:lnTo>
                  <a:lnTo>
                    <a:pt x="559955" y="6243574"/>
                  </a:lnTo>
                  <a:lnTo>
                    <a:pt x="565124" y="6237224"/>
                  </a:lnTo>
                  <a:lnTo>
                    <a:pt x="572084" y="6230874"/>
                  </a:lnTo>
                  <a:lnTo>
                    <a:pt x="580478" y="6228334"/>
                  </a:lnTo>
                  <a:lnTo>
                    <a:pt x="584136" y="6227064"/>
                  </a:lnTo>
                  <a:close/>
                </a:path>
                <a:path w="680085" h="6726555">
                  <a:moveTo>
                    <a:pt x="644702" y="344195"/>
                  </a:moveTo>
                  <a:lnTo>
                    <a:pt x="643280" y="337197"/>
                  </a:lnTo>
                  <a:lnTo>
                    <a:pt x="639432" y="331482"/>
                  </a:lnTo>
                  <a:lnTo>
                    <a:pt x="633704" y="327621"/>
                  </a:lnTo>
                  <a:lnTo>
                    <a:pt x="626706" y="326212"/>
                  </a:lnTo>
                  <a:lnTo>
                    <a:pt x="619709" y="327621"/>
                  </a:lnTo>
                  <a:lnTo>
                    <a:pt x="613994" y="331482"/>
                  </a:lnTo>
                  <a:lnTo>
                    <a:pt x="610146" y="337197"/>
                  </a:lnTo>
                  <a:lnTo>
                    <a:pt x="608723" y="344195"/>
                  </a:lnTo>
                  <a:lnTo>
                    <a:pt x="605002" y="390283"/>
                  </a:lnTo>
                  <a:lnTo>
                    <a:pt x="594207" y="434022"/>
                  </a:lnTo>
                  <a:lnTo>
                    <a:pt x="576922" y="474840"/>
                  </a:lnTo>
                  <a:lnTo>
                    <a:pt x="553770" y="512114"/>
                  </a:lnTo>
                  <a:lnTo>
                    <a:pt x="525310" y="545287"/>
                  </a:lnTo>
                  <a:lnTo>
                    <a:pt x="492150" y="573747"/>
                  </a:lnTo>
                  <a:lnTo>
                    <a:pt x="454863" y="596912"/>
                  </a:lnTo>
                  <a:lnTo>
                    <a:pt x="414058" y="614184"/>
                  </a:lnTo>
                  <a:lnTo>
                    <a:pt x="370319" y="624979"/>
                  </a:lnTo>
                  <a:lnTo>
                    <a:pt x="324243" y="628713"/>
                  </a:lnTo>
                  <a:lnTo>
                    <a:pt x="278155" y="624979"/>
                  </a:lnTo>
                  <a:lnTo>
                    <a:pt x="234416" y="614184"/>
                  </a:lnTo>
                  <a:lnTo>
                    <a:pt x="193611" y="596912"/>
                  </a:lnTo>
                  <a:lnTo>
                    <a:pt x="156337" y="573747"/>
                  </a:lnTo>
                  <a:lnTo>
                    <a:pt x="123164" y="545287"/>
                  </a:lnTo>
                  <a:lnTo>
                    <a:pt x="94716" y="512114"/>
                  </a:lnTo>
                  <a:lnTo>
                    <a:pt x="71551" y="474840"/>
                  </a:lnTo>
                  <a:lnTo>
                    <a:pt x="54279" y="434022"/>
                  </a:lnTo>
                  <a:lnTo>
                    <a:pt x="43484" y="390283"/>
                  </a:lnTo>
                  <a:lnTo>
                    <a:pt x="39751" y="344195"/>
                  </a:lnTo>
                  <a:lnTo>
                    <a:pt x="43484" y="298119"/>
                  </a:lnTo>
                  <a:lnTo>
                    <a:pt x="54279" y="254381"/>
                  </a:lnTo>
                  <a:lnTo>
                    <a:pt x="71551" y="213575"/>
                  </a:lnTo>
                  <a:lnTo>
                    <a:pt x="94716" y="176301"/>
                  </a:lnTo>
                  <a:lnTo>
                    <a:pt x="123164" y="143141"/>
                  </a:lnTo>
                  <a:lnTo>
                    <a:pt x="156337" y="114681"/>
                  </a:lnTo>
                  <a:lnTo>
                    <a:pt x="193611" y="91516"/>
                  </a:lnTo>
                  <a:lnTo>
                    <a:pt x="234416" y="74244"/>
                  </a:lnTo>
                  <a:lnTo>
                    <a:pt x="278155" y="63449"/>
                  </a:lnTo>
                  <a:lnTo>
                    <a:pt x="324243" y="59715"/>
                  </a:lnTo>
                  <a:lnTo>
                    <a:pt x="331241" y="58305"/>
                  </a:lnTo>
                  <a:lnTo>
                    <a:pt x="324243" y="23736"/>
                  </a:lnTo>
                  <a:lnTo>
                    <a:pt x="276948" y="27216"/>
                  </a:lnTo>
                  <a:lnTo>
                    <a:pt x="231787" y="37325"/>
                  </a:lnTo>
                  <a:lnTo>
                    <a:pt x="189268" y="53568"/>
                  </a:lnTo>
                  <a:lnTo>
                    <a:pt x="149872" y="75438"/>
                  </a:lnTo>
                  <a:lnTo>
                    <a:pt x="114109" y="102438"/>
                  </a:lnTo>
                  <a:lnTo>
                    <a:pt x="82486" y="134073"/>
                  </a:lnTo>
                  <a:lnTo>
                    <a:pt x="55486" y="169837"/>
                  </a:lnTo>
                  <a:lnTo>
                    <a:pt x="33616" y="209232"/>
                  </a:lnTo>
                  <a:lnTo>
                    <a:pt x="17373" y="251752"/>
                  </a:lnTo>
                  <a:lnTo>
                    <a:pt x="7264" y="296913"/>
                  </a:lnTo>
                  <a:lnTo>
                    <a:pt x="3784" y="344195"/>
                  </a:lnTo>
                  <a:lnTo>
                    <a:pt x="7264" y="391502"/>
                  </a:lnTo>
                  <a:lnTo>
                    <a:pt x="17373" y="436664"/>
                  </a:lnTo>
                  <a:lnTo>
                    <a:pt x="33616" y="479196"/>
                  </a:lnTo>
                  <a:lnTo>
                    <a:pt x="55486" y="518591"/>
                  </a:lnTo>
                  <a:lnTo>
                    <a:pt x="82486" y="554355"/>
                  </a:lnTo>
                  <a:lnTo>
                    <a:pt x="114109" y="585978"/>
                  </a:lnTo>
                  <a:lnTo>
                    <a:pt x="149872" y="612978"/>
                  </a:lnTo>
                  <a:lnTo>
                    <a:pt x="189268" y="634860"/>
                  </a:lnTo>
                  <a:lnTo>
                    <a:pt x="231787" y="651090"/>
                  </a:lnTo>
                  <a:lnTo>
                    <a:pt x="276948" y="661200"/>
                  </a:lnTo>
                  <a:lnTo>
                    <a:pt x="324243" y="664679"/>
                  </a:lnTo>
                  <a:lnTo>
                    <a:pt x="371525" y="661200"/>
                  </a:lnTo>
                  <a:lnTo>
                    <a:pt x="416687" y="651090"/>
                  </a:lnTo>
                  <a:lnTo>
                    <a:pt x="459219" y="634860"/>
                  </a:lnTo>
                  <a:lnTo>
                    <a:pt x="498614" y="612978"/>
                  </a:lnTo>
                  <a:lnTo>
                    <a:pt x="534365" y="585978"/>
                  </a:lnTo>
                  <a:lnTo>
                    <a:pt x="566000" y="554355"/>
                  </a:lnTo>
                  <a:lnTo>
                    <a:pt x="593001" y="518591"/>
                  </a:lnTo>
                  <a:lnTo>
                    <a:pt x="614870" y="479196"/>
                  </a:lnTo>
                  <a:lnTo>
                    <a:pt x="631113" y="436664"/>
                  </a:lnTo>
                  <a:lnTo>
                    <a:pt x="641223" y="391502"/>
                  </a:lnTo>
                  <a:lnTo>
                    <a:pt x="644702" y="344195"/>
                  </a:lnTo>
                  <a:close/>
                </a:path>
                <a:path w="680085" h="6726555">
                  <a:moveTo>
                    <a:pt x="646442" y="6385814"/>
                  </a:moveTo>
                  <a:lnTo>
                    <a:pt x="644842" y="6378194"/>
                  </a:lnTo>
                  <a:lnTo>
                    <a:pt x="640486" y="6371844"/>
                  </a:lnTo>
                  <a:lnTo>
                    <a:pt x="634034" y="6366764"/>
                  </a:lnTo>
                  <a:lnTo>
                    <a:pt x="626110" y="6365494"/>
                  </a:lnTo>
                  <a:lnTo>
                    <a:pt x="604342" y="6361684"/>
                  </a:lnTo>
                  <a:lnTo>
                    <a:pt x="586092" y="6352794"/>
                  </a:lnTo>
                  <a:lnTo>
                    <a:pt x="571893" y="6338824"/>
                  </a:lnTo>
                  <a:lnTo>
                    <a:pt x="562279" y="6322314"/>
                  </a:lnTo>
                  <a:lnTo>
                    <a:pt x="560324" y="6331204"/>
                  </a:lnTo>
                  <a:lnTo>
                    <a:pt x="539800" y="6366764"/>
                  </a:lnTo>
                  <a:lnTo>
                    <a:pt x="484390" y="6397244"/>
                  </a:lnTo>
                  <a:lnTo>
                    <a:pt x="485216" y="6403594"/>
                  </a:lnTo>
                  <a:lnTo>
                    <a:pt x="485305" y="6404864"/>
                  </a:lnTo>
                  <a:lnTo>
                    <a:pt x="485648" y="6409944"/>
                  </a:lnTo>
                  <a:lnTo>
                    <a:pt x="485648" y="6416294"/>
                  </a:lnTo>
                  <a:lnTo>
                    <a:pt x="482409" y="6448044"/>
                  </a:lnTo>
                  <a:lnTo>
                    <a:pt x="473113" y="6477254"/>
                  </a:lnTo>
                  <a:lnTo>
                    <a:pt x="458431" y="6502654"/>
                  </a:lnTo>
                  <a:lnTo>
                    <a:pt x="439039" y="6525514"/>
                  </a:lnTo>
                  <a:lnTo>
                    <a:pt x="440131" y="6530594"/>
                  </a:lnTo>
                  <a:lnTo>
                    <a:pt x="441401" y="6535674"/>
                  </a:lnTo>
                  <a:lnTo>
                    <a:pt x="442861" y="6542024"/>
                  </a:lnTo>
                  <a:lnTo>
                    <a:pt x="452145" y="6545834"/>
                  </a:lnTo>
                  <a:lnTo>
                    <a:pt x="459422" y="6553454"/>
                  </a:lnTo>
                  <a:lnTo>
                    <a:pt x="464172" y="6561074"/>
                  </a:lnTo>
                  <a:lnTo>
                    <a:pt x="465874" y="6571234"/>
                  </a:lnTo>
                  <a:lnTo>
                    <a:pt x="465874" y="6597904"/>
                  </a:lnTo>
                  <a:lnTo>
                    <a:pt x="461619" y="6602984"/>
                  </a:lnTo>
                  <a:lnTo>
                    <a:pt x="331825" y="6602984"/>
                  </a:lnTo>
                  <a:lnTo>
                    <a:pt x="327558" y="6597904"/>
                  </a:lnTo>
                  <a:lnTo>
                    <a:pt x="327558" y="6569964"/>
                  </a:lnTo>
                  <a:lnTo>
                    <a:pt x="327799" y="6567424"/>
                  </a:lnTo>
                  <a:lnTo>
                    <a:pt x="328244" y="6564884"/>
                  </a:lnTo>
                  <a:lnTo>
                    <a:pt x="283705" y="6555994"/>
                  </a:lnTo>
                  <a:lnTo>
                    <a:pt x="245237" y="6534404"/>
                  </a:lnTo>
                  <a:lnTo>
                    <a:pt x="215036" y="6502654"/>
                  </a:lnTo>
                  <a:lnTo>
                    <a:pt x="195300" y="6462014"/>
                  </a:lnTo>
                  <a:lnTo>
                    <a:pt x="188239" y="6416294"/>
                  </a:lnTo>
                  <a:lnTo>
                    <a:pt x="188353" y="6415024"/>
                  </a:lnTo>
                  <a:lnTo>
                    <a:pt x="190588" y="6390894"/>
                  </a:lnTo>
                  <a:lnTo>
                    <a:pt x="197370" y="6365494"/>
                  </a:lnTo>
                  <a:lnTo>
                    <a:pt x="208165" y="6342634"/>
                  </a:lnTo>
                  <a:lnTo>
                    <a:pt x="222567" y="6322314"/>
                  </a:lnTo>
                  <a:lnTo>
                    <a:pt x="231749" y="6271514"/>
                  </a:lnTo>
                  <a:lnTo>
                    <a:pt x="231978" y="6270244"/>
                  </a:lnTo>
                  <a:lnTo>
                    <a:pt x="224853" y="6271514"/>
                  </a:lnTo>
                  <a:lnTo>
                    <a:pt x="218008" y="6271514"/>
                  </a:lnTo>
                  <a:lnTo>
                    <a:pt x="188480" y="6247384"/>
                  </a:lnTo>
                  <a:lnTo>
                    <a:pt x="181381" y="6224524"/>
                  </a:lnTo>
                  <a:lnTo>
                    <a:pt x="183680" y="6216904"/>
                  </a:lnTo>
                  <a:lnTo>
                    <a:pt x="188798" y="6211824"/>
                  </a:lnTo>
                  <a:lnTo>
                    <a:pt x="196227" y="6208014"/>
                  </a:lnTo>
                  <a:lnTo>
                    <a:pt x="243205" y="6195314"/>
                  </a:lnTo>
                  <a:lnTo>
                    <a:pt x="393522" y="6154674"/>
                  </a:lnTo>
                  <a:lnTo>
                    <a:pt x="391274" y="6148324"/>
                  </a:lnTo>
                  <a:lnTo>
                    <a:pt x="389610" y="6141974"/>
                  </a:lnTo>
                  <a:lnTo>
                    <a:pt x="388581" y="6134354"/>
                  </a:lnTo>
                  <a:lnTo>
                    <a:pt x="388226" y="6128004"/>
                  </a:lnTo>
                  <a:lnTo>
                    <a:pt x="386626" y="6120384"/>
                  </a:lnTo>
                  <a:lnTo>
                    <a:pt x="382270" y="6112764"/>
                  </a:lnTo>
                  <a:lnTo>
                    <a:pt x="375805" y="6108954"/>
                  </a:lnTo>
                  <a:lnTo>
                    <a:pt x="367893" y="6107684"/>
                  </a:lnTo>
                  <a:lnTo>
                    <a:pt x="305993" y="6107684"/>
                  </a:lnTo>
                  <a:lnTo>
                    <a:pt x="298081" y="6108954"/>
                  </a:lnTo>
                  <a:lnTo>
                    <a:pt x="291617" y="6112764"/>
                  </a:lnTo>
                  <a:lnTo>
                    <a:pt x="287261" y="6120384"/>
                  </a:lnTo>
                  <a:lnTo>
                    <a:pt x="285661" y="6128004"/>
                  </a:lnTo>
                  <a:lnTo>
                    <a:pt x="273456" y="6167374"/>
                  </a:lnTo>
                  <a:lnTo>
                    <a:pt x="243357" y="6191504"/>
                  </a:lnTo>
                  <a:lnTo>
                    <a:pt x="205181" y="6195314"/>
                  </a:lnTo>
                  <a:lnTo>
                    <a:pt x="168732" y="6176264"/>
                  </a:lnTo>
                  <a:lnTo>
                    <a:pt x="162013" y="6171184"/>
                  </a:lnTo>
                  <a:lnTo>
                    <a:pt x="154355" y="6169914"/>
                  </a:lnTo>
                  <a:lnTo>
                    <a:pt x="96215" y="6219444"/>
                  </a:lnTo>
                  <a:lnTo>
                    <a:pt x="90258" y="6234684"/>
                  </a:lnTo>
                  <a:lnTo>
                    <a:pt x="91744" y="6242304"/>
                  </a:lnTo>
                  <a:lnTo>
                    <a:pt x="96215" y="6248654"/>
                  </a:lnTo>
                  <a:lnTo>
                    <a:pt x="115392" y="6285484"/>
                  </a:lnTo>
                  <a:lnTo>
                    <a:pt x="111010" y="6323584"/>
                  </a:lnTo>
                  <a:lnTo>
                    <a:pt x="87122" y="6352794"/>
                  </a:lnTo>
                  <a:lnTo>
                    <a:pt x="47777" y="6365494"/>
                  </a:lnTo>
                  <a:lnTo>
                    <a:pt x="39865" y="6366764"/>
                  </a:lnTo>
                  <a:lnTo>
                    <a:pt x="33401" y="6371844"/>
                  </a:lnTo>
                  <a:lnTo>
                    <a:pt x="29044" y="6378194"/>
                  </a:lnTo>
                  <a:lnTo>
                    <a:pt x="27444" y="6385814"/>
                  </a:lnTo>
                  <a:lnTo>
                    <a:pt x="27444" y="6448044"/>
                  </a:lnTo>
                  <a:lnTo>
                    <a:pt x="29044" y="6455664"/>
                  </a:lnTo>
                  <a:lnTo>
                    <a:pt x="33401" y="6462014"/>
                  </a:lnTo>
                  <a:lnTo>
                    <a:pt x="39865" y="6467094"/>
                  </a:lnTo>
                  <a:lnTo>
                    <a:pt x="47777" y="6468364"/>
                  </a:lnTo>
                  <a:lnTo>
                    <a:pt x="87122" y="6479794"/>
                  </a:lnTo>
                  <a:lnTo>
                    <a:pt x="111010" y="6510274"/>
                  </a:lnTo>
                  <a:lnTo>
                    <a:pt x="115392" y="6548374"/>
                  </a:lnTo>
                  <a:lnTo>
                    <a:pt x="96215" y="6585204"/>
                  </a:lnTo>
                  <a:lnTo>
                    <a:pt x="91744" y="6591554"/>
                  </a:lnTo>
                  <a:lnTo>
                    <a:pt x="90258" y="6599174"/>
                  </a:lnTo>
                  <a:lnTo>
                    <a:pt x="139979" y="6657594"/>
                  </a:lnTo>
                  <a:lnTo>
                    <a:pt x="154355" y="6663944"/>
                  </a:lnTo>
                  <a:lnTo>
                    <a:pt x="162013" y="6662674"/>
                  </a:lnTo>
                  <a:lnTo>
                    <a:pt x="168732" y="6657594"/>
                  </a:lnTo>
                  <a:lnTo>
                    <a:pt x="205206" y="6638544"/>
                  </a:lnTo>
                  <a:lnTo>
                    <a:pt x="243382" y="6642354"/>
                  </a:lnTo>
                  <a:lnTo>
                    <a:pt x="273469" y="6666484"/>
                  </a:lnTo>
                  <a:lnTo>
                    <a:pt x="285673" y="6705854"/>
                  </a:lnTo>
                  <a:lnTo>
                    <a:pt x="287261" y="6713474"/>
                  </a:lnTo>
                  <a:lnTo>
                    <a:pt x="291617" y="6719824"/>
                  </a:lnTo>
                  <a:lnTo>
                    <a:pt x="298081" y="6724904"/>
                  </a:lnTo>
                  <a:lnTo>
                    <a:pt x="305993" y="6726174"/>
                  </a:lnTo>
                  <a:lnTo>
                    <a:pt x="367893" y="6726174"/>
                  </a:lnTo>
                  <a:lnTo>
                    <a:pt x="375805" y="6724904"/>
                  </a:lnTo>
                  <a:lnTo>
                    <a:pt x="382270" y="6719824"/>
                  </a:lnTo>
                  <a:lnTo>
                    <a:pt x="386626" y="6713474"/>
                  </a:lnTo>
                  <a:lnTo>
                    <a:pt x="388226" y="6705854"/>
                  </a:lnTo>
                  <a:lnTo>
                    <a:pt x="400431" y="6666484"/>
                  </a:lnTo>
                  <a:lnTo>
                    <a:pt x="430530" y="6642354"/>
                  </a:lnTo>
                  <a:lnTo>
                    <a:pt x="468706" y="6638544"/>
                  </a:lnTo>
                  <a:lnTo>
                    <a:pt x="505155" y="6657594"/>
                  </a:lnTo>
                  <a:lnTo>
                    <a:pt x="511886" y="6662674"/>
                  </a:lnTo>
                  <a:lnTo>
                    <a:pt x="519531" y="6663944"/>
                  </a:lnTo>
                  <a:lnTo>
                    <a:pt x="553224" y="6638544"/>
                  </a:lnTo>
                  <a:lnTo>
                    <a:pt x="582142" y="6606794"/>
                  </a:lnTo>
                  <a:lnTo>
                    <a:pt x="583628" y="6599174"/>
                  </a:lnTo>
                  <a:lnTo>
                    <a:pt x="582142" y="6591554"/>
                  </a:lnTo>
                  <a:lnTo>
                    <a:pt x="577684" y="6585204"/>
                  </a:lnTo>
                  <a:lnTo>
                    <a:pt x="558495" y="6548374"/>
                  </a:lnTo>
                  <a:lnTo>
                    <a:pt x="562876" y="6510274"/>
                  </a:lnTo>
                  <a:lnTo>
                    <a:pt x="586778" y="6479794"/>
                  </a:lnTo>
                  <a:lnTo>
                    <a:pt x="626110" y="6468364"/>
                  </a:lnTo>
                  <a:lnTo>
                    <a:pt x="634034" y="6467094"/>
                  </a:lnTo>
                  <a:lnTo>
                    <a:pt x="640486" y="6462014"/>
                  </a:lnTo>
                  <a:lnTo>
                    <a:pt x="644842" y="6455664"/>
                  </a:lnTo>
                  <a:lnTo>
                    <a:pt x="646442" y="6448044"/>
                  </a:lnTo>
                  <a:lnTo>
                    <a:pt x="646442" y="6385814"/>
                  </a:lnTo>
                  <a:close/>
                </a:path>
                <a:path w="680085" h="6726555">
                  <a:moveTo>
                    <a:pt x="647153" y="4083799"/>
                  </a:moveTo>
                  <a:lnTo>
                    <a:pt x="643280" y="4064749"/>
                  </a:lnTo>
                  <a:lnTo>
                    <a:pt x="632752" y="4048239"/>
                  </a:lnTo>
                  <a:lnTo>
                    <a:pt x="617207" y="4038079"/>
                  </a:lnTo>
                  <a:lnTo>
                    <a:pt x="614553" y="4037546"/>
                  </a:lnTo>
                  <a:lnTo>
                    <a:pt x="614553" y="4073639"/>
                  </a:lnTo>
                  <a:lnTo>
                    <a:pt x="614553" y="4727689"/>
                  </a:lnTo>
                  <a:lnTo>
                    <a:pt x="607479" y="4735309"/>
                  </a:lnTo>
                  <a:lnTo>
                    <a:pt x="67424" y="4735309"/>
                  </a:lnTo>
                  <a:lnTo>
                    <a:pt x="60363" y="4727689"/>
                  </a:lnTo>
                  <a:lnTo>
                    <a:pt x="60363" y="4073639"/>
                  </a:lnTo>
                  <a:lnTo>
                    <a:pt x="67424" y="4067289"/>
                  </a:lnTo>
                  <a:lnTo>
                    <a:pt x="207060" y="4067289"/>
                  </a:lnTo>
                  <a:lnTo>
                    <a:pt x="207060" y="4124439"/>
                  </a:lnTo>
                  <a:lnTo>
                    <a:pt x="214376" y="4132059"/>
                  </a:lnTo>
                  <a:lnTo>
                    <a:pt x="460527" y="4132059"/>
                  </a:lnTo>
                  <a:lnTo>
                    <a:pt x="467855" y="4124439"/>
                  </a:lnTo>
                  <a:lnTo>
                    <a:pt x="467855" y="4099039"/>
                  </a:lnTo>
                  <a:lnTo>
                    <a:pt x="467855" y="4067289"/>
                  </a:lnTo>
                  <a:lnTo>
                    <a:pt x="607479" y="4067289"/>
                  </a:lnTo>
                  <a:lnTo>
                    <a:pt x="614553" y="4073639"/>
                  </a:lnTo>
                  <a:lnTo>
                    <a:pt x="614553" y="4037546"/>
                  </a:lnTo>
                  <a:lnTo>
                    <a:pt x="598258" y="4034269"/>
                  </a:lnTo>
                  <a:lnTo>
                    <a:pt x="435254" y="4034269"/>
                  </a:lnTo>
                  <a:lnTo>
                    <a:pt x="435254" y="4067289"/>
                  </a:lnTo>
                  <a:lnTo>
                    <a:pt x="435254" y="4099039"/>
                  </a:lnTo>
                  <a:lnTo>
                    <a:pt x="239661" y="4099039"/>
                  </a:lnTo>
                  <a:lnTo>
                    <a:pt x="239661" y="4067289"/>
                  </a:lnTo>
                  <a:lnTo>
                    <a:pt x="297535" y="4067289"/>
                  </a:lnTo>
                  <a:lnTo>
                    <a:pt x="304850" y="4059669"/>
                  </a:lnTo>
                  <a:lnTo>
                    <a:pt x="304850" y="4050779"/>
                  </a:lnTo>
                  <a:lnTo>
                    <a:pt x="307390" y="4038079"/>
                  </a:lnTo>
                  <a:lnTo>
                    <a:pt x="314325" y="4027919"/>
                  </a:lnTo>
                  <a:lnTo>
                    <a:pt x="324675" y="4020299"/>
                  </a:lnTo>
                  <a:lnTo>
                    <a:pt x="337451" y="4017759"/>
                  </a:lnTo>
                  <a:lnTo>
                    <a:pt x="350227" y="4020299"/>
                  </a:lnTo>
                  <a:lnTo>
                    <a:pt x="360591" y="4027919"/>
                  </a:lnTo>
                  <a:lnTo>
                    <a:pt x="367525" y="4038079"/>
                  </a:lnTo>
                  <a:lnTo>
                    <a:pt x="370052" y="4050779"/>
                  </a:lnTo>
                  <a:lnTo>
                    <a:pt x="370052" y="4059669"/>
                  </a:lnTo>
                  <a:lnTo>
                    <a:pt x="377380" y="4067289"/>
                  </a:lnTo>
                  <a:lnTo>
                    <a:pt x="435254" y="4067289"/>
                  </a:lnTo>
                  <a:lnTo>
                    <a:pt x="435254" y="4034269"/>
                  </a:lnTo>
                  <a:lnTo>
                    <a:pt x="399338" y="4034269"/>
                  </a:lnTo>
                  <a:lnTo>
                    <a:pt x="391909" y="4017759"/>
                  </a:lnTo>
                  <a:lnTo>
                    <a:pt x="390753" y="4015219"/>
                  </a:lnTo>
                  <a:lnTo>
                    <a:pt x="376872" y="3999979"/>
                  </a:lnTo>
                  <a:lnTo>
                    <a:pt x="358762" y="3988549"/>
                  </a:lnTo>
                  <a:lnTo>
                    <a:pt x="337451" y="3986009"/>
                  </a:lnTo>
                  <a:lnTo>
                    <a:pt x="316153" y="3988549"/>
                  </a:lnTo>
                  <a:lnTo>
                    <a:pt x="298030" y="3999979"/>
                  </a:lnTo>
                  <a:lnTo>
                    <a:pt x="284149" y="4015219"/>
                  </a:lnTo>
                  <a:lnTo>
                    <a:pt x="275564" y="4034269"/>
                  </a:lnTo>
                  <a:lnTo>
                    <a:pt x="76657" y="4034269"/>
                  </a:lnTo>
                  <a:lnTo>
                    <a:pt x="57708" y="4038079"/>
                  </a:lnTo>
                  <a:lnTo>
                    <a:pt x="42164" y="4048239"/>
                  </a:lnTo>
                  <a:lnTo>
                    <a:pt x="31635" y="4064749"/>
                  </a:lnTo>
                  <a:lnTo>
                    <a:pt x="27762" y="4083799"/>
                  </a:lnTo>
                  <a:lnTo>
                    <a:pt x="27762" y="4718799"/>
                  </a:lnTo>
                  <a:lnTo>
                    <a:pt x="31635" y="4737849"/>
                  </a:lnTo>
                  <a:lnTo>
                    <a:pt x="42164" y="4753089"/>
                  </a:lnTo>
                  <a:lnTo>
                    <a:pt x="57708" y="4764519"/>
                  </a:lnTo>
                  <a:lnTo>
                    <a:pt x="76657" y="4768329"/>
                  </a:lnTo>
                  <a:lnTo>
                    <a:pt x="598258" y="4768329"/>
                  </a:lnTo>
                  <a:lnTo>
                    <a:pt x="643280" y="4737849"/>
                  </a:lnTo>
                  <a:lnTo>
                    <a:pt x="647153" y="4718799"/>
                  </a:lnTo>
                  <a:lnTo>
                    <a:pt x="647153" y="4083799"/>
                  </a:lnTo>
                  <a:close/>
                </a:path>
                <a:path w="680085" h="6726555">
                  <a:moveTo>
                    <a:pt x="670991" y="121145"/>
                  </a:moveTo>
                  <a:lnTo>
                    <a:pt x="670712" y="120180"/>
                  </a:lnTo>
                  <a:lnTo>
                    <a:pt x="667448" y="108610"/>
                  </a:lnTo>
                  <a:lnTo>
                    <a:pt x="662419" y="103784"/>
                  </a:lnTo>
                  <a:lnTo>
                    <a:pt x="616432" y="92798"/>
                  </a:lnTo>
                  <a:lnTo>
                    <a:pt x="616432" y="129794"/>
                  </a:lnTo>
                  <a:lnTo>
                    <a:pt x="558165" y="188061"/>
                  </a:lnTo>
                  <a:lnTo>
                    <a:pt x="517944" y="178447"/>
                  </a:lnTo>
                  <a:lnTo>
                    <a:pt x="545376" y="151003"/>
                  </a:lnTo>
                  <a:lnTo>
                    <a:pt x="576199" y="120180"/>
                  </a:lnTo>
                  <a:lnTo>
                    <a:pt x="616432" y="129794"/>
                  </a:lnTo>
                  <a:lnTo>
                    <a:pt x="616432" y="92798"/>
                  </a:lnTo>
                  <a:lnTo>
                    <a:pt x="585533" y="85407"/>
                  </a:lnTo>
                  <a:lnTo>
                    <a:pt x="578154" y="54495"/>
                  </a:lnTo>
                  <a:lnTo>
                    <a:pt x="567182" y="8509"/>
                  </a:lnTo>
                  <a:lnTo>
                    <a:pt x="562343" y="3492"/>
                  </a:lnTo>
                  <a:lnTo>
                    <a:pt x="556082" y="1714"/>
                  </a:lnTo>
                  <a:lnTo>
                    <a:pt x="550291" y="152"/>
                  </a:lnTo>
                  <a:lnTo>
                    <a:pt x="550291" y="92722"/>
                  </a:lnTo>
                  <a:lnTo>
                    <a:pt x="492010" y="151003"/>
                  </a:lnTo>
                  <a:lnTo>
                    <a:pt x="482866" y="112788"/>
                  </a:lnTo>
                  <a:lnTo>
                    <a:pt x="541147" y="54495"/>
                  </a:lnTo>
                  <a:lnTo>
                    <a:pt x="550291" y="92722"/>
                  </a:lnTo>
                  <a:lnTo>
                    <a:pt x="550291" y="152"/>
                  </a:lnTo>
                  <a:lnTo>
                    <a:pt x="445884" y="98869"/>
                  </a:lnTo>
                  <a:lnTo>
                    <a:pt x="444080" y="105270"/>
                  </a:lnTo>
                  <a:lnTo>
                    <a:pt x="462153" y="180860"/>
                  </a:lnTo>
                  <a:lnTo>
                    <a:pt x="311518" y="331482"/>
                  </a:lnTo>
                  <a:lnTo>
                    <a:pt x="307568" y="337439"/>
                  </a:lnTo>
                  <a:lnTo>
                    <a:pt x="306260" y="344195"/>
                  </a:lnTo>
                  <a:lnTo>
                    <a:pt x="307568" y="350964"/>
                  </a:lnTo>
                  <a:lnTo>
                    <a:pt x="311518" y="356920"/>
                  </a:lnTo>
                  <a:lnTo>
                    <a:pt x="315036" y="360438"/>
                  </a:lnTo>
                  <a:lnTo>
                    <a:pt x="319633" y="362191"/>
                  </a:lnTo>
                  <a:lnTo>
                    <a:pt x="328853" y="362191"/>
                  </a:lnTo>
                  <a:lnTo>
                    <a:pt x="333438" y="360438"/>
                  </a:lnTo>
                  <a:lnTo>
                    <a:pt x="486054" y="207835"/>
                  </a:lnTo>
                  <a:lnTo>
                    <a:pt x="560984" y="225742"/>
                  </a:lnTo>
                  <a:lnTo>
                    <a:pt x="562394" y="225894"/>
                  </a:lnTo>
                  <a:lnTo>
                    <a:pt x="568490" y="225894"/>
                  </a:lnTo>
                  <a:lnTo>
                    <a:pt x="573087" y="224053"/>
                  </a:lnTo>
                  <a:lnTo>
                    <a:pt x="589267" y="207835"/>
                  </a:lnTo>
                  <a:lnTo>
                    <a:pt x="609041" y="188061"/>
                  </a:lnTo>
                  <a:lnTo>
                    <a:pt x="669226" y="127889"/>
                  </a:lnTo>
                  <a:lnTo>
                    <a:pt x="670991" y="121145"/>
                  </a:lnTo>
                  <a:close/>
                </a:path>
                <a:path w="680085" h="6726555">
                  <a:moveTo>
                    <a:pt x="674941" y="2154148"/>
                  </a:moveTo>
                  <a:lnTo>
                    <a:pt x="672553" y="2141448"/>
                  </a:lnTo>
                  <a:lnTo>
                    <a:pt x="666064" y="2132558"/>
                  </a:lnTo>
                  <a:lnTo>
                    <a:pt x="656437" y="2126208"/>
                  </a:lnTo>
                  <a:lnTo>
                    <a:pt x="644677" y="2123668"/>
                  </a:lnTo>
                  <a:lnTo>
                    <a:pt x="550672" y="2123668"/>
                  </a:lnTo>
                  <a:lnTo>
                    <a:pt x="550672" y="2165578"/>
                  </a:lnTo>
                  <a:lnTo>
                    <a:pt x="630948" y="2165578"/>
                  </a:lnTo>
                  <a:lnTo>
                    <a:pt x="632841" y="2168118"/>
                  </a:lnTo>
                  <a:lnTo>
                    <a:pt x="632841" y="2696438"/>
                  </a:lnTo>
                  <a:lnTo>
                    <a:pt x="630948" y="2698978"/>
                  </a:lnTo>
                  <a:lnTo>
                    <a:pt x="192405" y="2698978"/>
                  </a:lnTo>
                  <a:lnTo>
                    <a:pt x="190512" y="2696438"/>
                  </a:lnTo>
                  <a:lnTo>
                    <a:pt x="190512" y="2540228"/>
                  </a:lnTo>
                  <a:lnTo>
                    <a:pt x="180479" y="2544038"/>
                  </a:lnTo>
                  <a:lnTo>
                    <a:pt x="170103" y="2547848"/>
                  </a:lnTo>
                  <a:lnTo>
                    <a:pt x="159410" y="2550388"/>
                  </a:lnTo>
                  <a:lnTo>
                    <a:pt x="148412" y="2551658"/>
                  </a:lnTo>
                  <a:lnTo>
                    <a:pt x="148412" y="2710408"/>
                  </a:lnTo>
                  <a:lnTo>
                    <a:pt x="150799" y="2721838"/>
                  </a:lnTo>
                  <a:lnTo>
                    <a:pt x="157289" y="2731998"/>
                  </a:lnTo>
                  <a:lnTo>
                    <a:pt x="166916" y="2738348"/>
                  </a:lnTo>
                  <a:lnTo>
                    <a:pt x="178676" y="2740888"/>
                  </a:lnTo>
                  <a:lnTo>
                    <a:pt x="644677" y="2740888"/>
                  </a:lnTo>
                  <a:lnTo>
                    <a:pt x="656437" y="2738348"/>
                  </a:lnTo>
                  <a:lnTo>
                    <a:pt x="666064" y="2731998"/>
                  </a:lnTo>
                  <a:lnTo>
                    <a:pt x="672553" y="2721838"/>
                  </a:lnTo>
                  <a:lnTo>
                    <a:pt x="674941" y="2710408"/>
                  </a:lnTo>
                  <a:lnTo>
                    <a:pt x="674941" y="2698978"/>
                  </a:lnTo>
                  <a:lnTo>
                    <a:pt x="674941" y="2154148"/>
                  </a:lnTo>
                  <a:close/>
                </a:path>
                <a:path w="680085" h="6726555">
                  <a:moveTo>
                    <a:pt x="679780" y="6237224"/>
                  </a:moveTo>
                  <a:lnTo>
                    <a:pt x="641959" y="6088634"/>
                  </a:lnTo>
                  <a:lnTo>
                    <a:pt x="624789" y="6074664"/>
                  </a:lnTo>
                  <a:lnTo>
                    <a:pt x="616597" y="6074664"/>
                  </a:lnTo>
                  <a:lnTo>
                    <a:pt x="586524" y="6082284"/>
                  </a:lnTo>
                  <a:lnTo>
                    <a:pt x="579170" y="6086094"/>
                  </a:lnTo>
                  <a:lnTo>
                    <a:pt x="573951" y="6092444"/>
                  </a:lnTo>
                  <a:lnTo>
                    <a:pt x="571373" y="6100064"/>
                  </a:lnTo>
                  <a:lnTo>
                    <a:pt x="571868" y="6107684"/>
                  </a:lnTo>
                  <a:lnTo>
                    <a:pt x="609180" y="6247384"/>
                  </a:lnTo>
                  <a:lnTo>
                    <a:pt x="612851" y="6255004"/>
                  </a:lnTo>
                  <a:lnTo>
                    <a:pt x="618845" y="6260084"/>
                  </a:lnTo>
                  <a:lnTo>
                    <a:pt x="626351" y="6262624"/>
                  </a:lnTo>
                  <a:lnTo>
                    <a:pt x="634555" y="6261354"/>
                  </a:lnTo>
                  <a:lnTo>
                    <a:pt x="664629" y="6253734"/>
                  </a:lnTo>
                  <a:lnTo>
                    <a:pt x="671982" y="6249924"/>
                  </a:lnTo>
                  <a:lnTo>
                    <a:pt x="677189" y="6243574"/>
                  </a:lnTo>
                  <a:lnTo>
                    <a:pt x="679780" y="6237224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68642" y="1720651"/>
            <a:ext cx="5945505" cy="188277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 marR="5080">
              <a:lnSpc>
                <a:spcPts val="6830"/>
              </a:lnSpc>
              <a:spcBef>
                <a:spcPts val="1135"/>
              </a:spcBef>
            </a:pPr>
            <a:r>
              <a:rPr sz="6500" b="1" dirty="0">
                <a:solidFill>
                  <a:srgbClr val="201F38"/>
                </a:solidFill>
                <a:latin typeface="Trebuchet MS"/>
                <a:cs typeface="Trebuchet MS"/>
              </a:rPr>
              <a:t>SQL Database Setup</a:t>
            </a:r>
            <a:endParaRPr sz="65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41729" y="1440062"/>
            <a:ext cx="42037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35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46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10" dirty="0">
                <a:solidFill>
                  <a:srgbClr val="FFFFFF"/>
                </a:solidFill>
                <a:latin typeface="Calibri"/>
                <a:cs typeface="Calibri"/>
              </a:rPr>
              <a:t>Database: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1729" y="1916312"/>
            <a:ext cx="253809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330" dirty="0">
                <a:solidFill>
                  <a:srgbClr val="FFFFFF"/>
                </a:solidFill>
                <a:latin typeface="Calibri"/>
                <a:cs typeface="Calibri"/>
              </a:rPr>
              <a:t>FinancialData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1729" y="3402492"/>
            <a:ext cx="455739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b="1" spc="35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7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60" dirty="0">
                <a:solidFill>
                  <a:srgbClr val="FFFFFF"/>
                </a:solidFill>
                <a:latin typeface="Calibri"/>
                <a:cs typeface="Calibri"/>
              </a:rPr>
              <a:t>Table: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35" dirty="0">
                <a:solidFill>
                  <a:srgbClr val="FFFFFF"/>
                </a:solidFill>
                <a:latin typeface="Calibri"/>
                <a:cs typeface="Calibri"/>
              </a:rPr>
              <a:t>SalesData </a:t>
            </a:r>
            <a:r>
              <a:rPr sz="2700" b="1" spc="34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700" b="1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30" dirty="0">
                <a:solidFill>
                  <a:srgbClr val="FFFFFF"/>
                </a:solidFill>
                <a:latin typeface="Calibri"/>
                <a:cs typeface="Calibri"/>
              </a:rPr>
              <a:t>structured</a:t>
            </a:r>
            <a:r>
              <a:rPr sz="2700" b="1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60" dirty="0">
                <a:solidFill>
                  <a:srgbClr val="FFFFFF"/>
                </a:solidFill>
                <a:latin typeface="Calibri"/>
                <a:cs typeface="Calibri"/>
              </a:rPr>
              <a:t>schema.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1729" y="5424890"/>
            <a:ext cx="4279900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b="1" spc="345" dirty="0">
                <a:solidFill>
                  <a:srgbClr val="FFFFFF"/>
                </a:solidFill>
                <a:latin typeface="Calibri"/>
                <a:cs typeface="Calibri"/>
              </a:rPr>
              <a:t>Imported</a:t>
            </a:r>
            <a:r>
              <a:rPr sz="27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75" dirty="0">
                <a:solidFill>
                  <a:srgbClr val="FFFFFF"/>
                </a:solidFill>
                <a:latin typeface="Calibri"/>
                <a:cs typeface="Calibri"/>
              </a:rPr>
              <a:t>Cleaned</a:t>
            </a:r>
            <a:r>
              <a:rPr sz="27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4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700" b="1" spc="28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7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25" dirty="0">
                <a:solidFill>
                  <a:srgbClr val="FFFFFF"/>
                </a:solidFill>
                <a:latin typeface="Calibri"/>
                <a:cs typeface="Calibri"/>
              </a:rPr>
              <a:t>SQL.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1729" y="7447289"/>
            <a:ext cx="4707255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b="1" spc="415" dirty="0">
                <a:solidFill>
                  <a:srgbClr val="FFFFFF"/>
                </a:solidFill>
                <a:latin typeface="Calibri"/>
                <a:cs typeface="Calibri"/>
              </a:rPr>
              <a:t>Ran</a:t>
            </a:r>
            <a:r>
              <a:rPr sz="27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46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25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70" dirty="0">
                <a:solidFill>
                  <a:srgbClr val="FFFFFF"/>
                </a:solidFill>
                <a:latin typeface="Calibri"/>
                <a:cs typeface="Calibri"/>
              </a:rPr>
              <a:t>Verify </a:t>
            </a:r>
            <a:r>
              <a:rPr sz="2700" b="1" spc="36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7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60" dirty="0">
                <a:solidFill>
                  <a:srgbClr val="FFFFFF"/>
                </a:solidFill>
                <a:latin typeface="Calibri"/>
                <a:cs typeface="Calibri"/>
              </a:rPr>
              <a:t>Integrity.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5926" y="4132300"/>
            <a:ext cx="8000999" cy="4343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3475" y="2418968"/>
            <a:ext cx="17764760" cy="7868284"/>
            <a:chOff x="523475" y="2418968"/>
            <a:chExt cx="17764760" cy="78682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9313" y="2418968"/>
              <a:ext cx="3771899" cy="68389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475" y="3648892"/>
              <a:ext cx="12963524" cy="3438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036161" y="9258300"/>
              <a:ext cx="3251835" cy="1028700"/>
            </a:xfrm>
            <a:custGeom>
              <a:avLst/>
              <a:gdLst/>
              <a:ahLst/>
              <a:cxnLst/>
              <a:rect l="l" t="t" r="r" b="b"/>
              <a:pathLst>
                <a:path w="3251834" h="1028700">
                  <a:moveTo>
                    <a:pt x="3251838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2996736" y="0"/>
                  </a:lnTo>
                  <a:lnTo>
                    <a:pt x="3251838" y="563767"/>
                  </a:lnTo>
                  <a:lnTo>
                    <a:pt x="3251838" y="1028699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50858" y="9258300"/>
              <a:ext cx="1100455" cy="1028700"/>
            </a:xfrm>
            <a:custGeom>
              <a:avLst/>
              <a:gdLst/>
              <a:ahLst/>
              <a:cxnLst/>
              <a:rect l="l" t="t" r="r" b="b"/>
              <a:pathLst>
                <a:path w="1100455" h="1028700">
                  <a:moveTo>
                    <a:pt x="1099969" y="1028699"/>
                  </a:moveTo>
                  <a:lnTo>
                    <a:pt x="465481" y="1028699"/>
                  </a:lnTo>
                  <a:lnTo>
                    <a:pt x="0" y="0"/>
                  </a:lnTo>
                  <a:lnTo>
                    <a:pt x="634488" y="0"/>
                  </a:lnTo>
                  <a:lnTo>
                    <a:pt x="1099969" y="1028699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972800" y="252104"/>
            <a:ext cx="6486925" cy="182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5085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solidFill>
                  <a:srgbClr val="000000"/>
                </a:solidFill>
                <a:latin typeface="Arial Black"/>
                <a:cs typeface="Arial Black"/>
              </a:rPr>
              <a:t>Create a table for Load the all data</a:t>
            </a:r>
            <a:endParaRPr sz="52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3347" y="1395342"/>
            <a:ext cx="5650865" cy="182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 marR="5080" indent="-539115">
              <a:lnSpc>
                <a:spcPct val="116599"/>
              </a:lnSpc>
              <a:spcBef>
                <a:spcPts val="100"/>
              </a:spcBef>
            </a:pPr>
            <a:r>
              <a:rPr sz="5200" dirty="0">
                <a:latin typeface="Arial Black"/>
                <a:cs typeface="Arial Black"/>
              </a:rPr>
              <a:t>Import the data from csv file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3599815" cy="1167130"/>
            <a:chOff x="0" y="0"/>
            <a:chExt cx="3599815" cy="116713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2714625" cy="1167130"/>
            </a:xfrm>
            <a:custGeom>
              <a:avLst/>
              <a:gdLst/>
              <a:ahLst/>
              <a:cxnLst/>
              <a:rect l="l" t="t" r="r" b="b"/>
              <a:pathLst>
                <a:path w="2714625" h="1167130">
                  <a:moveTo>
                    <a:pt x="0" y="0"/>
                  </a:moveTo>
                  <a:lnTo>
                    <a:pt x="2186324" y="0"/>
                  </a:lnTo>
                  <a:lnTo>
                    <a:pt x="2714255" y="1166710"/>
                  </a:lnTo>
                  <a:lnTo>
                    <a:pt x="0" y="116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F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0704" y="0"/>
              <a:ext cx="1129030" cy="1167130"/>
            </a:xfrm>
            <a:custGeom>
              <a:avLst/>
              <a:gdLst/>
              <a:ahLst/>
              <a:cxnLst/>
              <a:rect l="l" t="t" r="r" b="b"/>
              <a:pathLst>
                <a:path w="1129029" h="1167130">
                  <a:moveTo>
                    <a:pt x="33611" y="0"/>
                  </a:moveTo>
                  <a:lnTo>
                    <a:pt x="668100" y="0"/>
                  </a:lnTo>
                  <a:lnTo>
                    <a:pt x="634488" y="74279"/>
                  </a:lnTo>
                  <a:lnTo>
                    <a:pt x="1128836" y="1166772"/>
                  </a:lnTo>
                  <a:lnTo>
                    <a:pt x="494347" y="1166772"/>
                  </a:lnTo>
                  <a:lnTo>
                    <a:pt x="0" y="74279"/>
                  </a:lnTo>
                  <a:lnTo>
                    <a:pt x="33611" y="0"/>
                  </a:lnTo>
                  <a:close/>
                </a:path>
              </a:pathLst>
            </a:custGeom>
            <a:solidFill>
              <a:srgbClr val="4A48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1F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1F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