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9144000" cy="5143500"/>
  <p:embeddedFontLst>
    <p:embeddedFont>
      <p:font typeface="Century Gothic"/>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33" roundtripDataSignature="AMtx7mhm/RRHpeCFFEswsAb7G+oJJRcO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0FF68B1-6B6C-42CD-B26F-F5192B5EBB78}">
  <a:tblStyle styleId="{90FF68B1-6B6C-42CD-B26F-F5192B5EBB78}" styleName="Table_0">
    <a:wholeTbl>
      <a:tcTxStyle b="off" i="off">
        <a:font>
          <a:latin typeface="Century Gothic"/>
          <a:ea typeface="Century Gothic"/>
          <a:cs typeface="Century Gothic"/>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AE7EE"/>
          </a:solidFill>
        </a:fill>
      </a:tcStyle>
    </a:wholeTbl>
    <a:band1H>
      <a:tcTxStyle/>
      <a:tcStyle>
        <a:fill>
          <a:solidFill>
            <a:srgbClr val="F4CCDB"/>
          </a:solidFill>
        </a:fill>
      </a:tcStyle>
    </a:band1H>
    <a:band2H>
      <a:tcTxStyle/>
    </a:band2H>
    <a:band1V>
      <a:tcTxStyle/>
      <a:tcStyle>
        <a:fill>
          <a:solidFill>
            <a:srgbClr val="F4CCDB"/>
          </a:solidFill>
        </a:fill>
      </a:tcStyle>
    </a:band1V>
    <a:band2V>
      <a:tcTxStyle/>
    </a:band2V>
    <a:lastCol>
      <a:tcTxStyle b="on" i="off">
        <a:font>
          <a:latin typeface="Century Gothic"/>
          <a:ea typeface="Century Gothic"/>
          <a:cs typeface="Century Gothic"/>
        </a:font>
        <a:schemeClr val="lt1"/>
      </a:tcTxStyle>
      <a:tcStyle>
        <a:fill>
          <a:solidFill>
            <a:schemeClr val="accent1"/>
          </a:solidFill>
        </a:fill>
      </a:tcStyle>
    </a:lastCol>
    <a:firstCol>
      <a:tcTxStyle b="on" i="off">
        <a:font>
          <a:latin typeface="Century Gothic"/>
          <a:ea typeface="Century Gothic"/>
          <a:cs typeface="Century Gothic"/>
        </a:font>
        <a:schemeClr val="lt1"/>
      </a:tcTxStyle>
      <a:tcStyle>
        <a:fill>
          <a:solidFill>
            <a:schemeClr val="accent1"/>
          </a:solidFill>
        </a:fill>
      </a:tcStyle>
    </a:firstCol>
    <a:lastRow>
      <a:tcTxStyle b="on" i="off">
        <a:font>
          <a:latin typeface="Century Gothic"/>
          <a:ea typeface="Century Gothic"/>
          <a:cs typeface="Century Gothic"/>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entury Gothic"/>
          <a:ea typeface="Century Gothic"/>
          <a:cs typeface="Century Gothic"/>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CenturyGothic-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enturyGothic-italic.fntdata"/><Relationship Id="rId30" Type="http://schemas.openxmlformats.org/officeDocument/2006/relationships/font" Target="fonts/CenturyGothic-bold.fntdata"/><Relationship Id="rId11" Type="http://schemas.openxmlformats.org/officeDocument/2006/relationships/slide" Target="slides/slide5.xml"/><Relationship Id="rId33" Type="http://customschemas.google.com/relationships/presentationmetadata" Target="metadata"/><Relationship Id="rId10" Type="http://schemas.openxmlformats.org/officeDocument/2006/relationships/slide" Target="slides/slide4.xml"/><Relationship Id="rId32" Type="http://schemas.openxmlformats.org/officeDocument/2006/relationships/font" Target="fonts/CenturyGothic-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2571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25717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2474913"/>
            <a:ext cx="7315200" cy="20256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4886325"/>
            <a:ext cx="3962400" cy="2571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4886325"/>
            <a:ext cx="3962400" cy="2571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0: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0: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1: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1: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2: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2: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3: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3: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4: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4: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5: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5: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6: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6: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7: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7: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8: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18: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9: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p19:notes"/>
          <p:cNvSpPr txBox="1"/>
          <p:nvPr>
            <p:ph idx="1" type="body"/>
          </p:nvPr>
        </p:nvSpPr>
        <p:spPr>
          <a:xfrm>
            <a:off x="914400" y="2474913"/>
            <a:ext cx="7315200" cy="2025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7" name="Google Shape;267;p19:notes"/>
          <p:cNvSpPr txBox="1"/>
          <p:nvPr>
            <p:ph idx="12" type="sldNum"/>
          </p:nvPr>
        </p:nvSpPr>
        <p:spPr>
          <a:xfrm>
            <a:off x="5180013" y="4886325"/>
            <a:ext cx="3962400" cy="2571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8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2: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2: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0: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p20:notes"/>
          <p:cNvSpPr txBox="1"/>
          <p:nvPr>
            <p:ph idx="1" type="body"/>
          </p:nvPr>
        </p:nvSpPr>
        <p:spPr>
          <a:xfrm>
            <a:off x="914400" y="2474913"/>
            <a:ext cx="7315200" cy="2025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4" name="Google Shape;274;p20:notes"/>
          <p:cNvSpPr txBox="1"/>
          <p:nvPr>
            <p:ph idx="12" type="sldNum"/>
          </p:nvPr>
        </p:nvSpPr>
        <p:spPr>
          <a:xfrm>
            <a:off x="5180013" y="4886325"/>
            <a:ext cx="3962400" cy="2571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8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1: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21: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2: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22: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3:notes"/>
          <p:cNvSpPr txBox="1"/>
          <p:nvPr>
            <p:ph idx="1" type="body"/>
          </p:nvPr>
        </p:nvSpPr>
        <p:spPr>
          <a:xfrm>
            <a:off x="914400" y="2474913"/>
            <a:ext cx="7315200" cy="20256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p3: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4:notes"/>
          <p:cNvSpPr txBox="1"/>
          <p:nvPr>
            <p:ph idx="1" type="body"/>
          </p:nvPr>
        </p:nvSpPr>
        <p:spPr>
          <a:xfrm>
            <a:off x="914400" y="2474913"/>
            <a:ext cx="7315200" cy="20256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p4: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5: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5: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6: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6: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7: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p7:notes"/>
          <p:cNvSpPr txBox="1"/>
          <p:nvPr>
            <p:ph idx="1" type="body"/>
          </p:nvPr>
        </p:nvSpPr>
        <p:spPr>
          <a:xfrm>
            <a:off x="914400" y="2474913"/>
            <a:ext cx="7315200" cy="2025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7:notes"/>
          <p:cNvSpPr txBox="1"/>
          <p:nvPr>
            <p:ph idx="12" type="sldNum"/>
          </p:nvPr>
        </p:nvSpPr>
        <p:spPr>
          <a:xfrm>
            <a:off x="5180013" y="4886325"/>
            <a:ext cx="3962400" cy="2571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8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8: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8: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9: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9: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4"/>
          <p:cNvSpPr txBox="1"/>
          <p:nvPr>
            <p:ph type="title"/>
          </p:nvPr>
        </p:nvSpPr>
        <p:spPr>
          <a:xfrm>
            <a:off x="484584" y="339538"/>
            <a:ext cx="7053542" cy="105039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4"/>
          <p:cNvSpPr txBox="1"/>
          <p:nvPr>
            <p:ph idx="1" type="body"/>
          </p:nvPr>
        </p:nvSpPr>
        <p:spPr>
          <a:xfrm>
            <a:off x="827484" y="1539689"/>
            <a:ext cx="6709906" cy="3146611"/>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24" name="Google Shape;24;p24"/>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4"/>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4"/>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algn="ctr">
              <a:spcBef>
                <a:spcPts val="0"/>
              </a:spcBef>
              <a:spcAft>
                <a:spcPts val="0"/>
              </a:spcAft>
              <a:buClr>
                <a:schemeClr val="lt1"/>
              </a:buClr>
              <a:buSzPts val="2100"/>
              <a:buFont typeface="Century Gothic"/>
              <a:buNone/>
              <a:defRPr/>
            </a:lvl1pPr>
            <a:lvl2pPr indent="0" lvl="1" marL="0" algn="ctr">
              <a:spcBef>
                <a:spcPts val="0"/>
              </a:spcBef>
              <a:spcAft>
                <a:spcPts val="0"/>
              </a:spcAft>
              <a:buClr>
                <a:schemeClr val="lt1"/>
              </a:buClr>
              <a:buSzPts val="2100"/>
              <a:buFont typeface="Century Gothic"/>
              <a:buNone/>
              <a:defRPr/>
            </a:lvl2pPr>
            <a:lvl3pPr indent="0" lvl="2" marL="0" algn="ctr">
              <a:spcBef>
                <a:spcPts val="0"/>
              </a:spcBef>
              <a:spcAft>
                <a:spcPts val="0"/>
              </a:spcAft>
              <a:buClr>
                <a:schemeClr val="lt1"/>
              </a:buClr>
              <a:buSzPts val="2100"/>
              <a:buFont typeface="Century Gothic"/>
              <a:buNone/>
              <a:defRPr/>
            </a:lvl3pPr>
            <a:lvl4pPr indent="0" lvl="3" marL="0" algn="ctr">
              <a:spcBef>
                <a:spcPts val="0"/>
              </a:spcBef>
              <a:spcAft>
                <a:spcPts val="0"/>
              </a:spcAft>
              <a:buClr>
                <a:schemeClr val="lt1"/>
              </a:buClr>
              <a:buSzPts val="2100"/>
              <a:buFont typeface="Century Gothic"/>
              <a:buNone/>
              <a:defRPr/>
            </a:lvl4pPr>
            <a:lvl5pPr indent="0" lvl="4" marL="0" algn="ctr">
              <a:spcBef>
                <a:spcPts val="0"/>
              </a:spcBef>
              <a:spcAft>
                <a:spcPts val="0"/>
              </a:spcAft>
              <a:buClr>
                <a:schemeClr val="lt1"/>
              </a:buClr>
              <a:buSzPts val="2100"/>
              <a:buFont typeface="Century Gothic"/>
              <a:buNone/>
              <a:defRPr/>
            </a:lvl5pPr>
            <a:lvl6pPr indent="0" lvl="5" marL="0" algn="ctr">
              <a:spcBef>
                <a:spcPts val="0"/>
              </a:spcBef>
              <a:spcAft>
                <a:spcPts val="0"/>
              </a:spcAft>
              <a:buClr>
                <a:schemeClr val="lt1"/>
              </a:buClr>
              <a:buSzPts val="2100"/>
              <a:buFont typeface="Century Gothic"/>
              <a:buNone/>
              <a:defRPr/>
            </a:lvl6pPr>
            <a:lvl7pPr indent="0" lvl="6" marL="0" algn="ctr">
              <a:spcBef>
                <a:spcPts val="0"/>
              </a:spcBef>
              <a:spcAft>
                <a:spcPts val="0"/>
              </a:spcAft>
              <a:buClr>
                <a:schemeClr val="lt1"/>
              </a:buClr>
              <a:buSzPts val="2100"/>
              <a:buFont typeface="Century Gothic"/>
              <a:buNone/>
              <a:defRPr/>
            </a:lvl7pPr>
            <a:lvl8pPr indent="0" lvl="7" marL="0" algn="ctr">
              <a:spcBef>
                <a:spcPts val="0"/>
              </a:spcBef>
              <a:spcAft>
                <a:spcPts val="0"/>
              </a:spcAft>
              <a:buClr>
                <a:schemeClr val="lt1"/>
              </a:buClr>
              <a:buSzPts val="2100"/>
              <a:buFont typeface="Century Gothic"/>
              <a:buNone/>
              <a:defRPr/>
            </a:lvl8pPr>
            <a:lvl9pPr indent="0" lvl="8" marL="0" algn="ctr">
              <a:spcBef>
                <a:spcPts val="0"/>
              </a:spcBef>
              <a:spcAft>
                <a:spcPts val="0"/>
              </a:spcAft>
              <a:buClr>
                <a:schemeClr val="lt1"/>
              </a:buClr>
              <a:buSzPts val="2100"/>
              <a:buFont typeface="Century Gothic"/>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8" name="Shape 78"/>
        <p:cNvGrpSpPr/>
        <p:nvPr/>
      </p:nvGrpSpPr>
      <p:grpSpPr>
        <a:xfrm>
          <a:off x="0" y="0"/>
          <a:ext cx="0" cy="0"/>
          <a:chOff x="0" y="0"/>
          <a:chExt cx="0" cy="0"/>
        </a:xfrm>
      </p:grpSpPr>
      <p:sp>
        <p:nvSpPr>
          <p:cNvPr id="79" name="Google Shape;79;p33"/>
          <p:cNvSpPr txBox="1"/>
          <p:nvPr>
            <p:ph type="title"/>
          </p:nvPr>
        </p:nvSpPr>
        <p:spPr>
          <a:xfrm>
            <a:off x="866217" y="3600440"/>
            <a:ext cx="6619243"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1800"/>
              <a:buFont typeface="Century Gothic"/>
              <a:buNone/>
              <a:defRPr b="0" sz="1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3"/>
          <p:cNvSpPr/>
          <p:nvPr>
            <p:ph idx="2" type="pic"/>
          </p:nvPr>
        </p:nvSpPr>
        <p:spPr>
          <a:xfrm>
            <a:off x="866216" y="514350"/>
            <a:ext cx="6619244" cy="27305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81" name="Google Shape;81;p33"/>
          <p:cNvSpPr txBox="1"/>
          <p:nvPr>
            <p:ph idx="1" type="body"/>
          </p:nvPr>
        </p:nvSpPr>
        <p:spPr>
          <a:xfrm>
            <a:off x="866217" y="4025494"/>
            <a:ext cx="6619242" cy="370284"/>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720"/>
              <a:buNone/>
              <a:defRPr sz="900"/>
            </a:lvl1pPr>
            <a:lvl2pPr indent="-228600" lvl="1" marL="914400" algn="l">
              <a:spcBef>
                <a:spcPts val="750"/>
              </a:spcBef>
              <a:spcAft>
                <a:spcPts val="0"/>
              </a:spcAft>
              <a:buSzPts val="720"/>
              <a:buNone/>
              <a:defRPr sz="900"/>
            </a:lvl2pPr>
            <a:lvl3pPr indent="-228600" lvl="2" marL="1371600" algn="l">
              <a:spcBef>
                <a:spcPts val="750"/>
              </a:spcBef>
              <a:spcAft>
                <a:spcPts val="0"/>
              </a:spcAft>
              <a:buSzPts val="600"/>
              <a:buNone/>
              <a:defRPr sz="750"/>
            </a:lvl3pPr>
            <a:lvl4pPr indent="-228600" lvl="3" marL="1828800" algn="l">
              <a:spcBef>
                <a:spcPts val="750"/>
              </a:spcBef>
              <a:spcAft>
                <a:spcPts val="0"/>
              </a:spcAft>
              <a:buSzPts val="540"/>
              <a:buNone/>
              <a:defRPr sz="675"/>
            </a:lvl4pPr>
            <a:lvl5pPr indent="-228600" lvl="4" marL="2286000" algn="l">
              <a:spcBef>
                <a:spcPts val="750"/>
              </a:spcBef>
              <a:spcAft>
                <a:spcPts val="0"/>
              </a:spcAft>
              <a:buSzPts val="540"/>
              <a:buNone/>
              <a:defRPr sz="675"/>
            </a:lvl5pPr>
            <a:lvl6pPr indent="-228600" lvl="5" marL="2743200" algn="l">
              <a:spcBef>
                <a:spcPts val="750"/>
              </a:spcBef>
              <a:spcAft>
                <a:spcPts val="0"/>
              </a:spcAft>
              <a:buSzPts val="540"/>
              <a:buNone/>
              <a:defRPr sz="675"/>
            </a:lvl6pPr>
            <a:lvl7pPr indent="-228600" lvl="6" marL="3200400" algn="l">
              <a:spcBef>
                <a:spcPts val="750"/>
              </a:spcBef>
              <a:spcAft>
                <a:spcPts val="0"/>
              </a:spcAft>
              <a:buSzPts val="540"/>
              <a:buNone/>
              <a:defRPr sz="675"/>
            </a:lvl7pPr>
            <a:lvl8pPr indent="-228600" lvl="7" marL="3657600" algn="l">
              <a:spcBef>
                <a:spcPts val="750"/>
              </a:spcBef>
              <a:spcAft>
                <a:spcPts val="0"/>
              </a:spcAft>
              <a:buSzPts val="540"/>
              <a:buNone/>
              <a:defRPr sz="675"/>
            </a:lvl8pPr>
            <a:lvl9pPr indent="-228600" lvl="8" marL="4114800" algn="l">
              <a:spcBef>
                <a:spcPts val="750"/>
              </a:spcBef>
              <a:spcAft>
                <a:spcPts val="0"/>
              </a:spcAft>
              <a:buSzPts val="540"/>
              <a:buNone/>
              <a:defRPr sz="675"/>
            </a:lvl9pPr>
          </a:lstStyle>
          <a:p/>
        </p:txBody>
      </p:sp>
      <p:sp>
        <p:nvSpPr>
          <p:cNvPr id="82" name="Google Shape;82;p33"/>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3"/>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3"/>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algn="ctr">
              <a:spcBef>
                <a:spcPts val="0"/>
              </a:spcBef>
              <a:spcAft>
                <a:spcPts val="0"/>
              </a:spcAft>
              <a:buClr>
                <a:schemeClr val="lt1"/>
              </a:buClr>
              <a:buSzPts val="2100"/>
              <a:buFont typeface="Century Gothic"/>
              <a:buNone/>
              <a:defRPr/>
            </a:lvl1pPr>
            <a:lvl2pPr indent="0" lvl="1" marL="0" algn="ctr">
              <a:spcBef>
                <a:spcPts val="0"/>
              </a:spcBef>
              <a:spcAft>
                <a:spcPts val="0"/>
              </a:spcAft>
              <a:buClr>
                <a:schemeClr val="lt1"/>
              </a:buClr>
              <a:buSzPts val="2100"/>
              <a:buFont typeface="Century Gothic"/>
              <a:buNone/>
              <a:defRPr/>
            </a:lvl2pPr>
            <a:lvl3pPr indent="0" lvl="2" marL="0" algn="ctr">
              <a:spcBef>
                <a:spcPts val="0"/>
              </a:spcBef>
              <a:spcAft>
                <a:spcPts val="0"/>
              </a:spcAft>
              <a:buClr>
                <a:schemeClr val="lt1"/>
              </a:buClr>
              <a:buSzPts val="2100"/>
              <a:buFont typeface="Century Gothic"/>
              <a:buNone/>
              <a:defRPr/>
            </a:lvl3pPr>
            <a:lvl4pPr indent="0" lvl="3" marL="0" algn="ctr">
              <a:spcBef>
                <a:spcPts val="0"/>
              </a:spcBef>
              <a:spcAft>
                <a:spcPts val="0"/>
              </a:spcAft>
              <a:buClr>
                <a:schemeClr val="lt1"/>
              </a:buClr>
              <a:buSzPts val="2100"/>
              <a:buFont typeface="Century Gothic"/>
              <a:buNone/>
              <a:defRPr/>
            </a:lvl4pPr>
            <a:lvl5pPr indent="0" lvl="4" marL="0" algn="ctr">
              <a:spcBef>
                <a:spcPts val="0"/>
              </a:spcBef>
              <a:spcAft>
                <a:spcPts val="0"/>
              </a:spcAft>
              <a:buClr>
                <a:schemeClr val="lt1"/>
              </a:buClr>
              <a:buSzPts val="2100"/>
              <a:buFont typeface="Century Gothic"/>
              <a:buNone/>
              <a:defRPr/>
            </a:lvl5pPr>
            <a:lvl6pPr indent="0" lvl="5" marL="0" algn="ctr">
              <a:spcBef>
                <a:spcPts val="0"/>
              </a:spcBef>
              <a:spcAft>
                <a:spcPts val="0"/>
              </a:spcAft>
              <a:buClr>
                <a:schemeClr val="lt1"/>
              </a:buClr>
              <a:buSzPts val="2100"/>
              <a:buFont typeface="Century Gothic"/>
              <a:buNone/>
              <a:defRPr/>
            </a:lvl6pPr>
            <a:lvl7pPr indent="0" lvl="6" marL="0" algn="ctr">
              <a:spcBef>
                <a:spcPts val="0"/>
              </a:spcBef>
              <a:spcAft>
                <a:spcPts val="0"/>
              </a:spcAft>
              <a:buClr>
                <a:schemeClr val="lt1"/>
              </a:buClr>
              <a:buSzPts val="2100"/>
              <a:buFont typeface="Century Gothic"/>
              <a:buNone/>
              <a:defRPr/>
            </a:lvl7pPr>
            <a:lvl8pPr indent="0" lvl="7" marL="0" algn="ctr">
              <a:spcBef>
                <a:spcPts val="0"/>
              </a:spcBef>
              <a:spcAft>
                <a:spcPts val="0"/>
              </a:spcAft>
              <a:buClr>
                <a:schemeClr val="lt1"/>
              </a:buClr>
              <a:buSzPts val="2100"/>
              <a:buFont typeface="Century Gothic"/>
              <a:buNone/>
              <a:defRPr/>
            </a:lvl8pPr>
            <a:lvl9pPr indent="0" lvl="8" marL="0" algn="ctr">
              <a:spcBef>
                <a:spcPts val="0"/>
              </a:spcBef>
              <a:spcAft>
                <a:spcPts val="0"/>
              </a:spcAft>
              <a:buClr>
                <a:schemeClr val="lt1"/>
              </a:buClr>
              <a:buSzPts val="2100"/>
              <a:buFont typeface="Century Gothic"/>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5" name="Shape 85"/>
        <p:cNvGrpSpPr/>
        <p:nvPr/>
      </p:nvGrpSpPr>
      <p:grpSpPr>
        <a:xfrm>
          <a:off x="0" y="0"/>
          <a:ext cx="0" cy="0"/>
          <a:chOff x="0" y="0"/>
          <a:chExt cx="0" cy="0"/>
        </a:xfrm>
      </p:grpSpPr>
      <p:sp>
        <p:nvSpPr>
          <p:cNvPr id="86" name="Google Shape;86;p34"/>
          <p:cNvSpPr txBox="1"/>
          <p:nvPr>
            <p:ph type="title"/>
          </p:nvPr>
        </p:nvSpPr>
        <p:spPr>
          <a:xfrm>
            <a:off x="866216" y="1085850"/>
            <a:ext cx="6619244" cy="14859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4"/>
          <p:cNvSpPr txBox="1"/>
          <p:nvPr>
            <p:ph idx="1" type="body"/>
          </p:nvPr>
        </p:nvSpPr>
        <p:spPr>
          <a:xfrm>
            <a:off x="866216" y="2743200"/>
            <a:ext cx="6619244" cy="1771650"/>
          </a:xfrm>
          <a:prstGeom prst="rect">
            <a:avLst/>
          </a:prstGeom>
          <a:noFill/>
          <a:ln>
            <a:noFill/>
          </a:ln>
        </p:spPr>
        <p:txBody>
          <a:bodyPr anchorCtr="0" anchor="ctr" bIns="45700" lIns="91425" spcFirstLastPara="1" rIns="91425" wrap="square" tIns="45700">
            <a:normAutofit/>
          </a:bodyPr>
          <a:lstStyle>
            <a:lvl1pPr indent="-228600" lvl="0" marL="457200" algn="l">
              <a:spcBef>
                <a:spcPts val="750"/>
              </a:spcBef>
              <a:spcAft>
                <a:spcPts val="0"/>
              </a:spcAft>
              <a:buSzPts val="1080"/>
              <a:buNone/>
              <a:defRPr sz="1350"/>
            </a:lvl1pPr>
            <a:lvl2pPr indent="-228600" lvl="1" marL="914400" algn="l">
              <a:spcBef>
                <a:spcPts val="750"/>
              </a:spcBef>
              <a:spcAft>
                <a:spcPts val="0"/>
              </a:spcAft>
              <a:buSzPts val="720"/>
              <a:buNone/>
              <a:defRPr sz="900"/>
            </a:lvl2pPr>
            <a:lvl3pPr indent="-228600" lvl="2" marL="1371600" algn="l">
              <a:spcBef>
                <a:spcPts val="750"/>
              </a:spcBef>
              <a:spcAft>
                <a:spcPts val="0"/>
              </a:spcAft>
              <a:buSzPts val="600"/>
              <a:buNone/>
              <a:defRPr sz="750"/>
            </a:lvl3pPr>
            <a:lvl4pPr indent="-228600" lvl="3" marL="1828800" algn="l">
              <a:spcBef>
                <a:spcPts val="750"/>
              </a:spcBef>
              <a:spcAft>
                <a:spcPts val="0"/>
              </a:spcAft>
              <a:buSzPts val="540"/>
              <a:buNone/>
              <a:defRPr sz="675"/>
            </a:lvl4pPr>
            <a:lvl5pPr indent="-228600" lvl="4" marL="2286000" algn="l">
              <a:spcBef>
                <a:spcPts val="750"/>
              </a:spcBef>
              <a:spcAft>
                <a:spcPts val="0"/>
              </a:spcAft>
              <a:buSzPts val="540"/>
              <a:buNone/>
              <a:defRPr sz="675"/>
            </a:lvl5pPr>
            <a:lvl6pPr indent="-228600" lvl="5" marL="2743200" algn="l">
              <a:spcBef>
                <a:spcPts val="750"/>
              </a:spcBef>
              <a:spcAft>
                <a:spcPts val="0"/>
              </a:spcAft>
              <a:buSzPts val="540"/>
              <a:buNone/>
              <a:defRPr sz="675"/>
            </a:lvl6pPr>
            <a:lvl7pPr indent="-228600" lvl="6" marL="3200400" algn="l">
              <a:spcBef>
                <a:spcPts val="750"/>
              </a:spcBef>
              <a:spcAft>
                <a:spcPts val="0"/>
              </a:spcAft>
              <a:buSzPts val="540"/>
              <a:buNone/>
              <a:defRPr sz="675"/>
            </a:lvl7pPr>
            <a:lvl8pPr indent="-228600" lvl="7" marL="3657600" algn="l">
              <a:spcBef>
                <a:spcPts val="750"/>
              </a:spcBef>
              <a:spcAft>
                <a:spcPts val="0"/>
              </a:spcAft>
              <a:buSzPts val="540"/>
              <a:buNone/>
              <a:defRPr sz="675"/>
            </a:lvl8pPr>
            <a:lvl9pPr indent="-228600" lvl="8" marL="4114800" algn="l">
              <a:spcBef>
                <a:spcPts val="750"/>
              </a:spcBef>
              <a:spcAft>
                <a:spcPts val="0"/>
              </a:spcAft>
              <a:buSzPts val="540"/>
              <a:buNone/>
              <a:defRPr sz="675"/>
            </a:lvl9pPr>
          </a:lstStyle>
          <a:p/>
        </p:txBody>
      </p:sp>
      <p:sp>
        <p:nvSpPr>
          <p:cNvPr id="88" name="Google Shape;88;p34"/>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4"/>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4"/>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algn="ctr">
              <a:spcBef>
                <a:spcPts val="0"/>
              </a:spcBef>
              <a:spcAft>
                <a:spcPts val="0"/>
              </a:spcAft>
              <a:buClr>
                <a:schemeClr val="lt1"/>
              </a:buClr>
              <a:buSzPts val="2100"/>
              <a:buFont typeface="Century Gothic"/>
              <a:buNone/>
              <a:defRPr/>
            </a:lvl1pPr>
            <a:lvl2pPr indent="0" lvl="1" marL="0" algn="ctr">
              <a:spcBef>
                <a:spcPts val="0"/>
              </a:spcBef>
              <a:spcAft>
                <a:spcPts val="0"/>
              </a:spcAft>
              <a:buClr>
                <a:schemeClr val="lt1"/>
              </a:buClr>
              <a:buSzPts val="2100"/>
              <a:buFont typeface="Century Gothic"/>
              <a:buNone/>
              <a:defRPr/>
            </a:lvl2pPr>
            <a:lvl3pPr indent="0" lvl="2" marL="0" algn="ctr">
              <a:spcBef>
                <a:spcPts val="0"/>
              </a:spcBef>
              <a:spcAft>
                <a:spcPts val="0"/>
              </a:spcAft>
              <a:buClr>
                <a:schemeClr val="lt1"/>
              </a:buClr>
              <a:buSzPts val="2100"/>
              <a:buFont typeface="Century Gothic"/>
              <a:buNone/>
              <a:defRPr/>
            </a:lvl3pPr>
            <a:lvl4pPr indent="0" lvl="3" marL="0" algn="ctr">
              <a:spcBef>
                <a:spcPts val="0"/>
              </a:spcBef>
              <a:spcAft>
                <a:spcPts val="0"/>
              </a:spcAft>
              <a:buClr>
                <a:schemeClr val="lt1"/>
              </a:buClr>
              <a:buSzPts val="2100"/>
              <a:buFont typeface="Century Gothic"/>
              <a:buNone/>
              <a:defRPr/>
            </a:lvl4pPr>
            <a:lvl5pPr indent="0" lvl="4" marL="0" algn="ctr">
              <a:spcBef>
                <a:spcPts val="0"/>
              </a:spcBef>
              <a:spcAft>
                <a:spcPts val="0"/>
              </a:spcAft>
              <a:buClr>
                <a:schemeClr val="lt1"/>
              </a:buClr>
              <a:buSzPts val="2100"/>
              <a:buFont typeface="Century Gothic"/>
              <a:buNone/>
              <a:defRPr/>
            </a:lvl5pPr>
            <a:lvl6pPr indent="0" lvl="5" marL="0" algn="ctr">
              <a:spcBef>
                <a:spcPts val="0"/>
              </a:spcBef>
              <a:spcAft>
                <a:spcPts val="0"/>
              </a:spcAft>
              <a:buClr>
                <a:schemeClr val="lt1"/>
              </a:buClr>
              <a:buSzPts val="2100"/>
              <a:buFont typeface="Century Gothic"/>
              <a:buNone/>
              <a:defRPr/>
            </a:lvl6pPr>
            <a:lvl7pPr indent="0" lvl="6" marL="0" algn="ctr">
              <a:spcBef>
                <a:spcPts val="0"/>
              </a:spcBef>
              <a:spcAft>
                <a:spcPts val="0"/>
              </a:spcAft>
              <a:buClr>
                <a:schemeClr val="lt1"/>
              </a:buClr>
              <a:buSzPts val="2100"/>
              <a:buFont typeface="Century Gothic"/>
              <a:buNone/>
              <a:defRPr/>
            </a:lvl7pPr>
            <a:lvl8pPr indent="0" lvl="7" marL="0" algn="ctr">
              <a:spcBef>
                <a:spcPts val="0"/>
              </a:spcBef>
              <a:spcAft>
                <a:spcPts val="0"/>
              </a:spcAft>
              <a:buClr>
                <a:schemeClr val="lt1"/>
              </a:buClr>
              <a:buSzPts val="2100"/>
              <a:buFont typeface="Century Gothic"/>
              <a:buNone/>
              <a:defRPr/>
            </a:lvl8pPr>
            <a:lvl9pPr indent="0" lvl="8" marL="0" algn="ctr">
              <a:spcBef>
                <a:spcPts val="0"/>
              </a:spcBef>
              <a:spcAft>
                <a:spcPts val="0"/>
              </a:spcAft>
              <a:buClr>
                <a:schemeClr val="lt1"/>
              </a:buClr>
              <a:buSzPts val="2100"/>
              <a:buFont typeface="Century Gothic"/>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1" name="Shape 91"/>
        <p:cNvGrpSpPr/>
        <p:nvPr/>
      </p:nvGrpSpPr>
      <p:grpSpPr>
        <a:xfrm>
          <a:off x="0" y="0"/>
          <a:ext cx="0" cy="0"/>
          <a:chOff x="0" y="0"/>
          <a:chExt cx="0" cy="0"/>
        </a:xfrm>
      </p:grpSpPr>
      <p:sp>
        <p:nvSpPr>
          <p:cNvPr id="92" name="Google Shape;92;p35"/>
          <p:cNvSpPr txBox="1"/>
          <p:nvPr>
            <p:ph type="title"/>
          </p:nvPr>
        </p:nvSpPr>
        <p:spPr>
          <a:xfrm>
            <a:off x="1181100" y="1085850"/>
            <a:ext cx="5999486" cy="174253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5"/>
          <p:cNvSpPr txBox="1"/>
          <p:nvPr>
            <p:ph idx="1" type="body"/>
          </p:nvPr>
        </p:nvSpPr>
        <p:spPr>
          <a:xfrm>
            <a:off x="1447800" y="2828380"/>
            <a:ext cx="5459737" cy="256631"/>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840"/>
              <a:buNone/>
              <a:defRPr b="0" i="0" sz="1050" cap="small">
                <a:solidFill>
                  <a:srgbClr val="EE80BC"/>
                </a:solidFill>
                <a:latin typeface="Century Gothic"/>
                <a:ea typeface="Century Gothic"/>
                <a:cs typeface="Century Gothic"/>
                <a:sym typeface="Century Gothic"/>
              </a:defRPr>
            </a:lvl1pPr>
            <a:lvl2pPr indent="-228600" lvl="1" marL="914400" algn="l">
              <a:spcBef>
                <a:spcPts val="750"/>
              </a:spcBef>
              <a:spcAft>
                <a:spcPts val="0"/>
              </a:spcAft>
              <a:buSzPts val="720"/>
              <a:buNone/>
              <a:defRPr sz="900"/>
            </a:lvl2pPr>
            <a:lvl3pPr indent="-228600" lvl="2" marL="1371600" algn="l">
              <a:spcBef>
                <a:spcPts val="750"/>
              </a:spcBef>
              <a:spcAft>
                <a:spcPts val="0"/>
              </a:spcAft>
              <a:buSzPts val="600"/>
              <a:buNone/>
              <a:defRPr sz="750"/>
            </a:lvl3pPr>
            <a:lvl4pPr indent="-228600" lvl="3" marL="1828800" algn="l">
              <a:spcBef>
                <a:spcPts val="750"/>
              </a:spcBef>
              <a:spcAft>
                <a:spcPts val="0"/>
              </a:spcAft>
              <a:buSzPts val="540"/>
              <a:buNone/>
              <a:defRPr sz="675"/>
            </a:lvl4pPr>
            <a:lvl5pPr indent="-228600" lvl="4" marL="2286000" algn="l">
              <a:spcBef>
                <a:spcPts val="750"/>
              </a:spcBef>
              <a:spcAft>
                <a:spcPts val="0"/>
              </a:spcAft>
              <a:buSzPts val="540"/>
              <a:buNone/>
              <a:defRPr sz="675"/>
            </a:lvl5pPr>
            <a:lvl6pPr indent="-228600" lvl="5" marL="2743200" algn="l">
              <a:spcBef>
                <a:spcPts val="750"/>
              </a:spcBef>
              <a:spcAft>
                <a:spcPts val="0"/>
              </a:spcAft>
              <a:buSzPts val="540"/>
              <a:buNone/>
              <a:defRPr sz="675"/>
            </a:lvl6pPr>
            <a:lvl7pPr indent="-228600" lvl="6" marL="3200400" algn="l">
              <a:spcBef>
                <a:spcPts val="750"/>
              </a:spcBef>
              <a:spcAft>
                <a:spcPts val="0"/>
              </a:spcAft>
              <a:buSzPts val="540"/>
              <a:buNone/>
              <a:defRPr sz="675"/>
            </a:lvl7pPr>
            <a:lvl8pPr indent="-228600" lvl="7" marL="3657600" algn="l">
              <a:spcBef>
                <a:spcPts val="750"/>
              </a:spcBef>
              <a:spcAft>
                <a:spcPts val="0"/>
              </a:spcAft>
              <a:buSzPts val="540"/>
              <a:buNone/>
              <a:defRPr sz="675"/>
            </a:lvl8pPr>
            <a:lvl9pPr indent="-228600" lvl="8" marL="4114800" algn="l">
              <a:spcBef>
                <a:spcPts val="750"/>
              </a:spcBef>
              <a:spcAft>
                <a:spcPts val="0"/>
              </a:spcAft>
              <a:buSzPts val="540"/>
              <a:buNone/>
              <a:defRPr sz="675"/>
            </a:lvl9pPr>
          </a:lstStyle>
          <a:p/>
        </p:txBody>
      </p:sp>
      <p:sp>
        <p:nvSpPr>
          <p:cNvPr id="94" name="Google Shape;94;p35"/>
          <p:cNvSpPr txBox="1"/>
          <p:nvPr>
            <p:ph idx="2" type="body"/>
          </p:nvPr>
        </p:nvSpPr>
        <p:spPr>
          <a:xfrm>
            <a:off x="866216" y="3262993"/>
            <a:ext cx="6619244" cy="1257300"/>
          </a:xfrm>
          <a:prstGeom prst="rect">
            <a:avLst/>
          </a:prstGeom>
          <a:noFill/>
          <a:ln>
            <a:noFill/>
          </a:ln>
        </p:spPr>
        <p:txBody>
          <a:bodyPr anchorCtr="0" anchor="ctr" bIns="45700" lIns="91425" spcFirstLastPara="1" rIns="91425" wrap="square" tIns="45700">
            <a:normAutofit/>
          </a:bodyPr>
          <a:lstStyle>
            <a:lvl1pPr indent="-228600" lvl="0" marL="457200" algn="l">
              <a:spcBef>
                <a:spcPts val="750"/>
              </a:spcBef>
              <a:spcAft>
                <a:spcPts val="0"/>
              </a:spcAft>
              <a:buSzPts val="1080"/>
              <a:buNone/>
              <a:defRPr sz="1350"/>
            </a:lvl1pPr>
            <a:lvl2pPr indent="-228600" lvl="1" marL="914400" algn="l">
              <a:spcBef>
                <a:spcPts val="750"/>
              </a:spcBef>
              <a:spcAft>
                <a:spcPts val="0"/>
              </a:spcAft>
              <a:buSzPts val="720"/>
              <a:buNone/>
              <a:defRPr sz="900"/>
            </a:lvl2pPr>
            <a:lvl3pPr indent="-228600" lvl="2" marL="1371600" algn="l">
              <a:spcBef>
                <a:spcPts val="750"/>
              </a:spcBef>
              <a:spcAft>
                <a:spcPts val="0"/>
              </a:spcAft>
              <a:buSzPts val="600"/>
              <a:buNone/>
              <a:defRPr sz="750"/>
            </a:lvl3pPr>
            <a:lvl4pPr indent="-228600" lvl="3" marL="1828800" algn="l">
              <a:spcBef>
                <a:spcPts val="750"/>
              </a:spcBef>
              <a:spcAft>
                <a:spcPts val="0"/>
              </a:spcAft>
              <a:buSzPts val="540"/>
              <a:buNone/>
              <a:defRPr sz="675"/>
            </a:lvl4pPr>
            <a:lvl5pPr indent="-228600" lvl="4" marL="2286000" algn="l">
              <a:spcBef>
                <a:spcPts val="750"/>
              </a:spcBef>
              <a:spcAft>
                <a:spcPts val="0"/>
              </a:spcAft>
              <a:buSzPts val="540"/>
              <a:buNone/>
              <a:defRPr sz="675"/>
            </a:lvl5pPr>
            <a:lvl6pPr indent="-228600" lvl="5" marL="2743200" algn="l">
              <a:spcBef>
                <a:spcPts val="750"/>
              </a:spcBef>
              <a:spcAft>
                <a:spcPts val="0"/>
              </a:spcAft>
              <a:buSzPts val="540"/>
              <a:buNone/>
              <a:defRPr sz="675"/>
            </a:lvl6pPr>
            <a:lvl7pPr indent="-228600" lvl="6" marL="3200400" algn="l">
              <a:spcBef>
                <a:spcPts val="750"/>
              </a:spcBef>
              <a:spcAft>
                <a:spcPts val="0"/>
              </a:spcAft>
              <a:buSzPts val="540"/>
              <a:buNone/>
              <a:defRPr sz="675"/>
            </a:lvl7pPr>
            <a:lvl8pPr indent="-228600" lvl="7" marL="3657600" algn="l">
              <a:spcBef>
                <a:spcPts val="750"/>
              </a:spcBef>
              <a:spcAft>
                <a:spcPts val="0"/>
              </a:spcAft>
              <a:buSzPts val="540"/>
              <a:buNone/>
              <a:defRPr sz="675"/>
            </a:lvl8pPr>
            <a:lvl9pPr indent="-228600" lvl="8" marL="4114800" algn="l">
              <a:spcBef>
                <a:spcPts val="750"/>
              </a:spcBef>
              <a:spcAft>
                <a:spcPts val="0"/>
              </a:spcAft>
              <a:buSzPts val="540"/>
              <a:buNone/>
              <a:defRPr sz="675"/>
            </a:lvl9pPr>
          </a:lstStyle>
          <a:p/>
        </p:txBody>
      </p:sp>
      <p:sp>
        <p:nvSpPr>
          <p:cNvPr id="95" name="Google Shape;95;p35"/>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5"/>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5"/>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algn="ctr">
              <a:spcBef>
                <a:spcPts val="0"/>
              </a:spcBef>
              <a:spcAft>
                <a:spcPts val="0"/>
              </a:spcAft>
              <a:buClr>
                <a:schemeClr val="lt1"/>
              </a:buClr>
              <a:buSzPts val="2100"/>
              <a:buFont typeface="Century Gothic"/>
              <a:buNone/>
              <a:defRPr/>
            </a:lvl1pPr>
            <a:lvl2pPr indent="0" lvl="1" marL="0" algn="ctr">
              <a:spcBef>
                <a:spcPts val="0"/>
              </a:spcBef>
              <a:spcAft>
                <a:spcPts val="0"/>
              </a:spcAft>
              <a:buClr>
                <a:schemeClr val="lt1"/>
              </a:buClr>
              <a:buSzPts val="2100"/>
              <a:buFont typeface="Century Gothic"/>
              <a:buNone/>
              <a:defRPr/>
            </a:lvl2pPr>
            <a:lvl3pPr indent="0" lvl="2" marL="0" algn="ctr">
              <a:spcBef>
                <a:spcPts val="0"/>
              </a:spcBef>
              <a:spcAft>
                <a:spcPts val="0"/>
              </a:spcAft>
              <a:buClr>
                <a:schemeClr val="lt1"/>
              </a:buClr>
              <a:buSzPts val="2100"/>
              <a:buFont typeface="Century Gothic"/>
              <a:buNone/>
              <a:defRPr/>
            </a:lvl3pPr>
            <a:lvl4pPr indent="0" lvl="3" marL="0" algn="ctr">
              <a:spcBef>
                <a:spcPts val="0"/>
              </a:spcBef>
              <a:spcAft>
                <a:spcPts val="0"/>
              </a:spcAft>
              <a:buClr>
                <a:schemeClr val="lt1"/>
              </a:buClr>
              <a:buSzPts val="2100"/>
              <a:buFont typeface="Century Gothic"/>
              <a:buNone/>
              <a:defRPr/>
            </a:lvl4pPr>
            <a:lvl5pPr indent="0" lvl="4" marL="0" algn="ctr">
              <a:spcBef>
                <a:spcPts val="0"/>
              </a:spcBef>
              <a:spcAft>
                <a:spcPts val="0"/>
              </a:spcAft>
              <a:buClr>
                <a:schemeClr val="lt1"/>
              </a:buClr>
              <a:buSzPts val="2100"/>
              <a:buFont typeface="Century Gothic"/>
              <a:buNone/>
              <a:defRPr/>
            </a:lvl5pPr>
            <a:lvl6pPr indent="0" lvl="5" marL="0" algn="ctr">
              <a:spcBef>
                <a:spcPts val="0"/>
              </a:spcBef>
              <a:spcAft>
                <a:spcPts val="0"/>
              </a:spcAft>
              <a:buClr>
                <a:schemeClr val="lt1"/>
              </a:buClr>
              <a:buSzPts val="2100"/>
              <a:buFont typeface="Century Gothic"/>
              <a:buNone/>
              <a:defRPr/>
            </a:lvl6pPr>
            <a:lvl7pPr indent="0" lvl="6" marL="0" algn="ctr">
              <a:spcBef>
                <a:spcPts val="0"/>
              </a:spcBef>
              <a:spcAft>
                <a:spcPts val="0"/>
              </a:spcAft>
              <a:buClr>
                <a:schemeClr val="lt1"/>
              </a:buClr>
              <a:buSzPts val="2100"/>
              <a:buFont typeface="Century Gothic"/>
              <a:buNone/>
              <a:defRPr/>
            </a:lvl7pPr>
            <a:lvl8pPr indent="0" lvl="7" marL="0" algn="ctr">
              <a:spcBef>
                <a:spcPts val="0"/>
              </a:spcBef>
              <a:spcAft>
                <a:spcPts val="0"/>
              </a:spcAft>
              <a:buClr>
                <a:schemeClr val="lt1"/>
              </a:buClr>
              <a:buSzPts val="2100"/>
              <a:buFont typeface="Century Gothic"/>
              <a:buNone/>
              <a:defRPr/>
            </a:lvl8pPr>
            <a:lvl9pPr indent="0" lvl="8" marL="0" algn="ctr">
              <a:spcBef>
                <a:spcPts val="0"/>
              </a:spcBef>
              <a:spcAft>
                <a:spcPts val="0"/>
              </a:spcAft>
              <a:buClr>
                <a:schemeClr val="lt1"/>
              </a:buClr>
              <a:buSzPts val="2100"/>
              <a:buFont typeface="Century Gothic"/>
              <a:buNone/>
              <a:defRPr/>
            </a:lvl9pPr>
          </a:lstStyle>
          <a:p>
            <a:pPr indent="0" lvl="0" marL="0" rtl="0" algn="ctr">
              <a:spcBef>
                <a:spcPts val="0"/>
              </a:spcBef>
              <a:spcAft>
                <a:spcPts val="0"/>
              </a:spcAft>
              <a:buNone/>
            </a:pPr>
            <a:fld id="{00000000-1234-1234-1234-123412341234}" type="slidenum">
              <a:rPr lang="en-US"/>
              <a:t>‹#›</a:t>
            </a:fld>
            <a:endParaRPr/>
          </a:p>
        </p:txBody>
      </p:sp>
      <p:sp>
        <p:nvSpPr>
          <p:cNvPr id="98" name="Google Shape;98;p35"/>
          <p:cNvSpPr txBox="1"/>
          <p:nvPr/>
        </p:nvSpPr>
        <p:spPr>
          <a:xfrm>
            <a:off x="673721" y="728440"/>
            <a:ext cx="601434" cy="150041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9150" u="none" cap="none" strike="noStrike">
                <a:solidFill>
                  <a:srgbClr val="EE80BC"/>
                </a:solidFill>
                <a:latin typeface="Arial"/>
                <a:ea typeface="Arial"/>
                <a:cs typeface="Arial"/>
                <a:sym typeface="Arial"/>
              </a:rPr>
              <a:t>“</a:t>
            </a:r>
            <a:endParaRPr/>
          </a:p>
        </p:txBody>
      </p:sp>
      <p:sp>
        <p:nvSpPr>
          <p:cNvPr id="99" name="Google Shape;99;p35"/>
          <p:cNvSpPr txBox="1"/>
          <p:nvPr/>
        </p:nvSpPr>
        <p:spPr>
          <a:xfrm>
            <a:off x="6997868" y="1960341"/>
            <a:ext cx="601434" cy="150041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9150" u="none" cap="none" strike="noStrike">
                <a:solidFill>
                  <a:srgbClr val="EE80BC"/>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0" name="Shape 100"/>
        <p:cNvGrpSpPr/>
        <p:nvPr/>
      </p:nvGrpSpPr>
      <p:grpSpPr>
        <a:xfrm>
          <a:off x="0" y="0"/>
          <a:ext cx="0" cy="0"/>
          <a:chOff x="0" y="0"/>
          <a:chExt cx="0" cy="0"/>
        </a:xfrm>
      </p:grpSpPr>
      <p:sp>
        <p:nvSpPr>
          <p:cNvPr id="101" name="Google Shape;101;p36"/>
          <p:cNvSpPr txBox="1"/>
          <p:nvPr>
            <p:ph type="title"/>
          </p:nvPr>
        </p:nvSpPr>
        <p:spPr>
          <a:xfrm>
            <a:off x="866216" y="2343151"/>
            <a:ext cx="6619244" cy="123988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3000"/>
              <a:buFont typeface="Century Gothic"/>
              <a:buNone/>
              <a:defRPr b="0" sz="3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6"/>
          <p:cNvSpPr txBox="1"/>
          <p:nvPr>
            <p:ph idx="1" type="body"/>
          </p:nvPr>
        </p:nvSpPr>
        <p:spPr>
          <a:xfrm>
            <a:off x="866216" y="3583036"/>
            <a:ext cx="6619244" cy="645300"/>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1200"/>
              <a:buNone/>
              <a:defRPr sz="1500" cap="none">
                <a:solidFill>
                  <a:srgbClr val="EE80BC"/>
                </a:solidFill>
              </a:defRPr>
            </a:lvl1pPr>
            <a:lvl2pPr indent="-228600" lvl="1" marL="914400" algn="l">
              <a:spcBef>
                <a:spcPts val="750"/>
              </a:spcBef>
              <a:spcAft>
                <a:spcPts val="0"/>
              </a:spcAft>
              <a:buSzPts val="1080"/>
              <a:buNone/>
              <a:defRPr sz="1350">
                <a:solidFill>
                  <a:schemeClr val="lt1"/>
                </a:solidFill>
              </a:defRPr>
            </a:lvl2pPr>
            <a:lvl3pPr indent="-228600" lvl="2" marL="1371600" algn="l">
              <a:spcBef>
                <a:spcPts val="750"/>
              </a:spcBef>
              <a:spcAft>
                <a:spcPts val="0"/>
              </a:spcAft>
              <a:buSzPts val="960"/>
              <a:buNone/>
              <a:defRPr sz="1200">
                <a:solidFill>
                  <a:schemeClr val="lt1"/>
                </a:solidFill>
              </a:defRPr>
            </a:lvl3pPr>
            <a:lvl4pPr indent="-228600" lvl="3" marL="1828800" algn="l">
              <a:spcBef>
                <a:spcPts val="750"/>
              </a:spcBef>
              <a:spcAft>
                <a:spcPts val="0"/>
              </a:spcAft>
              <a:buSzPts val="840"/>
              <a:buNone/>
              <a:defRPr sz="1050">
                <a:solidFill>
                  <a:schemeClr val="lt1"/>
                </a:solidFill>
              </a:defRPr>
            </a:lvl4pPr>
            <a:lvl5pPr indent="-228600" lvl="4" marL="2286000" algn="l">
              <a:spcBef>
                <a:spcPts val="750"/>
              </a:spcBef>
              <a:spcAft>
                <a:spcPts val="0"/>
              </a:spcAft>
              <a:buSzPts val="840"/>
              <a:buNone/>
              <a:defRPr sz="1050">
                <a:solidFill>
                  <a:schemeClr val="lt1"/>
                </a:solidFill>
              </a:defRPr>
            </a:lvl5pPr>
            <a:lvl6pPr indent="-228600" lvl="5" marL="2743200" algn="l">
              <a:spcBef>
                <a:spcPts val="750"/>
              </a:spcBef>
              <a:spcAft>
                <a:spcPts val="0"/>
              </a:spcAft>
              <a:buSzPts val="840"/>
              <a:buNone/>
              <a:defRPr sz="1050">
                <a:solidFill>
                  <a:schemeClr val="lt1"/>
                </a:solidFill>
              </a:defRPr>
            </a:lvl6pPr>
            <a:lvl7pPr indent="-228600" lvl="6" marL="3200400" algn="l">
              <a:spcBef>
                <a:spcPts val="750"/>
              </a:spcBef>
              <a:spcAft>
                <a:spcPts val="0"/>
              </a:spcAft>
              <a:buSzPts val="840"/>
              <a:buNone/>
              <a:defRPr sz="1050">
                <a:solidFill>
                  <a:schemeClr val="lt1"/>
                </a:solidFill>
              </a:defRPr>
            </a:lvl7pPr>
            <a:lvl8pPr indent="-228600" lvl="7" marL="3657600" algn="l">
              <a:spcBef>
                <a:spcPts val="750"/>
              </a:spcBef>
              <a:spcAft>
                <a:spcPts val="0"/>
              </a:spcAft>
              <a:buSzPts val="840"/>
              <a:buNone/>
              <a:defRPr sz="1050">
                <a:solidFill>
                  <a:schemeClr val="lt1"/>
                </a:solidFill>
              </a:defRPr>
            </a:lvl8pPr>
            <a:lvl9pPr indent="-228600" lvl="8" marL="4114800" algn="l">
              <a:spcBef>
                <a:spcPts val="750"/>
              </a:spcBef>
              <a:spcAft>
                <a:spcPts val="0"/>
              </a:spcAft>
              <a:buSzPts val="840"/>
              <a:buNone/>
              <a:defRPr sz="1050">
                <a:solidFill>
                  <a:schemeClr val="lt1"/>
                </a:solidFill>
              </a:defRPr>
            </a:lvl9pPr>
          </a:lstStyle>
          <a:p/>
        </p:txBody>
      </p:sp>
      <p:sp>
        <p:nvSpPr>
          <p:cNvPr id="103" name="Google Shape;103;p36"/>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36"/>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36"/>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algn="ctr">
              <a:spcBef>
                <a:spcPts val="0"/>
              </a:spcBef>
              <a:spcAft>
                <a:spcPts val="0"/>
              </a:spcAft>
              <a:buClr>
                <a:schemeClr val="lt1"/>
              </a:buClr>
              <a:buSzPts val="2100"/>
              <a:buFont typeface="Century Gothic"/>
              <a:buNone/>
              <a:defRPr/>
            </a:lvl1pPr>
            <a:lvl2pPr indent="0" lvl="1" marL="0" algn="ctr">
              <a:spcBef>
                <a:spcPts val="0"/>
              </a:spcBef>
              <a:spcAft>
                <a:spcPts val="0"/>
              </a:spcAft>
              <a:buClr>
                <a:schemeClr val="lt1"/>
              </a:buClr>
              <a:buSzPts val="2100"/>
              <a:buFont typeface="Century Gothic"/>
              <a:buNone/>
              <a:defRPr/>
            </a:lvl2pPr>
            <a:lvl3pPr indent="0" lvl="2" marL="0" algn="ctr">
              <a:spcBef>
                <a:spcPts val="0"/>
              </a:spcBef>
              <a:spcAft>
                <a:spcPts val="0"/>
              </a:spcAft>
              <a:buClr>
                <a:schemeClr val="lt1"/>
              </a:buClr>
              <a:buSzPts val="2100"/>
              <a:buFont typeface="Century Gothic"/>
              <a:buNone/>
              <a:defRPr/>
            </a:lvl3pPr>
            <a:lvl4pPr indent="0" lvl="3" marL="0" algn="ctr">
              <a:spcBef>
                <a:spcPts val="0"/>
              </a:spcBef>
              <a:spcAft>
                <a:spcPts val="0"/>
              </a:spcAft>
              <a:buClr>
                <a:schemeClr val="lt1"/>
              </a:buClr>
              <a:buSzPts val="2100"/>
              <a:buFont typeface="Century Gothic"/>
              <a:buNone/>
              <a:defRPr/>
            </a:lvl4pPr>
            <a:lvl5pPr indent="0" lvl="4" marL="0" algn="ctr">
              <a:spcBef>
                <a:spcPts val="0"/>
              </a:spcBef>
              <a:spcAft>
                <a:spcPts val="0"/>
              </a:spcAft>
              <a:buClr>
                <a:schemeClr val="lt1"/>
              </a:buClr>
              <a:buSzPts val="2100"/>
              <a:buFont typeface="Century Gothic"/>
              <a:buNone/>
              <a:defRPr/>
            </a:lvl5pPr>
            <a:lvl6pPr indent="0" lvl="5" marL="0" algn="ctr">
              <a:spcBef>
                <a:spcPts val="0"/>
              </a:spcBef>
              <a:spcAft>
                <a:spcPts val="0"/>
              </a:spcAft>
              <a:buClr>
                <a:schemeClr val="lt1"/>
              </a:buClr>
              <a:buSzPts val="2100"/>
              <a:buFont typeface="Century Gothic"/>
              <a:buNone/>
              <a:defRPr/>
            </a:lvl6pPr>
            <a:lvl7pPr indent="0" lvl="6" marL="0" algn="ctr">
              <a:spcBef>
                <a:spcPts val="0"/>
              </a:spcBef>
              <a:spcAft>
                <a:spcPts val="0"/>
              </a:spcAft>
              <a:buClr>
                <a:schemeClr val="lt1"/>
              </a:buClr>
              <a:buSzPts val="2100"/>
              <a:buFont typeface="Century Gothic"/>
              <a:buNone/>
              <a:defRPr/>
            </a:lvl7pPr>
            <a:lvl8pPr indent="0" lvl="7" marL="0" algn="ctr">
              <a:spcBef>
                <a:spcPts val="0"/>
              </a:spcBef>
              <a:spcAft>
                <a:spcPts val="0"/>
              </a:spcAft>
              <a:buClr>
                <a:schemeClr val="lt1"/>
              </a:buClr>
              <a:buSzPts val="2100"/>
              <a:buFont typeface="Century Gothic"/>
              <a:buNone/>
              <a:defRPr/>
            </a:lvl8pPr>
            <a:lvl9pPr indent="0" lvl="8" marL="0" algn="ctr">
              <a:spcBef>
                <a:spcPts val="0"/>
              </a:spcBef>
              <a:spcAft>
                <a:spcPts val="0"/>
              </a:spcAft>
              <a:buClr>
                <a:schemeClr val="lt1"/>
              </a:buClr>
              <a:buSzPts val="2100"/>
              <a:buFont typeface="Century Gothic"/>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6" name="Shape 106"/>
        <p:cNvGrpSpPr/>
        <p:nvPr/>
      </p:nvGrpSpPr>
      <p:grpSpPr>
        <a:xfrm>
          <a:off x="0" y="0"/>
          <a:ext cx="0" cy="0"/>
          <a:chOff x="0" y="0"/>
          <a:chExt cx="0" cy="0"/>
        </a:xfrm>
      </p:grpSpPr>
      <p:sp>
        <p:nvSpPr>
          <p:cNvPr id="107" name="Google Shape;107;p37"/>
          <p:cNvSpPr txBox="1"/>
          <p:nvPr>
            <p:ph type="title"/>
          </p:nvPr>
        </p:nvSpPr>
        <p:spPr>
          <a:xfrm>
            <a:off x="484584" y="339538"/>
            <a:ext cx="7053542" cy="105039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3150"/>
              <a:buFont typeface="Century Gothic"/>
              <a:buNone/>
              <a:defRPr sz="315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37"/>
          <p:cNvSpPr txBox="1"/>
          <p:nvPr>
            <p:ph idx="1" type="body"/>
          </p:nvPr>
        </p:nvSpPr>
        <p:spPr>
          <a:xfrm>
            <a:off x="474710" y="1485900"/>
            <a:ext cx="2210150" cy="432197"/>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440"/>
              <a:buNone/>
              <a:defRPr b="0" sz="1800">
                <a:solidFill>
                  <a:srgbClr val="EE80BC"/>
                </a:solidFill>
              </a:defRPr>
            </a:lvl1pPr>
            <a:lvl2pPr indent="-228600" lvl="1" marL="914400" algn="l">
              <a:spcBef>
                <a:spcPts val="750"/>
              </a:spcBef>
              <a:spcAft>
                <a:spcPts val="0"/>
              </a:spcAft>
              <a:buSzPts val="1200"/>
              <a:buNone/>
              <a:defRPr b="1" sz="1500"/>
            </a:lvl2pPr>
            <a:lvl3pPr indent="-228600" lvl="2" marL="1371600" algn="l">
              <a:spcBef>
                <a:spcPts val="750"/>
              </a:spcBef>
              <a:spcAft>
                <a:spcPts val="0"/>
              </a:spcAft>
              <a:buSzPts val="1080"/>
              <a:buNone/>
              <a:defRPr b="1" sz="1350"/>
            </a:lvl3pPr>
            <a:lvl4pPr indent="-228600" lvl="3" marL="1828800" algn="l">
              <a:spcBef>
                <a:spcPts val="750"/>
              </a:spcBef>
              <a:spcAft>
                <a:spcPts val="0"/>
              </a:spcAft>
              <a:buSzPts val="960"/>
              <a:buNone/>
              <a:defRPr b="1" sz="1200"/>
            </a:lvl4pPr>
            <a:lvl5pPr indent="-228600" lvl="4" marL="2286000" algn="l">
              <a:spcBef>
                <a:spcPts val="750"/>
              </a:spcBef>
              <a:spcAft>
                <a:spcPts val="0"/>
              </a:spcAft>
              <a:buSzPts val="960"/>
              <a:buNone/>
              <a:defRPr b="1" sz="1200"/>
            </a:lvl5pPr>
            <a:lvl6pPr indent="-228600" lvl="5" marL="2743200" algn="l">
              <a:spcBef>
                <a:spcPts val="750"/>
              </a:spcBef>
              <a:spcAft>
                <a:spcPts val="0"/>
              </a:spcAft>
              <a:buSzPts val="960"/>
              <a:buNone/>
              <a:defRPr b="1" sz="1200"/>
            </a:lvl6pPr>
            <a:lvl7pPr indent="-228600" lvl="6" marL="3200400" algn="l">
              <a:spcBef>
                <a:spcPts val="750"/>
              </a:spcBef>
              <a:spcAft>
                <a:spcPts val="0"/>
              </a:spcAft>
              <a:buSzPts val="960"/>
              <a:buNone/>
              <a:defRPr b="1" sz="1200"/>
            </a:lvl7pPr>
            <a:lvl8pPr indent="-228600" lvl="7" marL="3657600" algn="l">
              <a:spcBef>
                <a:spcPts val="750"/>
              </a:spcBef>
              <a:spcAft>
                <a:spcPts val="0"/>
              </a:spcAft>
              <a:buSzPts val="960"/>
              <a:buNone/>
              <a:defRPr b="1" sz="1200"/>
            </a:lvl8pPr>
            <a:lvl9pPr indent="-228600" lvl="8" marL="4114800" algn="l">
              <a:spcBef>
                <a:spcPts val="750"/>
              </a:spcBef>
              <a:spcAft>
                <a:spcPts val="0"/>
              </a:spcAft>
              <a:buSzPts val="960"/>
              <a:buNone/>
              <a:defRPr b="1" sz="1200"/>
            </a:lvl9pPr>
          </a:lstStyle>
          <a:p/>
        </p:txBody>
      </p:sp>
      <p:sp>
        <p:nvSpPr>
          <p:cNvPr id="109" name="Google Shape;109;p37"/>
          <p:cNvSpPr txBox="1"/>
          <p:nvPr>
            <p:ph idx="2" type="body"/>
          </p:nvPr>
        </p:nvSpPr>
        <p:spPr>
          <a:xfrm>
            <a:off x="489347" y="2000250"/>
            <a:ext cx="2195513" cy="2692004"/>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840"/>
              <a:buNone/>
              <a:defRPr sz="1050"/>
            </a:lvl1pPr>
            <a:lvl2pPr indent="-228600" lvl="1" marL="914400" algn="l">
              <a:spcBef>
                <a:spcPts val="750"/>
              </a:spcBef>
              <a:spcAft>
                <a:spcPts val="0"/>
              </a:spcAft>
              <a:buSzPts val="720"/>
              <a:buNone/>
              <a:defRPr sz="900"/>
            </a:lvl2pPr>
            <a:lvl3pPr indent="-228600" lvl="2" marL="1371600" algn="l">
              <a:spcBef>
                <a:spcPts val="750"/>
              </a:spcBef>
              <a:spcAft>
                <a:spcPts val="0"/>
              </a:spcAft>
              <a:buSzPts val="600"/>
              <a:buNone/>
              <a:defRPr sz="750"/>
            </a:lvl3pPr>
            <a:lvl4pPr indent="-228600" lvl="3" marL="1828800" algn="l">
              <a:spcBef>
                <a:spcPts val="750"/>
              </a:spcBef>
              <a:spcAft>
                <a:spcPts val="0"/>
              </a:spcAft>
              <a:buSzPts val="540"/>
              <a:buNone/>
              <a:defRPr sz="675"/>
            </a:lvl4pPr>
            <a:lvl5pPr indent="-228600" lvl="4" marL="2286000" algn="l">
              <a:spcBef>
                <a:spcPts val="750"/>
              </a:spcBef>
              <a:spcAft>
                <a:spcPts val="0"/>
              </a:spcAft>
              <a:buSzPts val="540"/>
              <a:buNone/>
              <a:defRPr sz="675"/>
            </a:lvl5pPr>
            <a:lvl6pPr indent="-228600" lvl="5" marL="2743200" algn="l">
              <a:spcBef>
                <a:spcPts val="750"/>
              </a:spcBef>
              <a:spcAft>
                <a:spcPts val="0"/>
              </a:spcAft>
              <a:buSzPts val="540"/>
              <a:buNone/>
              <a:defRPr sz="675"/>
            </a:lvl6pPr>
            <a:lvl7pPr indent="-228600" lvl="6" marL="3200400" algn="l">
              <a:spcBef>
                <a:spcPts val="750"/>
              </a:spcBef>
              <a:spcAft>
                <a:spcPts val="0"/>
              </a:spcAft>
              <a:buSzPts val="540"/>
              <a:buNone/>
              <a:defRPr sz="675"/>
            </a:lvl7pPr>
            <a:lvl8pPr indent="-228600" lvl="7" marL="3657600" algn="l">
              <a:spcBef>
                <a:spcPts val="750"/>
              </a:spcBef>
              <a:spcAft>
                <a:spcPts val="0"/>
              </a:spcAft>
              <a:buSzPts val="540"/>
              <a:buNone/>
              <a:defRPr sz="675"/>
            </a:lvl8pPr>
            <a:lvl9pPr indent="-228600" lvl="8" marL="4114800" algn="l">
              <a:spcBef>
                <a:spcPts val="750"/>
              </a:spcBef>
              <a:spcAft>
                <a:spcPts val="0"/>
              </a:spcAft>
              <a:buSzPts val="540"/>
              <a:buNone/>
              <a:defRPr sz="675"/>
            </a:lvl9pPr>
          </a:lstStyle>
          <a:p/>
        </p:txBody>
      </p:sp>
      <p:sp>
        <p:nvSpPr>
          <p:cNvPr id="110" name="Google Shape;110;p37"/>
          <p:cNvSpPr txBox="1"/>
          <p:nvPr>
            <p:ph idx="3" type="body"/>
          </p:nvPr>
        </p:nvSpPr>
        <p:spPr>
          <a:xfrm>
            <a:off x="2912745" y="1485900"/>
            <a:ext cx="2202181" cy="432197"/>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440"/>
              <a:buNone/>
              <a:defRPr b="0" sz="1800">
                <a:solidFill>
                  <a:srgbClr val="EE80BC"/>
                </a:solidFill>
              </a:defRPr>
            </a:lvl1pPr>
            <a:lvl2pPr indent="-228600" lvl="1" marL="914400" algn="l">
              <a:spcBef>
                <a:spcPts val="750"/>
              </a:spcBef>
              <a:spcAft>
                <a:spcPts val="0"/>
              </a:spcAft>
              <a:buSzPts val="1200"/>
              <a:buNone/>
              <a:defRPr b="1" sz="1500"/>
            </a:lvl2pPr>
            <a:lvl3pPr indent="-228600" lvl="2" marL="1371600" algn="l">
              <a:spcBef>
                <a:spcPts val="750"/>
              </a:spcBef>
              <a:spcAft>
                <a:spcPts val="0"/>
              </a:spcAft>
              <a:buSzPts val="1080"/>
              <a:buNone/>
              <a:defRPr b="1" sz="1350"/>
            </a:lvl3pPr>
            <a:lvl4pPr indent="-228600" lvl="3" marL="1828800" algn="l">
              <a:spcBef>
                <a:spcPts val="750"/>
              </a:spcBef>
              <a:spcAft>
                <a:spcPts val="0"/>
              </a:spcAft>
              <a:buSzPts val="960"/>
              <a:buNone/>
              <a:defRPr b="1" sz="1200"/>
            </a:lvl4pPr>
            <a:lvl5pPr indent="-228600" lvl="4" marL="2286000" algn="l">
              <a:spcBef>
                <a:spcPts val="750"/>
              </a:spcBef>
              <a:spcAft>
                <a:spcPts val="0"/>
              </a:spcAft>
              <a:buSzPts val="960"/>
              <a:buNone/>
              <a:defRPr b="1" sz="1200"/>
            </a:lvl5pPr>
            <a:lvl6pPr indent="-228600" lvl="5" marL="2743200" algn="l">
              <a:spcBef>
                <a:spcPts val="750"/>
              </a:spcBef>
              <a:spcAft>
                <a:spcPts val="0"/>
              </a:spcAft>
              <a:buSzPts val="960"/>
              <a:buNone/>
              <a:defRPr b="1" sz="1200"/>
            </a:lvl6pPr>
            <a:lvl7pPr indent="-228600" lvl="6" marL="3200400" algn="l">
              <a:spcBef>
                <a:spcPts val="750"/>
              </a:spcBef>
              <a:spcAft>
                <a:spcPts val="0"/>
              </a:spcAft>
              <a:buSzPts val="960"/>
              <a:buNone/>
              <a:defRPr b="1" sz="1200"/>
            </a:lvl7pPr>
            <a:lvl8pPr indent="-228600" lvl="7" marL="3657600" algn="l">
              <a:spcBef>
                <a:spcPts val="750"/>
              </a:spcBef>
              <a:spcAft>
                <a:spcPts val="0"/>
              </a:spcAft>
              <a:buSzPts val="960"/>
              <a:buNone/>
              <a:defRPr b="1" sz="1200"/>
            </a:lvl8pPr>
            <a:lvl9pPr indent="-228600" lvl="8" marL="4114800" algn="l">
              <a:spcBef>
                <a:spcPts val="750"/>
              </a:spcBef>
              <a:spcAft>
                <a:spcPts val="0"/>
              </a:spcAft>
              <a:buSzPts val="960"/>
              <a:buNone/>
              <a:defRPr b="1" sz="1200"/>
            </a:lvl9pPr>
          </a:lstStyle>
          <a:p/>
        </p:txBody>
      </p:sp>
      <p:sp>
        <p:nvSpPr>
          <p:cNvPr id="111" name="Google Shape;111;p37"/>
          <p:cNvSpPr txBox="1"/>
          <p:nvPr>
            <p:ph idx="4" type="body"/>
          </p:nvPr>
        </p:nvSpPr>
        <p:spPr>
          <a:xfrm>
            <a:off x="2904829" y="2000250"/>
            <a:ext cx="2210096" cy="2692004"/>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840"/>
              <a:buNone/>
              <a:defRPr sz="1050"/>
            </a:lvl1pPr>
            <a:lvl2pPr indent="-228600" lvl="1" marL="914400" algn="l">
              <a:spcBef>
                <a:spcPts val="750"/>
              </a:spcBef>
              <a:spcAft>
                <a:spcPts val="0"/>
              </a:spcAft>
              <a:buSzPts val="720"/>
              <a:buNone/>
              <a:defRPr sz="900"/>
            </a:lvl2pPr>
            <a:lvl3pPr indent="-228600" lvl="2" marL="1371600" algn="l">
              <a:spcBef>
                <a:spcPts val="750"/>
              </a:spcBef>
              <a:spcAft>
                <a:spcPts val="0"/>
              </a:spcAft>
              <a:buSzPts val="600"/>
              <a:buNone/>
              <a:defRPr sz="750"/>
            </a:lvl3pPr>
            <a:lvl4pPr indent="-228600" lvl="3" marL="1828800" algn="l">
              <a:spcBef>
                <a:spcPts val="750"/>
              </a:spcBef>
              <a:spcAft>
                <a:spcPts val="0"/>
              </a:spcAft>
              <a:buSzPts val="540"/>
              <a:buNone/>
              <a:defRPr sz="675"/>
            </a:lvl4pPr>
            <a:lvl5pPr indent="-228600" lvl="4" marL="2286000" algn="l">
              <a:spcBef>
                <a:spcPts val="750"/>
              </a:spcBef>
              <a:spcAft>
                <a:spcPts val="0"/>
              </a:spcAft>
              <a:buSzPts val="540"/>
              <a:buNone/>
              <a:defRPr sz="675"/>
            </a:lvl5pPr>
            <a:lvl6pPr indent="-228600" lvl="5" marL="2743200" algn="l">
              <a:spcBef>
                <a:spcPts val="750"/>
              </a:spcBef>
              <a:spcAft>
                <a:spcPts val="0"/>
              </a:spcAft>
              <a:buSzPts val="540"/>
              <a:buNone/>
              <a:defRPr sz="675"/>
            </a:lvl6pPr>
            <a:lvl7pPr indent="-228600" lvl="6" marL="3200400" algn="l">
              <a:spcBef>
                <a:spcPts val="750"/>
              </a:spcBef>
              <a:spcAft>
                <a:spcPts val="0"/>
              </a:spcAft>
              <a:buSzPts val="540"/>
              <a:buNone/>
              <a:defRPr sz="675"/>
            </a:lvl7pPr>
            <a:lvl8pPr indent="-228600" lvl="7" marL="3657600" algn="l">
              <a:spcBef>
                <a:spcPts val="750"/>
              </a:spcBef>
              <a:spcAft>
                <a:spcPts val="0"/>
              </a:spcAft>
              <a:buSzPts val="540"/>
              <a:buNone/>
              <a:defRPr sz="675"/>
            </a:lvl8pPr>
            <a:lvl9pPr indent="-228600" lvl="8" marL="4114800" algn="l">
              <a:spcBef>
                <a:spcPts val="750"/>
              </a:spcBef>
              <a:spcAft>
                <a:spcPts val="0"/>
              </a:spcAft>
              <a:buSzPts val="540"/>
              <a:buNone/>
              <a:defRPr sz="675"/>
            </a:lvl9pPr>
          </a:lstStyle>
          <a:p/>
        </p:txBody>
      </p:sp>
      <p:sp>
        <p:nvSpPr>
          <p:cNvPr id="112" name="Google Shape;112;p37"/>
          <p:cNvSpPr txBox="1"/>
          <p:nvPr>
            <p:ph idx="5" type="body"/>
          </p:nvPr>
        </p:nvSpPr>
        <p:spPr>
          <a:xfrm>
            <a:off x="5343525" y="1485900"/>
            <a:ext cx="2199085" cy="432197"/>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440"/>
              <a:buNone/>
              <a:defRPr b="0" sz="1800">
                <a:solidFill>
                  <a:srgbClr val="EE80BC"/>
                </a:solidFill>
              </a:defRPr>
            </a:lvl1pPr>
            <a:lvl2pPr indent="-228600" lvl="1" marL="914400" algn="l">
              <a:spcBef>
                <a:spcPts val="750"/>
              </a:spcBef>
              <a:spcAft>
                <a:spcPts val="0"/>
              </a:spcAft>
              <a:buSzPts val="1200"/>
              <a:buNone/>
              <a:defRPr b="1" sz="1500"/>
            </a:lvl2pPr>
            <a:lvl3pPr indent="-228600" lvl="2" marL="1371600" algn="l">
              <a:spcBef>
                <a:spcPts val="750"/>
              </a:spcBef>
              <a:spcAft>
                <a:spcPts val="0"/>
              </a:spcAft>
              <a:buSzPts val="1080"/>
              <a:buNone/>
              <a:defRPr b="1" sz="1350"/>
            </a:lvl3pPr>
            <a:lvl4pPr indent="-228600" lvl="3" marL="1828800" algn="l">
              <a:spcBef>
                <a:spcPts val="750"/>
              </a:spcBef>
              <a:spcAft>
                <a:spcPts val="0"/>
              </a:spcAft>
              <a:buSzPts val="960"/>
              <a:buNone/>
              <a:defRPr b="1" sz="1200"/>
            </a:lvl4pPr>
            <a:lvl5pPr indent="-228600" lvl="4" marL="2286000" algn="l">
              <a:spcBef>
                <a:spcPts val="750"/>
              </a:spcBef>
              <a:spcAft>
                <a:spcPts val="0"/>
              </a:spcAft>
              <a:buSzPts val="960"/>
              <a:buNone/>
              <a:defRPr b="1" sz="1200"/>
            </a:lvl5pPr>
            <a:lvl6pPr indent="-228600" lvl="5" marL="2743200" algn="l">
              <a:spcBef>
                <a:spcPts val="750"/>
              </a:spcBef>
              <a:spcAft>
                <a:spcPts val="0"/>
              </a:spcAft>
              <a:buSzPts val="960"/>
              <a:buNone/>
              <a:defRPr b="1" sz="1200"/>
            </a:lvl6pPr>
            <a:lvl7pPr indent="-228600" lvl="6" marL="3200400" algn="l">
              <a:spcBef>
                <a:spcPts val="750"/>
              </a:spcBef>
              <a:spcAft>
                <a:spcPts val="0"/>
              </a:spcAft>
              <a:buSzPts val="960"/>
              <a:buNone/>
              <a:defRPr b="1" sz="1200"/>
            </a:lvl7pPr>
            <a:lvl8pPr indent="-228600" lvl="7" marL="3657600" algn="l">
              <a:spcBef>
                <a:spcPts val="750"/>
              </a:spcBef>
              <a:spcAft>
                <a:spcPts val="0"/>
              </a:spcAft>
              <a:buSzPts val="960"/>
              <a:buNone/>
              <a:defRPr b="1" sz="1200"/>
            </a:lvl8pPr>
            <a:lvl9pPr indent="-228600" lvl="8" marL="4114800" algn="l">
              <a:spcBef>
                <a:spcPts val="750"/>
              </a:spcBef>
              <a:spcAft>
                <a:spcPts val="0"/>
              </a:spcAft>
              <a:buSzPts val="960"/>
              <a:buNone/>
              <a:defRPr b="1" sz="1200"/>
            </a:lvl9pPr>
          </a:lstStyle>
          <a:p/>
        </p:txBody>
      </p:sp>
      <p:sp>
        <p:nvSpPr>
          <p:cNvPr id="113" name="Google Shape;113;p37"/>
          <p:cNvSpPr txBox="1"/>
          <p:nvPr>
            <p:ph idx="6" type="body"/>
          </p:nvPr>
        </p:nvSpPr>
        <p:spPr>
          <a:xfrm>
            <a:off x="5343525" y="2000250"/>
            <a:ext cx="2199085" cy="2692004"/>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840"/>
              <a:buNone/>
              <a:defRPr sz="1050"/>
            </a:lvl1pPr>
            <a:lvl2pPr indent="-228600" lvl="1" marL="914400" algn="l">
              <a:spcBef>
                <a:spcPts val="750"/>
              </a:spcBef>
              <a:spcAft>
                <a:spcPts val="0"/>
              </a:spcAft>
              <a:buSzPts val="720"/>
              <a:buNone/>
              <a:defRPr sz="900"/>
            </a:lvl2pPr>
            <a:lvl3pPr indent="-228600" lvl="2" marL="1371600" algn="l">
              <a:spcBef>
                <a:spcPts val="750"/>
              </a:spcBef>
              <a:spcAft>
                <a:spcPts val="0"/>
              </a:spcAft>
              <a:buSzPts val="600"/>
              <a:buNone/>
              <a:defRPr sz="750"/>
            </a:lvl3pPr>
            <a:lvl4pPr indent="-228600" lvl="3" marL="1828800" algn="l">
              <a:spcBef>
                <a:spcPts val="750"/>
              </a:spcBef>
              <a:spcAft>
                <a:spcPts val="0"/>
              </a:spcAft>
              <a:buSzPts val="540"/>
              <a:buNone/>
              <a:defRPr sz="675"/>
            </a:lvl4pPr>
            <a:lvl5pPr indent="-228600" lvl="4" marL="2286000" algn="l">
              <a:spcBef>
                <a:spcPts val="750"/>
              </a:spcBef>
              <a:spcAft>
                <a:spcPts val="0"/>
              </a:spcAft>
              <a:buSzPts val="540"/>
              <a:buNone/>
              <a:defRPr sz="675"/>
            </a:lvl5pPr>
            <a:lvl6pPr indent="-228600" lvl="5" marL="2743200" algn="l">
              <a:spcBef>
                <a:spcPts val="750"/>
              </a:spcBef>
              <a:spcAft>
                <a:spcPts val="0"/>
              </a:spcAft>
              <a:buSzPts val="540"/>
              <a:buNone/>
              <a:defRPr sz="675"/>
            </a:lvl6pPr>
            <a:lvl7pPr indent="-228600" lvl="6" marL="3200400" algn="l">
              <a:spcBef>
                <a:spcPts val="750"/>
              </a:spcBef>
              <a:spcAft>
                <a:spcPts val="0"/>
              </a:spcAft>
              <a:buSzPts val="540"/>
              <a:buNone/>
              <a:defRPr sz="675"/>
            </a:lvl7pPr>
            <a:lvl8pPr indent="-228600" lvl="7" marL="3657600" algn="l">
              <a:spcBef>
                <a:spcPts val="750"/>
              </a:spcBef>
              <a:spcAft>
                <a:spcPts val="0"/>
              </a:spcAft>
              <a:buSzPts val="540"/>
              <a:buNone/>
              <a:defRPr sz="675"/>
            </a:lvl8pPr>
            <a:lvl9pPr indent="-228600" lvl="8" marL="4114800" algn="l">
              <a:spcBef>
                <a:spcPts val="750"/>
              </a:spcBef>
              <a:spcAft>
                <a:spcPts val="0"/>
              </a:spcAft>
              <a:buSzPts val="540"/>
              <a:buNone/>
              <a:defRPr sz="675"/>
            </a:lvl9pPr>
          </a:lstStyle>
          <a:p/>
        </p:txBody>
      </p:sp>
      <p:cxnSp>
        <p:nvCxnSpPr>
          <p:cNvPr id="114" name="Google Shape;114;p37"/>
          <p:cNvCxnSpPr/>
          <p:nvPr/>
        </p:nvCxnSpPr>
        <p:spPr>
          <a:xfrm>
            <a:off x="2794607" y="1600200"/>
            <a:ext cx="0" cy="2971800"/>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115" name="Google Shape;115;p37"/>
          <p:cNvCxnSpPr/>
          <p:nvPr/>
        </p:nvCxnSpPr>
        <p:spPr>
          <a:xfrm>
            <a:off x="5221670" y="1600200"/>
            <a:ext cx="0" cy="2975162"/>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116" name="Google Shape;116;p37"/>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7"/>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7"/>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algn="ctr">
              <a:spcBef>
                <a:spcPts val="0"/>
              </a:spcBef>
              <a:spcAft>
                <a:spcPts val="0"/>
              </a:spcAft>
              <a:buClr>
                <a:schemeClr val="lt1"/>
              </a:buClr>
              <a:buSzPts val="2100"/>
              <a:buFont typeface="Century Gothic"/>
              <a:buNone/>
              <a:defRPr/>
            </a:lvl1pPr>
            <a:lvl2pPr indent="0" lvl="1" marL="0" algn="ctr">
              <a:spcBef>
                <a:spcPts val="0"/>
              </a:spcBef>
              <a:spcAft>
                <a:spcPts val="0"/>
              </a:spcAft>
              <a:buClr>
                <a:schemeClr val="lt1"/>
              </a:buClr>
              <a:buSzPts val="2100"/>
              <a:buFont typeface="Century Gothic"/>
              <a:buNone/>
              <a:defRPr/>
            </a:lvl2pPr>
            <a:lvl3pPr indent="0" lvl="2" marL="0" algn="ctr">
              <a:spcBef>
                <a:spcPts val="0"/>
              </a:spcBef>
              <a:spcAft>
                <a:spcPts val="0"/>
              </a:spcAft>
              <a:buClr>
                <a:schemeClr val="lt1"/>
              </a:buClr>
              <a:buSzPts val="2100"/>
              <a:buFont typeface="Century Gothic"/>
              <a:buNone/>
              <a:defRPr/>
            </a:lvl3pPr>
            <a:lvl4pPr indent="0" lvl="3" marL="0" algn="ctr">
              <a:spcBef>
                <a:spcPts val="0"/>
              </a:spcBef>
              <a:spcAft>
                <a:spcPts val="0"/>
              </a:spcAft>
              <a:buClr>
                <a:schemeClr val="lt1"/>
              </a:buClr>
              <a:buSzPts val="2100"/>
              <a:buFont typeface="Century Gothic"/>
              <a:buNone/>
              <a:defRPr/>
            </a:lvl4pPr>
            <a:lvl5pPr indent="0" lvl="4" marL="0" algn="ctr">
              <a:spcBef>
                <a:spcPts val="0"/>
              </a:spcBef>
              <a:spcAft>
                <a:spcPts val="0"/>
              </a:spcAft>
              <a:buClr>
                <a:schemeClr val="lt1"/>
              </a:buClr>
              <a:buSzPts val="2100"/>
              <a:buFont typeface="Century Gothic"/>
              <a:buNone/>
              <a:defRPr/>
            </a:lvl5pPr>
            <a:lvl6pPr indent="0" lvl="5" marL="0" algn="ctr">
              <a:spcBef>
                <a:spcPts val="0"/>
              </a:spcBef>
              <a:spcAft>
                <a:spcPts val="0"/>
              </a:spcAft>
              <a:buClr>
                <a:schemeClr val="lt1"/>
              </a:buClr>
              <a:buSzPts val="2100"/>
              <a:buFont typeface="Century Gothic"/>
              <a:buNone/>
              <a:defRPr/>
            </a:lvl6pPr>
            <a:lvl7pPr indent="0" lvl="6" marL="0" algn="ctr">
              <a:spcBef>
                <a:spcPts val="0"/>
              </a:spcBef>
              <a:spcAft>
                <a:spcPts val="0"/>
              </a:spcAft>
              <a:buClr>
                <a:schemeClr val="lt1"/>
              </a:buClr>
              <a:buSzPts val="2100"/>
              <a:buFont typeface="Century Gothic"/>
              <a:buNone/>
              <a:defRPr/>
            </a:lvl7pPr>
            <a:lvl8pPr indent="0" lvl="7" marL="0" algn="ctr">
              <a:spcBef>
                <a:spcPts val="0"/>
              </a:spcBef>
              <a:spcAft>
                <a:spcPts val="0"/>
              </a:spcAft>
              <a:buClr>
                <a:schemeClr val="lt1"/>
              </a:buClr>
              <a:buSzPts val="2100"/>
              <a:buFont typeface="Century Gothic"/>
              <a:buNone/>
              <a:defRPr/>
            </a:lvl8pPr>
            <a:lvl9pPr indent="0" lvl="8" marL="0" algn="ctr">
              <a:spcBef>
                <a:spcPts val="0"/>
              </a:spcBef>
              <a:spcAft>
                <a:spcPts val="0"/>
              </a:spcAft>
              <a:buClr>
                <a:schemeClr val="lt1"/>
              </a:buClr>
              <a:buSzPts val="2100"/>
              <a:buFont typeface="Century Gothic"/>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9" name="Shape 119"/>
        <p:cNvGrpSpPr/>
        <p:nvPr/>
      </p:nvGrpSpPr>
      <p:grpSpPr>
        <a:xfrm>
          <a:off x="0" y="0"/>
          <a:ext cx="0" cy="0"/>
          <a:chOff x="0" y="0"/>
          <a:chExt cx="0" cy="0"/>
        </a:xfrm>
      </p:grpSpPr>
      <p:sp>
        <p:nvSpPr>
          <p:cNvPr id="120" name="Google Shape;120;p38"/>
          <p:cNvSpPr txBox="1"/>
          <p:nvPr>
            <p:ph type="title"/>
          </p:nvPr>
        </p:nvSpPr>
        <p:spPr>
          <a:xfrm>
            <a:off x="484584" y="339538"/>
            <a:ext cx="7053542" cy="105039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3150"/>
              <a:buFont typeface="Century Gothic"/>
              <a:buNone/>
              <a:defRPr sz="315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8"/>
          <p:cNvSpPr txBox="1"/>
          <p:nvPr>
            <p:ph idx="1" type="body"/>
          </p:nvPr>
        </p:nvSpPr>
        <p:spPr>
          <a:xfrm>
            <a:off x="489347" y="3188212"/>
            <a:ext cx="2205038" cy="432197"/>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440"/>
              <a:buNone/>
              <a:defRPr b="0" sz="1800">
                <a:solidFill>
                  <a:schemeClr val="accent1"/>
                </a:solidFill>
              </a:defRPr>
            </a:lvl1pPr>
            <a:lvl2pPr indent="-228600" lvl="1" marL="914400" algn="l">
              <a:spcBef>
                <a:spcPts val="750"/>
              </a:spcBef>
              <a:spcAft>
                <a:spcPts val="0"/>
              </a:spcAft>
              <a:buSzPts val="1200"/>
              <a:buNone/>
              <a:defRPr b="1" sz="1500"/>
            </a:lvl2pPr>
            <a:lvl3pPr indent="-228600" lvl="2" marL="1371600" algn="l">
              <a:spcBef>
                <a:spcPts val="750"/>
              </a:spcBef>
              <a:spcAft>
                <a:spcPts val="0"/>
              </a:spcAft>
              <a:buSzPts val="1080"/>
              <a:buNone/>
              <a:defRPr b="1" sz="1350"/>
            </a:lvl3pPr>
            <a:lvl4pPr indent="-228600" lvl="3" marL="1828800" algn="l">
              <a:spcBef>
                <a:spcPts val="750"/>
              </a:spcBef>
              <a:spcAft>
                <a:spcPts val="0"/>
              </a:spcAft>
              <a:buSzPts val="960"/>
              <a:buNone/>
              <a:defRPr b="1" sz="1200"/>
            </a:lvl4pPr>
            <a:lvl5pPr indent="-228600" lvl="4" marL="2286000" algn="l">
              <a:spcBef>
                <a:spcPts val="750"/>
              </a:spcBef>
              <a:spcAft>
                <a:spcPts val="0"/>
              </a:spcAft>
              <a:buSzPts val="960"/>
              <a:buNone/>
              <a:defRPr b="1" sz="1200"/>
            </a:lvl5pPr>
            <a:lvl6pPr indent="-228600" lvl="5" marL="2743200" algn="l">
              <a:spcBef>
                <a:spcPts val="750"/>
              </a:spcBef>
              <a:spcAft>
                <a:spcPts val="0"/>
              </a:spcAft>
              <a:buSzPts val="960"/>
              <a:buNone/>
              <a:defRPr b="1" sz="1200"/>
            </a:lvl6pPr>
            <a:lvl7pPr indent="-228600" lvl="6" marL="3200400" algn="l">
              <a:spcBef>
                <a:spcPts val="750"/>
              </a:spcBef>
              <a:spcAft>
                <a:spcPts val="0"/>
              </a:spcAft>
              <a:buSzPts val="960"/>
              <a:buNone/>
              <a:defRPr b="1" sz="1200"/>
            </a:lvl7pPr>
            <a:lvl8pPr indent="-228600" lvl="7" marL="3657600" algn="l">
              <a:spcBef>
                <a:spcPts val="750"/>
              </a:spcBef>
              <a:spcAft>
                <a:spcPts val="0"/>
              </a:spcAft>
              <a:buSzPts val="960"/>
              <a:buNone/>
              <a:defRPr b="1" sz="1200"/>
            </a:lvl8pPr>
            <a:lvl9pPr indent="-228600" lvl="8" marL="4114800" algn="l">
              <a:spcBef>
                <a:spcPts val="750"/>
              </a:spcBef>
              <a:spcAft>
                <a:spcPts val="0"/>
              </a:spcAft>
              <a:buSzPts val="960"/>
              <a:buNone/>
              <a:defRPr b="1" sz="1200"/>
            </a:lvl9pPr>
          </a:lstStyle>
          <a:p/>
        </p:txBody>
      </p:sp>
      <p:sp>
        <p:nvSpPr>
          <p:cNvPr id="122" name="Google Shape;122;p38"/>
          <p:cNvSpPr/>
          <p:nvPr>
            <p:ph idx="2" type="pic"/>
          </p:nvPr>
        </p:nvSpPr>
        <p:spPr>
          <a:xfrm>
            <a:off x="489347" y="1657350"/>
            <a:ext cx="2205038" cy="1143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3" name="Google Shape;123;p38"/>
          <p:cNvSpPr txBox="1"/>
          <p:nvPr>
            <p:ph idx="3" type="body"/>
          </p:nvPr>
        </p:nvSpPr>
        <p:spPr>
          <a:xfrm>
            <a:off x="489347" y="3620409"/>
            <a:ext cx="2205038" cy="494392"/>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840"/>
              <a:buNone/>
              <a:defRPr sz="1050"/>
            </a:lvl1pPr>
            <a:lvl2pPr indent="-228600" lvl="1" marL="914400" algn="l">
              <a:spcBef>
                <a:spcPts val="750"/>
              </a:spcBef>
              <a:spcAft>
                <a:spcPts val="0"/>
              </a:spcAft>
              <a:buSzPts val="720"/>
              <a:buNone/>
              <a:defRPr sz="900"/>
            </a:lvl2pPr>
            <a:lvl3pPr indent="-228600" lvl="2" marL="1371600" algn="l">
              <a:spcBef>
                <a:spcPts val="750"/>
              </a:spcBef>
              <a:spcAft>
                <a:spcPts val="0"/>
              </a:spcAft>
              <a:buSzPts val="600"/>
              <a:buNone/>
              <a:defRPr sz="750"/>
            </a:lvl3pPr>
            <a:lvl4pPr indent="-228600" lvl="3" marL="1828800" algn="l">
              <a:spcBef>
                <a:spcPts val="750"/>
              </a:spcBef>
              <a:spcAft>
                <a:spcPts val="0"/>
              </a:spcAft>
              <a:buSzPts val="540"/>
              <a:buNone/>
              <a:defRPr sz="675"/>
            </a:lvl4pPr>
            <a:lvl5pPr indent="-228600" lvl="4" marL="2286000" algn="l">
              <a:spcBef>
                <a:spcPts val="750"/>
              </a:spcBef>
              <a:spcAft>
                <a:spcPts val="0"/>
              </a:spcAft>
              <a:buSzPts val="540"/>
              <a:buNone/>
              <a:defRPr sz="675"/>
            </a:lvl5pPr>
            <a:lvl6pPr indent="-228600" lvl="5" marL="2743200" algn="l">
              <a:spcBef>
                <a:spcPts val="750"/>
              </a:spcBef>
              <a:spcAft>
                <a:spcPts val="0"/>
              </a:spcAft>
              <a:buSzPts val="540"/>
              <a:buNone/>
              <a:defRPr sz="675"/>
            </a:lvl6pPr>
            <a:lvl7pPr indent="-228600" lvl="6" marL="3200400" algn="l">
              <a:spcBef>
                <a:spcPts val="750"/>
              </a:spcBef>
              <a:spcAft>
                <a:spcPts val="0"/>
              </a:spcAft>
              <a:buSzPts val="540"/>
              <a:buNone/>
              <a:defRPr sz="675"/>
            </a:lvl7pPr>
            <a:lvl8pPr indent="-228600" lvl="7" marL="3657600" algn="l">
              <a:spcBef>
                <a:spcPts val="750"/>
              </a:spcBef>
              <a:spcAft>
                <a:spcPts val="0"/>
              </a:spcAft>
              <a:buSzPts val="540"/>
              <a:buNone/>
              <a:defRPr sz="675"/>
            </a:lvl8pPr>
            <a:lvl9pPr indent="-228600" lvl="8" marL="4114800" algn="l">
              <a:spcBef>
                <a:spcPts val="750"/>
              </a:spcBef>
              <a:spcAft>
                <a:spcPts val="0"/>
              </a:spcAft>
              <a:buSzPts val="540"/>
              <a:buNone/>
              <a:defRPr sz="675"/>
            </a:lvl9pPr>
          </a:lstStyle>
          <a:p/>
        </p:txBody>
      </p:sp>
      <p:sp>
        <p:nvSpPr>
          <p:cNvPr id="124" name="Google Shape;124;p38"/>
          <p:cNvSpPr txBox="1"/>
          <p:nvPr>
            <p:ph idx="4" type="body"/>
          </p:nvPr>
        </p:nvSpPr>
        <p:spPr>
          <a:xfrm>
            <a:off x="2917032" y="3188212"/>
            <a:ext cx="2197894" cy="432197"/>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440"/>
              <a:buNone/>
              <a:defRPr b="0" sz="1800">
                <a:solidFill>
                  <a:schemeClr val="accent1"/>
                </a:solidFill>
              </a:defRPr>
            </a:lvl1pPr>
            <a:lvl2pPr indent="-228600" lvl="1" marL="914400" algn="l">
              <a:spcBef>
                <a:spcPts val="750"/>
              </a:spcBef>
              <a:spcAft>
                <a:spcPts val="0"/>
              </a:spcAft>
              <a:buSzPts val="1200"/>
              <a:buNone/>
              <a:defRPr b="1" sz="1500"/>
            </a:lvl2pPr>
            <a:lvl3pPr indent="-228600" lvl="2" marL="1371600" algn="l">
              <a:spcBef>
                <a:spcPts val="750"/>
              </a:spcBef>
              <a:spcAft>
                <a:spcPts val="0"/>
              </a:spcAft>
              <a:buSzPts val="1080"/>
              <a:buNone/>
              <a:defRPr b="1" sz="1350"/>
            </a:lvl3pPr>
            <a:lvl4pPr indent="-228600" lvl="3" marL="1828800" algn="l">
              <a:spcBef>
                <a:spcPts val="750"/>
              </a:spcBef>
              <a:spcAft>
                <a:spcPts val="0"/>
              </a:spcAft>
              <a:buSzPts val="960"/>
              <a:buNone/>
              <a:defRPr b="1" sz="1200"/>
            </a:lvl4pPr>
            <a:lvl5pPr indent="-228600" lvl="4" marL="2286000" algn="l">
              <a:spcBef>
                <a:spcPts val="750"/>
              </a:spcBef>
              <a:spcAft>
                <a:spcPts val="0"/>
              </a:spcAft>
              <a:buSzPts val="960"/>
              <a:buNone/>
              <a:defRPr b="1" sz="1200"/>
            </a:lvl5pPr>
            <a:lvl6pPr indent="-228600" lvl="5" marL="2743200" algn="l">
              <a:spcBef>
                <a:spcPts val="750"/>
              </a:spcBef>
              <a:spcAft>
                <a:spcPts val="0"/>
              </a:spcAft>
              <a:buSzPts val="960"/>
              <a:buNone/>
              <a:defRPr b="1" sz="1200"/>
            </a:lvl6pPr>
            <a:lvl7pPr indent="-228600" lvl="6" marL="3200400" algn="l">
              <a:spcBef>
                <a:spcPts val="750"/>
              </a:spcBef>
              <a:spcAft>
                <a:spcPts val="0"/>
              </a:spcAft>
              <a:buSzPts val="960"/>
              <a:buNone/>
              <a:defRPr b="1" sz="1200"/>
            </a:lvl7pPr>
            <a:lvl8pPr indent="-228600" lvl="7" marL="3657600" algn="l">
              <a:spcBef>
                <a:spcPts val="750"/>
              </a:spcBef>
              <a:spcAft>
                <a:spcPts val="0"/>
              </a:spcAft>
              <a:buSzPts val="960"/>
              <a:buNone/>
              <a:defRPr b="1" sz="1200"/>
            </a:lvl8pPr>
            <a:lvl9pPr indent="-228600" lvl="8" marL="4114800" algn="l">
              <a:spcBef>
                <a:spcPts val="750"/>
              </a:spcBef>
              <a:spcAft>
                <a:spcPts val="0"/>
              </a:spcAft>
              <a:buSzPts val="960"/>
              <a:buNone/>
              <a:defRPr b="1" sz="1200"/>
            </a:lvl9pPr>
          </a:lstStyle>
          <a:p/>
        </p:txBody>
      </p:sp>
      <p:sp>
        <p:nvSpPr>
          <p:cNvPr id="125" name="Google Shape;125;p38"/>
          <p:cNvSpPr/>
          <p:nvPr>
            <p:ph idx="5" type="pic"/>
          </p:nvPr>
        </p:nvSpPr>
        <p:spPr>
          <a:xfrm>
            <a:off x="2917031" y="1657350"/>
            <a:ext cx="2197894" cy="1143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6" name="Google Shape;126;p38"/>
          <p:cNvSpPr txBox="1"/>
          <p:nvPr>
            <p:ph idx="6" type="body"/>
          </p:nvPr>
        </p:nvSpPr>
        <p:spPr>
          <a:xfrm>
            <a:off x="2916016" y="3620408"/>
            <a:ext cx="2200805" cy="494392"/>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840"/>
              <a:buNone/>
              <a:defRPr sz="1050"/>
            </a:lvl1pPr>
            <a:lvl2pPr indent="-228600" lvl="1" marL="914400" algn="l">
              <a:spcBef>
                <a:spcPts val="750"/>
              </a:spcBef>
              <a:spcAft>
                <a:spcPts val="0"/>
              </a:spcAft>
              <a:buSzPts val="720"/>
              <a:buNone/>
              <a:defRPr sz="900"/>
            </a:lvl2pPr>
            <a:lvl3pPr indent="-228600" lvl="2" marL="1371600" algn="l">
              <a:spcBef>
                <a:spcPts val="750"/>
              </a:spcBef>
              <a:spcAft>
                <a:spcPts val="0"/>
              </a:spcAft>
              <a:buSzPts val="600"/>
              <a:buNone/>
              <a:defRPr sz="750"/>
            </a:lvl3pPr>
            <a:lvl4pPr indent="-228600" lvl="3" marL="1828800" algn="l">
              <a:spcBef>
                <a:spcPts val="750"/>
              </a:spcBef>
              <a:spcAft>
                <a:spcPts val="0"/>
              </a:spcAft>
              <a:buSzPts val="540"/>
              <a:buNone/>
              <a:defRPr sz="675"/>
            </a:lvl4pPr>
            <a:lvl5pPr indent="-228600" lvl="4" marL="2286000" algn="l">
              <a:spcBef>
                <a:spcPts val="750"/>
              </a:spcBef>
              <a:spcAft>
                <a:spcPts val="0"/>
              </a:spcAft>
              <a:buSzPts val="540"/>
              <a:buNone/>
              <a:defRPr sz="675"/>
            </a:lvl5pPr>
            <a:lvl6pPr indent="-228600" lvl="5" marL="2743200" algn="l">
              <a:spcBef>
                <a:spcPts val="750"/>
              </a:spcBef>
              <a:spcAft>
                <a:spcPts val="0"/>
              </a:spcAft>
              <a:buSzPts val="540"/>
              <a:buNone/>
              <a:defRPr sz="675"/>
            </a:lvl6pPr>
            <a:lvl7pPr indent="-228600" lvl="6" marL="3200400" algn="l">
              <a:spcBef>
                <a:spcPts val="750"/>
              </a:spcBef>
              <a:spcAft>
                <a:spcPts val="0"/>
              </a:spcAft>
              <a:buSzPts val="540"/>
              <a:buNone/>
              <a:defRPr sz="675"/>
            </a:lvl7pPr>
            <a:lvl8pPr indent="-228600" lvl="7" marL="3657600" algn="l">
              <a:spcBef>
                <a:spcPts val="750"/>
              </a:spcBef>
              <a:spcAft>
                <a:spcPts val="0"/>
              </a:spcAft>
              <a:buSzPts val="540"/>
              <a:buNone/>
              <a:defRPr sz="675"/>
            </a:lvl8pPr>
            <a:lvl9pPr indent="-228600" lvl="8" marL="4114800" algn="l">
              <a:spcBef>
                <a:spcPts val="750"/>
              </a:spcBef>
              <a:spcAft>
                <a:spcPts val="0"/>
              </a:spcAft>
              <a:buSzPts val="540"/>
              <a:buNone/>
              <a:defRPr sz="675"/>
            </a:lvl9pPr>
          </a:lstStyle>
          <a:p/>
        </p:txBody>
      </p:sp>
      <p:sp>
        <p:nvSpPr>
          <p:cNvPr id="127" name="Google Shape;127;p38"/>
          <p:cNvSpPr txBox="1"/>
          <p:nvPr>
            <p:ph idx="7" type="body"/>
          </p:nvPr>
        </p:nvSpPr>
        <p:spPr>
          <a:xfrm>
            <a:off x="5343525" y="3188212"/>
            <a:ext cx="2199085" cy="432197"/>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440"/>
              <a:buNone/>
              <a:defRPr b="0" sz="1800">
                <a:solidFill>
                  <a:schemeClr val="accent1"/>
                </a:solidFill>
              </a:defRPr>
            </a:lvl1pPr>
            <a:lvl2pPr indent="-228600" lvl="1" marL="914400" algn="l">
              <a:spcBef>
                <a:spcPts val="750"/>
              </a:spcBef>
              <a:spcAft>
                <a:spcPts val="0"/>
              </a:spcAft>
              <a:buSzPts val="1200"/>
              <a:buNone/>
              <a:defRPr b="1" sz="1500"/>
            </a:lvl2pPr>
            <a:lvl3pPr indent="-228600" lvl="2" marL="1371600" algn="l">
              <a:spcBef>
                <a:spcPts val="750"/>
              </a:spcBef>
              <a:spcAft>
                <a:spcPts val="0"/>
              </a:spcAft>
              <a:buSzPts val="1080"/>
              <a:buNone/>
              <a:defRPr b="1" sz="1350"/>
            </a:lvl3pPr>
            <a:lvl4pPr indent="-228600" lvl="3" marL="1828800" algn="l">
              <a:spcBef>
                <a:spcPts val="750"/>
              </a:spcBef>
              <a:spcAft>
                <a:spcPts val="0"/>
              </a:spcAft>
              <a:buSzPts val="960"/>
              <a:buNone/>
              <a:defRPr b="1" sz="1200"/>
            </a:lvl4pPr>
            <a:lvl5pPr indent="-228600" lvl="4" marL="2286000" algn="l">
              <a:spcBef>
                <a:spcPts val="750"/>
              </a:spcBef>
              <a:spcAft>
                <a:spcPts val="0"/>
              </a:spcAft>
              <a:buSzPts val="960"/>
              <a:buNone/>
              <a:defRPr b="1" sz="1200"/>
            </a:lvl5pPr>
            <a:lvl6pPr indent="-228600" lvl="5" marL="2743200" algn="l">
              <a:spcBef>
                <a:spcPts val="750"/>
              </a:spcBef>
              <a:spcAft>
                <a:spcPts val="0"/>
              </a:spcAft>
              <a:buSzPts val="960"/>
              <a:buNone/>
              <a:defRPr b="1" sz="1200"/>
            </a:lvl6pPr>
            <a:lvl7pPr indent="-228600" lvl="6" marL="3200400" algn="l">
              <a:spcBef>
                <a:spcPts val="750"/>
              </a:spcBef>
              <a:spcAft>
                <a:spcPts val="0"/>
              </a:spcAft>
              <a:buSzPts val="960"/>
              <a:buNone/>
              <a:defRPr b="1" sz="1200"/>
            </a:lvl7pPr>
            <a:lvl8pPr indent="-228600" lvl="7" marL="3657600" algn="l">
              <a:spcBef>
                <a:spcPts val="750"/>
              </a:spcBef>
              <a:spcAft>
                <a:spcPts val="0"/>
              </a:spcAft>
              <a:buSzPts val="960"/>
              <a:buNone/>
              <a:defRPr b="1" sz="1200"/>
            </a:lvl8pPr>
            <a:lvl9pPr indent="-228600" lvl="8" marL="4114800" algn="l">
              <a:spcBef>
                <a:spcPts val="750"/>
              </a:spcBef>
              <a:spcAft>
                <a:spcPts val="0"/>
              </a:spcAft>
              <a:buSzPts val="960"/>
              <a:buNone/>
              <a:defRPr b="1" sz="1200"/>
            </a:lvl9pPr>
          </a:lstStyle>
          <a:p/>
        </p:txBody>
      </p:sp>
      <p:sp>
        <p:nvSpPr>
          <p:cNvPr id="128" name="Google Shape;128;p38"/>
          <p:cNvSpPr/>
          <p:nvPr>
            <p:ph idx="8" type="pic"/>
          </p:nvPr>
        </p:nvSpPr>
        <p:spPr>
          <a:xfrm>
            <a:off x="5343525" y="1657350"/>
            <a:ext cx="2199085" cy="1143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9" name="Google Shape;129;p38"/>
          <p:cNvSpPr txBox="1"/>
          <p:nvPr>
            <p:ph idx="9" type="body"/>
          </p:nvPr>
        </p:nvSpPr>
        <p:spPr>
          <a:xfrm>
            <a:off x="5343432" y="3620406"/>
            <a:ext cx="2201998" cy="494392"/>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840"/>
              <a:buNone/>
              <a:defRPr sz="1050"/>
            </a:lvl1pPr>
            <a:lvl2pPr indent="-228600" lvl="1" marL="914400" algn="l">
              <a:spcBef>
                <a:spcPts val="750"/>
              </a:spcBef>
              <a:spcAft>
                <a:spcPts val="0"/>
              </a:spcAft>
              <a:buSzPts val="720"/>
              <a:buNone/>
              <a:defRPr sz="900"/>
            </a:lvl2pPr>
            <a:lvl3pPr indent="-228600" lvl="2" marL="1371600" algn="l">
              <a:spcBef>
                <a:spcPts val="750"/>
              </a:spcBef>
              <a:spcAft>
                <a:spcPts val="0"/>
              </a:spcAft>
              <a:buSzPts val="600"/>
              <a:buNone/>
              <a:defRPr sz="750"/>
            </a:lvl3pPr>
            <a:lvl4pPr indent="-228600" lvl="3" marL="1828800" algn="l">
              <a:spcBef>
                <a:spcPts val="750"/>
              </a:spcBef>
              <a:spcAft>
                <a:spcPts val="0"/>
              </a:spcAft>
              <a:buSzPts val="540"/>
              <a:buNone/>
              <a:defRPr sz="675"/>
            </a:lvl4pPr>
            <a:lvl5pPr indent="-228600" lvl="4" marL="2286000" algn="l">
              <a:spcBef>
                <a:spcPts val="750"/>
              </a:spcBef>
              <a:spcAft>
                <a:spcPts val="0"/>
              </a:spcAft>
              <a:buSzPts val="540"/>
              <a:buNone/>
              <a:defRPr sz="675"/>
            </a:lvl5pPr>
            <a:lvl6pPr indent="-228600" lvl="5" marL="2743200" algn="l">
              <a:spcBef>
                <a:spcPts val="750"/>
              </a:spcBef>
              <a:spcAft>
                <a:spcPts val="0"/>
              </a:spcAft>
              <a:buSzPts val="540"/>
              <a:buNone/>
              <a:defRPr sz="675"/>
            </a:lvl6pPr>
            <a:lvl7pPr indent="-228600" lvl="6" marL="3200400" algn="l">
              <a:spcBef>
                <a:spcPts val="750"/>
              </a:spcBef>
              <a:spcAft>
                <a:spcPts val="0"/>
              </a:spcAft>
              <a:buSzPts val="540"/>
              <a:buNone/>
              <a:defRPr sz="675"/>
            </a:lvl7pPr>
            <a:lvl8pPr indent="-228600" lvl="7" marL="3657600" algn="l">
              <a:spcBef>
                <a:spcPts val="750"/>
              </a:spcBef>
              <a:spcAft>
                <a:spcPts val="0"/>
              </a:spcAft>
              <a:buSzPts val="540"/>
              <a:buNone/>
              <a:defRPr sz="675"/>
            </a:lvl8pPr>
            <a:lvl9pPr indent="-228600" lvl="8" marL="4114800" algn="l">
              <a:spcBef>
                <a:spcPts val="750"/>
              </a:spcBef>
              <a:spcAft>
                <a:spcPts val="0"/>
              </a:spcAft>
              <a:buSzPts val="540"/>
              <a:buNone/>
              <a:defRPr sz="675"/>
            </a:lvl9pPr>
          </a:lstStyle>
          <a:p/>
        </p:txBody>
      </p:sp>
      <p:cxnSp>
        <p:nvCxnSpPr>
          <p:cNvPr id="130" name="Google Shape;130;p38"/>
          <p:cNvCxnSpPr/>
          <p:nvPr/>
        </p:nvCxnSpPr>
        <p:spPr>
          <a:xfrm>
            <a:off x="2794607" y="1600200"/>
            <a:ext cx="0" cy="2971800"/>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131" name="Google Shape;131;p38"/>
          <p:cNvCxnSpPr/>
          <p:nvPr/>
        </p:nvCxnSpPr>
        <p:spPr>
          <a:xfrm>
            <a:off x="5221670" y="1600200"/>
            <a:ext cx="0" cy="2975162"/>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132" name="Google Shape;132;p38"/>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8"/>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38"/>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algn="ctr">
              <a:spcBef>
                <a:spcPts val="0"/>
              </a:spcBef>
              <a:spcAft>
                <a:spcPts val="0"/>
              </a:spcAft>
              <a:buClr>
                <a:schemeClr val="lt1"/>
              </a:buClr>
              <a:buSzPts val="2100"/>
              <a:buFont typeface="Century Gothic"/>
              <a:buNone/>
              <a:defRPr/>
            </a:lvl1pPr>
            <a:lvl2pPr indent="0" lvl="1" marL="0" algn="ctr">
              <a:spcBef>
                <a:spcPts val="0"/>
              </a:spcBef>
              <a:spcAft>
                <a:spcPts val="0"/>
              </a:spcAft>
              <a:buClr>
                <a:schemeClr val="lt1"/>
              </a:buClr>
              <a:buSzPts val="2100"/>
              <a:buFont typeface="Century Gothic"/>
              <a:buNone/>
              <a:defRPr/>
            </a:lvl2pPr>
            <a:lvl3pPr indent="0" lvl="2" marL="0" algn="ctr">
              <a:spcBef>
                <a:spcPts val="0"/>
              </a:spcBef>
              <a:spcAft>
                <a:spcPts val="0"/>
              </a:spcAft>
              <a:buClr>
                <a:schemeClr val="lt1"/>
              </a:buClr>
              <a:buSzPts val="2100"/>
              <a:buFont typeface="Century Gothic"/>
              <a:buNone/>
              <a:defRPr/>
            </a:lvl3pPr>
            <a:lvl4pPr indent="0" lvl="3" marL="0" algn="ctr">
              <a:spcBef>
                <a:spcPts val="0"/>
              </a:spcBef>
              <a:spcAft>
                <a:spcPts val="0"/>
              </a:spcAft>
              <a:buClr>
                <a:schemeClr val="lt1"/>
              </a:buClr>
              <a:buSzPts val="2100"/>
              <a:buFont typeface="Century Gothic"/>
              <a:buNone/>
              <a:defRPr/>
            </a:lvl4pPr>
            <a:lvl5pPr indent="0" lvl="4" marL="0" algn="ctr">
              <a:spcBef>
                <a:spcPts val="0"/>
              </a:spcBef>
              <a:spcAft>
                <a:spcPts val="0"/>
              </a:spcAft>
              <a:buClr>
                <a:schemeClr val="lt1"/>
              </a:buClr>
              <a:buSzPts val="2100"/>
              <a:buFont typeface="Century Gothic"/>
              <a:buNone/>
              <a:defRPr/>
            </a:lvl5pPr>
            <a:lvl6pPr indent="0" lvl="5" marL="0" algn="ctr">
              <a:spcBef>
                <a:spcPts val="0"/>
              </a:spcBef>
              <a:spcAft>
                <a:spcPts val="0"/>
              </a:spcAft>
              <a:buClr>
                <a:schemeClr val="lt1"/>
              </a:buClr>
              <a:buSzPts val="2100"/>
              <a:buFont typeface="Century Gothic"/>
              <a:buNone/>
              <a:defRPr/>
            </a:lvl6pPr>
            <a:lvl7pPr indent="0" lvl="6" marL="0" algn="ctr">
              <a:spcBef>
                <a:spcPts val="0"/>
              </a:spcBef>
              <a:spcAft>
                <a:spcPts val="0"/>
              </a:spcAft>
              <a:buClr>
                <a:schemeClr val="lt1"/>
              </a:buClr>
              <a:buSzPts val="2100"/>
              <a:buFont typeface="Century Gothic"/>
              <a:buNone/>
              <a:defRPr/>
            </a:lvl7pPr>
            <a:lvl8pPr indent="0" lvl="7" marL="0" algn="ctr">
              <a:spcBef>
                <a:spcPts val="0"/>
              </a:spcBef>
              <a:spcAft>
                <a:spcPts val="0"/>
              </a:spcAft>
              <a:buClr>
                <a:schemeClr val="lt1"/>
              </a:buClr>
              <a:buSzPts val="2100"/>
              <a:buFont typeface="Century Gothic"/>
              <a:buNone/>
              <a:defRPr/>
            </a:lvl8pPr>
            <a:lvl9pPr indent="0" lvl="8" marL="0" algn="ctr">
              <a:spcBef>
                <a:spcPts val="0"/>
              </a:spcBef>
              <a:spcAft>
                <a:spcPts val="0"/>
              </a:spcAft>
              <a:buClr>
                <a:schemeClr val="lt1"/>
              </a:buClr>
              <a:buSzPts val="2100"/>
              <a:buFont typeface="Century Gothic"/>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5" name="Shape 135"/>
        <p:cNvGrpSpPr/>
        <p:nvPr/>
      </p:nvGrpSpPr>
      <p:grpSpPr>
        <a:xfrm>
          <a:off x="0" y="0"/>
          <a:ext cx="0" cy="0"/>
          <a:chOff x="0" y="0"/>
          <a:chExt cx="0" cy="0"/>
        </a:xfrm>
      </p:grpSpPr>
      <p:sp>
        <p:nvSpPr>
          <p:cNvPr id="136" name="Google Shape;136;p39"/>
          <p:cNvSpPr txBox="1"/>
          <p:nvPr>
            <p:ph type="title"/>
          </p:nvPr>
        </p:nvSpPr>
        <p:spPr>
          <a:xfrm>
            <a:off x="484584" y="339538"/>
            <a:ext cx="7053542" cy="105039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9"/>
          <p:cNvSpPr txBox="1"/>
          <p:nvPr>
            <p:ph idx="1" type="body"/>
          </p:nvPr>
        </p:nvSpPr>
        <p:spPr>
          <a:xfrm rot="5400000">
            <a:off x="2609131" y="-241958"/>
            <a:ext cx="3146611" cy="6709906"/>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38" name="Google Shape;138;p39"/>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9"/>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39"/>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algn="ctr">
              <a:spcBef>
                <a:spcPts val="0"/>
              </a:spcBef>
              <a:spcAft>
                <a:spcPts val="0"/>
              </a:spcAft>
              <a:buClr>
                <a:schemeClr val="lt1"/>
              </a:buClr>
              <a:buSzPts val="2100"/>
              <a:buFont typeface="Century Gothic"/>
              <a:buNone/>
              <a:defRPr/>
            </a:lvl1pPr>
            <a:lvl2pPr indent="0" lvl="1" marL="0" algn="ctr">
              <a:spcBef>
                <a:spcPts val="0"/>
              </a:spcBef>
              <a:spcAft>
                <a:spcPts val="0"/>
              </a:spcAft>
              <a:buClr>
                <a:schemeClr val="lt1"/>
              </a:buClr>
              <a:buSzPts val="2100"/>
              <a:buFont typeface="Century Gothic"/>
              <a:buNone/>
              <a:defRPr/>
            </a:lvl2pPr>
            <a:lvl3pPr indent="0" lvl="2" marL="0" algn="ctr">
              <a:spcBef>
                <a:spcPts val="0"/>
              </a:spcBef>
              <a:spcAft>
                <a:spcPts val="0"/>
              </a:spcAft>
              <a:buClr>
                <a:schemeClr val="lt1"/>
              </a:buClr>
              <a:buSzPts val="2100"/>
              <a:buFont typeface="Century Gothic"/>
              <a:buNone/>
              <a:defRPr/>
            </a:lvl3pPr>
            <a:lvl4pPr indent="0" lvl="3" marL="0" algn="ctr">
              <a:spcBef>
                <a:spcPts val="0"/>
              </a:spcBef>
              <a:spcAft>
                <a:spcPts val="0"/>
              </a:spcAft>
              <a:buClr>
                <a:schemeClr val="lt1"/>
              </a:buClr>
              <a:buSzPts val="2100"/>
              <a:buFont typeface="Century Gothic"/>
              <a:buNone/>
              <a:defRPr/>
            </a:lvl4pPr>
            <a:lvl5pPr indent="0" lvl="4" marL="0" algn="ctr">
              <a:spcBef>
                <a:spcPts val="0"/>
              </a:spcBef>
              <a:spcAft>
                <a:spcPts val="0"/>
              </a:spcAft>
              <a:buClr>
                <a:schemeClr val="lt1"/>
              </a:buClr>
              <a:buSzPts val="2100"/>
              <a:buFont typeface="Century Gothic"/>
              <a:buNone/>
              <a:defRPr/>
            </a:lvl5pPr>
            <a:lvl6pPr indent="0" lvl="5" marL="0" algn="ctr">
              <a:spcBef>
                <a:spcPts val="0"/>
              </a:spcBef>
              <a:spcAft>
                <a:spcPts val="0"/>
              </a:spcAft>
              <a:buClr>
                <a:schemeClr val="lt1"/>
              </a:buClr>
              <a:buSzPts val="2100"/>
              <a:buFont typeface="Century Gothic"/>
              <a:buNone/>
              <a:defRPr/>
            </a:lvl6pPr>
            <a:lvl7pPr indent="0" lvl="6" marL="0" algn="ctr">
              <a:spcBef>
                <a:spcPts val="0"/>
              </a:spcBef>
              <a:spcAft>
                <a:spcPts val="0"/>
              </a:spcAft>
              <a:buClr>
                <a:schemeClr val="lt1"/>
              </a:buClr>
              <a:buSzPts val="2100"/>
              <a:buFont typeface="Century Gothic"/>
              <a:buNone/>
              <a:defRPr/>
            </a:lvl7pPr>
            <a:lvl8pPr indent="0" lvl="7" marL="0" algn="ctr">
              <a:spcBef>
                <a:spcPts val="0"/>
              </a:spcBef>
              <a:spcAft>
                <a:spcPts val="0"/>
              </a:spcAft>
              <a:buClr>
                <a:schemeClr val="lt1"/>
              </a:buClr>
              <a:buSzPts val="2100"/>
              <a:buFont typeface="Century Gothic"/>
              <a:buNone/>
              <a:defRPr/>
            </a:lvl8pPr>
            <a:lvl9pPr indent="0" lvl="8" marL="0" algn="ctr">
              <a:spcBef>
                <a:spcPts val="0"/>
              </a:spcBef>
              <a:spcAft>
                <a:spcPts val="0"/>
              </a:spcAft>
              <a:buClr>
                <a:schemeClr val="lt1"/>
              </a:buClr>
              <a:buSzPts val="2100"/>
              <a:buFont typeface="Century Gothic"/>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1" name="Shape 141"/>
        <p:cNvGrpSpPr/>
        <p:nvPr/>
      </p:nvGrpSpPr>
      <p:grpSpPr>
        <a:xfrm>
          <a:off x="0" y="0"/>
          <a:ext cx="0" cy="0"/>
          <a:chOff x="0" y="0"/>
          <a:chExt cx="0" cy="0"/>
        </a:xfrm>
      </p:grpSpPr>
      <p:sp>
        <p:nvSpPr>
          <p:cNvPr id="142" name="Google Shape;142;p40"/>
          <p:cNvSpPr txBox="1"/>
          <p:nvPr>
            <p:ph type="title"/>
          </p:nvPr>
        </p:nvSpPr>
        <p:spPr>
          <a:xfrm rot="5400000">
            <a:off x="4700587" y="1850231"/>
            <a:ext cx="4369594" cy="131445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40"/>
          <p:cNvSpPr txBox="1"/>
          <p:nvPr>
            <p:ph idx="1" type="body"/>
          </p:nvPr>
        </p:nvSpPr>
        <p:spPr>
          <a:xfrm rot="5400000">
            <a:off x="1259683" y="-104774"/>
            <a:ext cx="4026693" cy="5567362"/>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44" name="Google Shape;144;p40"/>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40"/>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40"/>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algn="ctr">
              <a:spcBef>
                <a:spcPts val="0"/>
              </a:spcBef>
              <a:spcAft>
                <a:spcPts val="0"/>
              </a:spcAft>
              <a:buClr>
                <a:schemeClr val="lt1"/>
              </a:buClr>
              <a:buSzPts val="2100"/>
              <a:buFont typeface="Century Gothic"/>
              <a:buNone/>
              <a:defRPr/>
            </a:lvl1pPr>
            <a:lvl2pPr indent="0" lvl="1" marL="0" algn="ctr">
              <a:spcBef>
                <a:spcPts val="0"/>
              </a:spcBef>
              <a:spcAft>
                <a:spcPts val="0"/>
              </a:spcAft>
              <a:buClr>
                <a:schemeClr val="lt1"/>
              </a:buClr>
              <a:buSzPts val="2100"/>
              <a:buFont typeface="Century Gothic"/>
              <a:buNone/>
              <a:defRPr/>
            </a:lvl2pPr>
            <a:lvl3pPr indent="0" lvl="2" marL="0" algn="ctr">
              <a:spcBef>
                <a:spcPts val="0"/>
              </a:spcBef>
              <a:spcAft>
                <a:spcPts val="0"/>
              </a:spcAft>
              <a:buClr>
                <a:schemeClr val="lt1"/>
              </a:buClr>
              <a:buSzPts val="2100"/>
              <a:buFont typeface="Century Gothic"/>
              <a:buNone/>
              <a:defRPr/>
            </a:lvl3pPr>
            <a:lvl4pPr indent="0" lvl="3" marL="0" algn="ctr">
              <a:spcBef>
                <a:spcPts val="0"/>
              </a:spcBef>
              <a:spcAft>
                <a:spcPts val="0"/>
              </a:spcAft>
              <a:buClr>
                <a:schemeClr val="lt1"/>
              </a:buClr>
              <a:buSzPts val="2100"/>
              <a:buFont typeface="Century Gothic"/>
              <a:buNone/>
              <a:defRPr/>
            </a:lvl4pPr>
            <a:lvl5pPr indent="0" lvl="4" marL="0" algn="ctr">
              <a:spcBef>
                <a:spcPts val="0"/>
              </a:spcBef>
              <a:spcAft>
                <a:spcPts val="0"/>
              </a:spcAft>
              <a:buClr>
                <a:schemeClr val="lt1"/>
              </a:buClr>
              <a:buSzPts val="2100"/>
              <a:buFont typeface="Century Gothic"/>
              <a:buNone/>
              <a:defRPr/>
            </a:lvl5pPr>
            <a:lvl6pPr indent="0" lvl="5" marL="0" algn="ctr">
              <a:spcBef>
                <a:spcPts val="0"/>
              </a:spcBef>
              <a:spcAft>
                <a:spcPts val="0"/>
              </a:spcAft>
              <a:buClr>
                <a:schemeClr val="lt1"/>
              </a:buClr>
              <a:buSzPts val="2100"/>
              <a:buFont typeface="Century Gothic"/>
              <a:buNone/>
              <a:defRPr/>
            </a:lvl6pPr>
            <a:lvl7pPr indent="0" lvl="6" marL="0" algn="ctr">
              <a:spcBef>
                <a:spcPts val="0"/>
              </a:spcBef>
              <a:spcAft>
                <a:spcPts val="0"/>
              </a:spcAft>
              <a:buClr>
                <a:schemeClr val="lt1"/>
              </a:buClr>
              <a:buSzPts val="2100"/>
              <a:buFont typeface="Century Gothic"/>
              <a:buNone/>
              <a:defRPr/>
            </a:lvl7pPr>
            <a:lvl8pPr indent="0" lvl="7" marL="0" algn="ctr">
              <a:spcBef>
                <a:spcPts val="0"/>
              </a:spcBef>
              <a:spcAft>
                <a:spcPts val="0"/>
              </a:spcAft>
              <a:buClr>
                <a:schemeClr val="lt1"/>
              </a:buClr>
              <a:buSzPts val="2100"/>
              <a:buFont typeface="Century Gothic"/>
              <a:buNone/>
              <a:defRPr/>
            </a:lvl8pPr>
            <a:lvl9pPr indent="0" lvl="8" marL="0" algn="ctr">
              <a:spcBef>
                <a:spcPts val="0"/>
              </a:spcBef>
              <a:spcAft>
                <a:spcPts val="0"/>
              </a:spcAft>
              <a:buClr>
                <a:schemeClr val="lt1"/>
              </a:buClr>
              <a:buSzPts val="2100"/>
              <a:buFont typeface="Century Gothic"/>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25"/>
          <p:cNvSpPr txBox="1"/>
          <p:nvPr>
            <p:ph type="title"/>
          </p:nvPr>
        </p:nvSpPr>
        <p:spPr>
          <a:xfrm>
            <a:off x="484584" y="339538"/>
            <a:ext cx="7053542" cy="105039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5"/>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5"/>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5"/>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algn="ctr">
              <a:spcBef>
                <a:spcPts val="0"/>
              </a:spcBef>
              <a:spcAft>
                <a:spcPts val="0"/>
              </a:spcAft>
              <a:buClr>
                <a:schemeClr val="lt1"/>
              </a:buClr>
              <a:buSzPts val="2100"/>
              <a:buFont typeface="Century Gothic"/>
              <a:buNone/>
              <a:defRPr/>
            </a:lvl1pPr>
            <a:lvl2pPr indent="0" lvl="1" marL="0" algn="ctr">
              <a:spcBef>
                <a:spcPts val="0"/>
              </a:spcBef>
              <a:spcAft>
                <a:spcPts val="0"/>
              </a:spcAft>
              <a:buClr>
                <a:schemeClr val="lt1"/>
              </a:buClr>
              <a:buSzPts val="2100"/>
              <a:buFont typeface="Century Gothic"/>
              <a:buNone/>
              <a:defRPr/>
            </a:lvl2pPr>
            <a:lvl3pPr indent="0" lvl="2" marL="0" algn="ctr">
              <a:spcBef>
                <a:spcPts val="0"/>
              </a:spcBef>
              <a:spcAft>
                <a:spcPts val="0"/>
              </a:spcAft>
              <a:buClr>
                <a:schemeClr val="lt1"/>
              </a:buClr>
              <a:buSzPts val="2100"/>
              <a:buFont typeface="Century Gothic"/>
              <a:buNone/>
              <a:defRPr/>
            </a:lvl3pPr>
            <a:lvl4pPr indent="0" lvl="3" marL="0" algn="ctr">
              <a:spcBef>
                <a:spcPts val="0"/>
              </a:spcBef>
              <a:spcAft>
                <a:spcPts val="0"/>
              </a:spcAft>
              <a:buClr>
                <a:schemeClr val="lt1"/>
              </a:buClr>
              <a:buSzPts val="2100"/>
              <a:buFont typeface="Century Gothic"/>
              <a:buNone/>
              <a:defRPr/>
            </a:lvl4pPr>
            <a:lvl5pPr indent="0" lvl="4" marL="0" algn="ctr">
              <a:spcBef>
                <a:spcPts val="0"/>
              </a:spcBef>
              <a:spcAft>
                <a:spcPts val="0"/>
              </a:spcAft>
              <a:buClr>
                <a:schemeClr val="lt1"/>
              </a:buClr>
              <a:buSzPts val="2100"/>
              <a:buFont typeface="Century Gothic"/>
              <a:buNone/>
              <a:defRPr/>
            </a:lvl5pPr>
            <a:lvl6pPr indent="0" lvl="5" marL="0" algn="ctr">
              <a:spcBef>
                <a:spcPts val="0"/>
              </a:spcBef>
              <a:spcAft>
                <a:spcPts val="0"/>
              </a:spcAft>
              <a:buClr>
                <a:schemeClr val="lt1"/>
              </a:buClr>
              <a:buSzPts val="2100"/>
              <a:buFont typeface="Century Gothic"/>
              <a:buNone/>
              <a:defRPr/>
            </a:lvl6pPr>
            <a:lvl7pPr indent="0" lvl="6" marL="0" algn="ctr">
              <a:spcBef>
                <a:spcPts val="0"/>
              </a:spcBef>
              <a:spcAft>
                <a:spcPts val="0"/>
              </a:spcAft>
              <a:buClr>
                <a:schemeClr val="lt1"/>
              </a:buClr>
              <a:buSzPts val="2100"/>
              <a:buFont typeface="Century Gothic"/>
              <a:buNone/>
              <a:defRPr/>
            </a:lvl7pPr>
            <a:lvl8pPr indent="0" lvl="7" marL="0" algn="ctr">
              <a:spcBef>
                <a:spcPts val="0"/>
              </a:spcBef>
              <a:spcAft>
                <a:spcPts val="0"/>
              </a:spcAft>
              <a:buClr>
                <a:schemeClr val="lt1"/>
              </a:buClr>
              <a:buSzPts val="2100"/>
              <a:buFont typeface="Century Gothic"/>
              <a:buNone/>
              <a:defRPr/>
            </a:lvl8pPr>
            <a:lvl9pPr indent="0" lvl="8" marL="0" algn="ctr">
              <a:spcBef>
                <a:spcPts val="0"/>
              </a:spcBef>
              <a:spcAft>
                <a:spcPts val="0"/>
              </a:spcAft>
              <a:buClr>
                <a:schemeClr val="lt1"/>
              </a:buClr>
              <a:buSzPts val="2100"/>
              <a:buFont typeface="Century Gothic"/>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2" name="Shape 32"/>
        <p:cNvGrpSpPr/>
        <p:nvPr/>
      </p:nvGrpSpPr>
      <p:grpSpPr>
        <a:xfrm>
          <a:off x="0" y="0"/>
          <a:ext cx="0" cy="0"/>
          <a:chOff x="0" y="0"/>
          <a:chExt cx="0" cy="0"/>
        </a:xfrm>
      </p:grpSpPr>
      <p:sp>
        <p:nvSpPr>
          <p:cNvPr id="33" name="Google Shape;33;p26"/>
          <p:cNvSpPr txBox="1"/>
          <p:nvPr>
            <p:ph type="ctrTitle"/>
          </p:nvPr>
        </p:nvSpPr>
        <p:spPr>
          <a:xfrm>
            <a:off x="866216" y="1085850"/>
            <a:ext cx="6619244" cy="2497186"/>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6"/>
          <p:cNvSpPr txBox="1"/>
          <p:nvPr>
            <p:ph idx="1" type="subTitle"/>
          </p:nvPr>
        </p:nvSpPr>
        <p:spPr>
          <a:xfrm>
            <a:off x="866216" y="3583035"/>
            <a:ext cx="6619244" cy="646065"/>
          </a:xfrm>
          <a:prstGeom prst="rect">
            <a:avLst/>
          </a:prstGeom>
          <a:noFill/>
          <a:ln>
            <a:noFill/>
          </a:ln>
        </p:spPr>
        <p:txBody>
          <a:bodyPr anchorCtr="0" anchor="t" bIns="45700" lIns="91425" spcFirstLastPara="1" rIns="91425" wrap="square" tIns="45700">
            <a:normAutofit/>
          </a:bodyPr>
          <a:lstStyle>
            <a:lvl1pPr lvl="0" algn="l">
              <a:spcBef>
                <a:spcPts val="750"/>
              </a:spcBef>
              <a:spcAft>
                <a:spcPts val="0"/>
              </a:spcAft>
              <a:buSzPts val="1200"/>
              <a:buNone/>
              <a:defRPr cap="none">
                <a:solidFill>
                  <a:srgbClr val="EE80BC"/>
                </a:solidFill>
              </a:defRPr>
            </a:lvl1pPr>
            <a:lvl2pPr lvl="1" algn="ctr">
              <a:spcBef>
                <a:spcPts val="750"/>
              </a:spcBef>
              <a:spcAft>
                <a:spcPts val="0"/>
              </a:spcAft>
              <a:buSzPts val="1080"/>
              <a:buNone/>
              <a:defRPr>
                <a:solidFill>
                  <a:schemeClr val="lt1"/>
                </a:solidFill>
              </a:defRPr>
            </a:lvl2pPr>
            <a:lvl3pPr lvl="2" algn="ctr">
              <a:spcBef>
                <a:spcPts val="750"/>
              </a:spcBef>
              <a:spcAft>
                <a:spcPts val="0"/>
              </a:spcAft>
              <a:buSzPts val="960"/>
              <a:buNone/>
              <a:defRPr>
                <a:solidFill>
                  <a:schemeClr val="lt1"/>
                </a:solidFill>
              </a:defRPr>
            </a:lvl3pPr>
            <a:lvl4pPr lvl="3" algn="ctr">
              <a:spcBef>
                <a:spcPts val="750"/>
              </a:spcBef>
              <a:spcAft>
                <a:spcPts val="0"/>
              </a:spcAft>
              <a:buSzPts val="840"/>
              <a:buNone/>
              <a:defRPr>
                <a:solidFill>
                  <a:schemeClr val="lt1"/>
                </a:solidFill>
              </a:defRPr>
            </a:lvl4pPr>
            <a:lvl5pPr lvl="4" algn="ctr">
              <a:spcBef>
                <a:spcPts val="750"/>
              </a:spcBef>
              <a:spcAft>
                <a:spcPts val="0"/>
              </a:spcAft>
              <a:buSzPts val="840"/>
              <a:buNone/>
              <a:defRPr>
                <a:solidFill>
                  <a:schemeClr val="lt1"/>
                </a:solidFill>
              </a:defRPr>
            </a:lvl5pPr>
            <a:lvl6pPr lvl="5" algn="ctr">
              <a:spcBef>
                <a:spcPts val="750"/>
              </a:spcBef>
              <a:spcAft>
                <a:spcPts val="0"/>
              </a:spcAft>
              <a:buSzPts val="840"/>
              <a:buNone/>
              <a:defRPr>
                <a:solidFill>
                  <a:schemeClr val="lt1"/>
                </a:solidFill>
              </a:defRPr>
            </a:lvl6pPr>
            <a:lvl7pPr lvl="6" algn="ctr">
              <a:spcBef>
                <a:spcPts val="750"/>
              </a:spcBef>
              <a:spcAft>
                <a:spcPts val="0"/>
              </a:spcAft>
              <a:buSzPts val="840"/>
              <a:buNone/>
              <a:defRPr>
                <a:solidFill>
                  <a:schemeClr val="lt1"/>
                </a:solidFill>
              </a:defRPr>
            </a:lvl7pPr>
            <a:lvl8pPr lvl="7" algn="ctr">
              <a:spcBef>
                <a:spcPts val="750"/>
              </a:spcBef>
              <a:spcAft>
                <a:spcPts val="0"/>
              </a:spcAft>
              <a:buSzPts val="840"/>
              <a:buNone/>
              <a:defRPr>
                <a:solidFill>
                  <a:schemeClr val="lt1"/>
                </a:solidFill>
              </a:defRPr>
            </a:lvl8pPr>
            <a:lvl9pPr lvl="8" algn="ctr">
              <a:spcBef>
                <a:spcPts val="750"/>
              </a:spcBef>
              <a:spcAft>
                <a:spcPts val="0"/>
              </a:spcAft>
              <a:buSzPts val="840"/>
              <a:buNone/>
              <a:defRPr>
                <a:solidFill>
                  <a:schemeClr val="lt1"/>
                </a:solidFill>
              </a:defRPr>
            </a:lvl9pPr>
          </a:lstStyle>
          <a:p/>
        </p:txBody>
      </p:sp>
      <p:sp>
        <p:nvSpPr>
          <p:cNvPr id="35" name="Google Shape;35;p26"/>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6"/>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6"/>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algn="ctr">
              <a:spcBef>
                <a:spcPts val="0"/>
              </a:spcBef>
              <a:spcAft>
                <a:spcPts val="0"/>
              </a:spcAft>
              <a:buClr>
                <a:schemeClr val="lt1"/>
              </a:buClr>
              <a:buSzPts val="2100"/>
              <a:buFont typeface="Century Gothic"/>
              <a:buNone/>
              <a:defRPr/>
            </a:lvl1pPr>
            <a:lvl2pPr indent="0" lvl="1" marL="0" algn="ctr">
              <a:spcBef>
                <a:spcPts val="0"/>
              </a:spcBef>
              <a:spcAft>
                <a:spcPts val="0"/>
              </a:spcAft>
              <a:buClr>
                <a:schemeClr val="lt1"/>
              </a:buClr>
              <a:buSzPts val="2100"/>
              <a:buFont typeface="Century Gothic"/>
              <a:buNone/>
              <a:defRPr/>
            </a:lvl2pPr>
            <a:lvl3pPr indent="0" lvl="2" marL="0" algn="ctr">
              <a:spcBef>
                <a:spcPts val="0"/>
              </a:spcBef>
              <a:spcAft>
                <a:spcPts val="0"/>
              </a:spcAft>
              <a:buClr>
                <a:schemeClr val="lt1"/>
              </a:buClr>
              <a:buSzPts val="2100"/>
              <a:buFont typeface="Century Gothic"/>
              <a:buNone/>
              <a:defRPr/>
            </a:lvl3pPr>
            <a:lvl4pPr indent="0" lvl="3" marL="0" algn="ctr">
              <a:spcBef>
                <a:spcPts val="0"/>
              </a:spcBef>
              <a:spcAft>
                <a:spcPts val="0"/>
              </a:spcAft>
              <a:buClr>
                <a:schemeClr val="lt1"/>
              </a:buClr>
              <a:buSzPts val="2100"/>
              <a:buFont typeface="Century Gothic"/>
              <a:buNone/>
              <a:defRPr/>
            </a:lvl4pPr>
            <a:lvl5pPr indent="0" lvl="4" marL="0" algn="ctr">
              <a:spcBef>
                <a:spcPts val="0"/>
              </a:spcBef>
              <a:spcAft>
                <a:spcPts val="0"/>
              </a:spcAft>
              <a:buClr>
                <a:schemeClr val="lt1"/>
              </a:buClr>
              <a:buSzPts val="2100"/>
              <a:buFont typeface="Century Gothic"/>
              <a:buNone/>
              <a:defRPr/>
            </a:lvl5pPr>
            <a:lvl6pPr indent="0" lvl="5" marL="0" algn="ctr">
              <a:spcBef>
                <a:spcPts val="0"/>
              </a:spcBef>
              <a:spcAft>
                <a:spcPts val="0"/>
              </a:spcAft>
              <a:buClr>
                <a:schemeClr val="lt1"/>
              </a:buClr>
              <a:buSzPts val="2100"/>
              <a:buFont typeface="Century Gothic"/>
              <a:buNone/>
              <a:defRPr/>
            </a:lvl6pPr>
            <a:lvl7pPr indent="0" lvl="6" marL="0" algn="ctr">
              <a:spcBef>
                <a:spcPts val="0"/>
              </a:spcBef>
              <a:spcAft>
                <a:spcPts val="0"/>
              </a:spcAft>
              <a:buClr>
                <a:schemeClr val="lt1"/>
              </a:buClr>
              <a:buSzPts val="2100"/>
              <a:buFont typeface="Century Gothic"/>
              <a:buNone/>
              <a:defRPr/>
            </a:lvl7pPr>
            <a:lvl8pPr indent="0" lvl="7" marL="0" algn="ctr">
              <a:spcBef>
                <a:spcPts val="0"/>
              </a:spcBef>
              <a:spcAft>
                <a:spcPts val="0"/>
              </a:spcAft>
              <a:buClr>
                <a:schemeClr val="lt1"/>
              </a:buClr>
              <a:buSzPts val="2100"/>
              <a:buFont typeface="Century Gothic"/>
              <a:buNone/>
              <a:defRPr/>
            </a:lvl8pPr>
            <a:lvl9pPr indent="0" lvl="8" marL="0" algn="ctr">
              <a:spcBef>
                <a:spcPts val="0"/>
              </a:spcBef>
              <a:spcAft>
                <a:spcPts val="0"/>
              </a:spcAft>
              <a:buClr>
                <a:schemeClr val="lt1"/>
              </a:buClr>
              <a:buSzPts val="2100"/>
              <a:buFont typeface="Century Gothic"/>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27"/>
          <p:cNvSpPr txBox="1"/>
          <p:nvPr>
            <p:ph type="title"/>
          </p:nvPr>
        </p:nvSpPr>
        <p:spPr>
          <a:xfrm>
            <a:off x="866217" y="2146300"/>
            <a:ext cx="6619243" cy="143673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3000"/>
              <a:buFont typeface="Century Gothic"/>
              <a:buNone/>
              <a:defRPr b="0" sz="3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7"/>
          <p:cNvSpPr txBox="1"/>
          <p:nvPr>
            <p:ph idx="1" type="body"/>
          </p:nvPr>
        </p:nvSpPr>
        <p:spPr>
          <a:xfrm>
            <a:off x="866216" y="3583036"/>
            <a:ext cx="6619244" cy="645300"/>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1200"/>
              <a:buNone/>
              <a:defRPr sz="1500" cap="none">
                <a:solidFill>
                  <a:srgbClr val="EE80BC"/>
                </a:solidFill>
              </a:defRPr>
            </a:lvl1pPr>
            <a:lvl2pPr indent="-228600" lvl="1" marL="914400" algn="l">
              <a:spcBef>
                <a:spcPts val="750"/>
              </a:spcBef>
              <a:spcAft>
                <a:spcPts val="0"/>
              </a:spcAft>
              <a:buSzPts val="1080"/>
              <a:buNone/>
              <a:defRPr sz="1350">
                <a:solidFill>
                  <a:schemeClr val="lt1"/>
                </a:solidFill>
              </a:defRPr>
            </a:lvl2pPr>
            <a:lvl3pPr indent="-228600" lvl="2" marL="1371600" algn="l">
              <a:spcBef>
                <a:spcPts val="750"/>
              </a:spcBef>
              <a:spcAft>
                <a:spcPts val="0"/>
              </a:spcAft>
              <a:buSzPts val="960"/>
              <a:buNone/>
              <a:defRPr sz="1200">
                <a:solidFill>
                  <a:schemeClr val="lt1"/>
                </a:solidFill>
              </a:defRPr>
            </a:lvl3pPr>
            <a:lvl4pPr indent="-228600" lvl="3" marL="1828800" algn="l">
              <a:spcBef>
                <a:spcPts val="750"/>
              </a:spcBef>
              <a:spcAft>
                <a:spcPts val="0"/>
              </a:spcAft>
              <a:buSzPts val="840"/>
              <a:buNone/>
              <a:defRPr sz="1050">
                <a:solidFill>
                  <a:schemeClr val="lt1"/>
                </a:solidFill>
              </a:defRPr>
            </a:lvl4pPr>
            <a:lvl5pPr indent="-228600" lvl="4" marL="2286000" algn="l">
              <a:spcBef>
                <a:spcPts val="750"/>
              </a:spcBef>
              <a:spcAft>
                <a:spcPts val="0"/>
              </a:spcAft>
              <a:buSzPts val="840"/>
              <a:buNone/>
              <a:defRPr sz="1050">
                <a:solidFill>
                  <a:schemeClr val="lt1"/>
                </a:solidFill>
              </a:defRPr>
            </a:lvl5pPr>
            <a:lvl6pPr indent="-228600" lvl="5" marL="2743200" algn="l">
              <a:spcBef>
                <a:spcPts val="750"/>
              </a:spcBef>
              <a:spcAft>
                <a:spcPts val="0"/>
              </a:spcAft>
              <a:buSzPts val="840"/>
              <a:buNone/>
              <a:defRPr sz="1050">
                <a:solidFill>
                  <a:schemeClr val="lt1"/>
                </a:solidFill>
              </a:defRPr>
            </a:lvl6pPr>
            <a:lvl7pPr indent="-228600" lvl="6" marL="3200400" algn="l">
              <a:spcBef>
                <a:spcPts val="750"/>
              </a:spcBef>
              <a:spcAft>
                <a:spcPts val="0"/>
              </a:spcAft>
              <a:buSzPts val="840"/>
              <a:buNone/>
              <a:defRPr sz="1050">
                <a:solidFill>
                  <a:schemeClr val="lt1"/>
                </a:solidFill>
              </a:defRPr>
            </a:lvl7pPr>
            <a:lvl8pPr indent="-228600" lvl="7" marL="3657600" algn="l">
              <a:spcBef>
                <a:spcPts val="750"/>
              </a:spcBef>
              <a:spcAft>
                <a:spcPts val="0"/>
              </a:spcAft>
              <a:buSzPts val="840"/>
              <a:buNone/>
              <a:defRPr sz="1050">
                <a:solidFill>
                  <a:schemeClr val="lt1"/>
                </a:solidFill>
              </a:defRPr>
            </a:lvl8pPr>
            <a:lvl9pPr indent="-228600" lvl="8" marL="4114800" algn="l">
              <a:spcBef>
                <a:spcPts val="750"/>
              </a:spcBef>
              <a:spcAft>
                <a:spcPts val="0"/>
              </a:spcAft>
              <a:buSzPts val="840"/>
              <a:buNone/>
              <a:defRPr sz="1050">
                <a:solidFill>
                  <a:schemeClr val="lt1"/>
                </a:solidFill>
              </a:defRPr>
            </a:lvl9pPr>
          </a:lstStyle>
          <a:p/>
        </p:txBody>
      </p:sp>
      <p:sp>
        <p:nvSpPr>
          <p:cNvPr id="41" name="Google Shape;41;p27"/>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7"/>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7"/>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algn="ctr">
              <a:spcBef>
                <a:spcPts val="0"/>
              </a:spcBef>
              <a:spcAft>
                <a:spcPts val="0"/>
              </a:spcAft>
              <a:buClr>
                <a:schemeClr val="lt1"/>
              </a:buClr>
              <a:buSzPts val="2100"/>
              <a:buFont typeface="Century Gothic"/>
              <a:buNone/>
              <a:defRPr/>
            </a:lvl1pPr>
            <a:lvl2pPr indent="0" lvl="1" marL="0" algn="ctr">
              <a:spcBef>
                <a:spcPts val="0"/>
              </a:spcBef>
              <a:spcAft>
                <a:spcPts val="0"/>
              </a:spcAft>
              <a:buClr>
                <a:schemeClr val="lt1"/>
              </a:buClr>
              <a:buSzPts val="2100"/>
              <a:buFont typeface="Century Gothic"/>
              <a:buNone/>
              <a:defRPr/>
            </a:lvl2pPr>
            <a:lvl3pPr indent="0" lvl="2" marL="0" algn="ctr">
              <a:spcBef>
                <a:spcPts val="0"/>
              </a:spcBef>
              <a:spcAft>
                <a:spcPts val="0"/>
              </a:spcAft>
              <a:buClr>
                <a:schemeClr val="lt1"/>
              </a:buClr>
              <a:buSzPts val="2100"/>
              <a:buFont typeface="Century Gothic"/>
              <a:buNone/>
              <a:defRPr/>
            </a:lvl3pPr>
            <a:lvl4pPr indent="0" lvl="3" marL="0" algn="ctr">
              <a:spcBef>
                <a:spcPts val="0"/>
              </a:spcBef>
              <a:spcAft>
                <a:spcPts val="0"/>
              </a:spcAft>
              <a:buClr>
                <a:schemeClr val="lt1"/>
              </a:buClr>
              <a:buSzPts val="2100"/>
              <a:buFont typeface="Century Gothic"/>
              <a:buNone/>
              <a:defRPr/>
            </a:lvl4pPr>
            <a:lvl5pPr indent="0" lvl="4" marL="0" algn="ctr">
              <a:spcBef>
                <a:spcPts val="0"/>
              </a:spcBef>
              <a:spcAft>
                <a:spcPts val="0"/>
              </a:spcAft>
              <a:buClr>
                <a:schemeClr val="lt1"/>
              </a:buClr>
              <a:buSzPts val="2100"/>
              <a:buFont typeface="Century Gothic"/>
              <a:buNone/>
              <a:defRPr/>
            </a:lvl5pPr>
            <a:lvl6pPr indent="0" lvl="5" marL="0" algn="ctr">
              <a:spcBef>
                <a:spcPts val="0"/>
              </a:spcBef>
              <a:spcAft>
                <a:spcPts val="0"/>
              </a:spcAft>
              <a:buClr>
                <a:schemeClr val="lt1"/>
              </a:buClr>
              <a:buSzPts val="2100"/>
              <a:buFont typeface="Century Gothic"/>
              <a:buNone/>
              <a:defRPr/>
            </a:lvl6pPr>
            <a:lvl7pPr indent="0" lvl="6" marL="0" algn="ctr">
              <a:spcBef>
                <a:spcPts val="0"/>
              </a:spcBef>
              <a:spcAft>
                <a:spcPts val="0"/>
              </a:spcAft>
              <a:buClr>
                <a:schemeClr val="lt1"/>
              </a:buClr>
              <a:buSzPts val="2100"/>
              <a:buFont typeface="Century Gothic"/>
              <a:buNone/>
              <a:defRPr/>
            </a:lvl7pPr>
            <a:lvl8pPr indent="0" lvl="7" marL="0" algn="ctr">
              <a:spcBef>
                <a:spcPts val="0"/>
              </a:spcBef>
              <a:spcAft>
                <a:spcPts val="0"/>
              </a:spcAft>
              <a:buClr>
                <a:schemeClr val="lt1"/>
              </a:buClr>
              <a:buSzPts val="2100"/>
              <a:buFont typeface="Century Gothic"/>
              <a:buNone/>
              <a:defRPr/>
            </a:lvl8pPr>
            <a:lvl9pPr indent="0" lvl="8" marL="0" algn="ctr">
              <a:spcBef>
                <a:spcPts val="0"/>
              </a:spcBef>
              <a:spcAft>
                <a:spcPts val="0"/>
              </a:spcAft>
              <a:buClr>
                <a:schemeClr val="lt1"/>
              </a:buClr>
              <a:buSzPts val="2100"/>
              <a:buFont typeface="Century Gothic"/>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28"/>
          <p:cNvSpPr txBox="1"/>
          <p:nvPr>
            <p:ph type="title"/>
          </p:nvPr>
        </p:nvSpPr>
        <p:spPr>
          <a:xfrm>
            <a:off x="484584" y="339538"/>
            <a:ext cx="7053542" cy="105039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8"/>
          <p:cNvSpPr txBox="1"/>
          <p:nvPr>
            <p:ph idx="1" type="body"/>
          </p:nvPr>
        </p:nvSpPr>
        <p:spPr>
          <a:xfrm>
            <a:off x="827485" y="1545432"/>
            <a:ext cx="3297254" cy="3146822"/>
          </a:xfrm>
          <a:prstGeom prst="rect">
            <a:avLst/>
          </a:prstGeom>
          <a:noFill/>
          <a:ln>
            <a:noFill/>
          </a:ln>
        </p:spPr>
        <p:txBody>
          <a:bodyPr anchorCtr="0" anchor="t" bIns="45700" lIns="91425" spcFirstLastPara="1" rIns="91425" wrap="square" tIns="45700">
            <a:normAutofit/>
          </a:bodyPr>
          <a:lstStyle>
            <a:lvl1pPr indent="-297180" lvl="0" marL="457200" algn="l">
              <a:spcBef>
                <a:spcPts val="750"/>
              </a:spcBef>
              <a:spcAft>
                <a:spcPts val="0"/>
              </a:spcAft>
              <a:buSzPts val="1080"/>
              <a:buChar char="►"/>
              <a:defRPr sz="1350"/>
            </a:lvl1pPr>
            <a:lvl2pPr indent="-289560" lvl="1" marL="914400" algn="l">
              <a:spcBef>
                <a:spcPts val="750"/>
              </a:spcBef>
              <a:spcAft>
                <a:spcPts val="0"/>
              </a:spcAft>
              <a:buSzPts val="960"/>
              <a:buChar char="►"/>
              <a:defRPr sz="1200"/>
            </a:lvl2pPr>
            <a:lvl3pPr indent="-281939" lvl="2" marL="1371600" algn="l">
              <a:spcBef>
                <a:spcPts val="750"/>
              </a:spcBef>
              <a:spcAft>
                <a:spcPts val="0"/>
              </a:spcAft>
              <a:buSzPts val="840"/>
              <a:buChar char="►"/>
              <a:defRPr sz="1050"/>
            </a:lvl3pPr>
            <a:lvl4pPr indent="-274319" lvl="3" marL="1828800" algn="l">
              <a:spcBef>
                <a:spcPts val="750"/>
              </a:spcBef>
              <a:spcAft>
                <a:spcPts val="0"/>
              </a:spcAft>
              <a:buSzPts val="720"/>
              <a:buChar char="►"/>
              <a:defRPr sz="900"/>
            </a:lvl4pPr>
            <a:lvl5pPr indent="-274320" lvl="4" marL="2286000" algn="l">
              <a:spcBef>
                <a:spcPts val="750"/>
              </a:spcBef>
              <a:spcAft>
                <a:spcPts val="0"/>
              </a:spcAft>
              <a:buSzPts val="720"/>
              <a:buChar char="►"/>
              <a:defRPr sz="900"/>
            </a:lvl5pPr>
            <a:lvl6pPr indent="-274320" lvl="5" marL="2743200" algn="l">
              <a:spcBef>
                <a:spcPts val="750"/>
              </a:spcBef>
              <a:spcAft>
                <a:spcPts val="0"/>
              </a:spcAft>
              <a:buSzPts val="720"/>
              <a:buChar char="►"/>
              <a:defRPr sz="900"/>
            </a:lvl6pPr>
            <a:lvl7pPr indent="-274320" lvl="6" marL="3200400" algn="l">
              <a:spcBef>
                <a:spcPts val="750"/>
              </a:spcBef>
              <a:spcAft>
                <a:spcPts val="0"/>
              </a:spcAft>
              <a:buSzPts val="720"/>
              <a:buChar char="►"/>
              <a:defRPr sz="900"/>
            </a:lvl7pPr>
            <a:lvl8pPr indent="-274320" lvl="7" marL="3657600" algn="l">
              <a:spcBef>
                <a:spcPts val="750"/>
              </a:spcBef>
              <a:spcAft>
                <a:spcPts val="0"/>
              </a:spcAft>
              <a:buSzPts val="720"/>
              <a:buChar char="►"/>
              <a:defRPr sz="900"/>
            </a:lvl8pPr>
            <a:lvl9pPr indent="-274320" lvl="8" marL="4114800" algn="l">
              <a:spcBef>
                <a:spcPts val="750"/>
              </a:spcBef>
              <a:spcAft>
                <a:spcPts val="0"/>
              </a:spcAft>
              <a:buSzPts val="720"/>
              <a:buChar char="►"/>
              <a:defRPr sz="900"/>
            </a:lvl9pPr>
          </a:lstStyle>
          <a:p/>
        </p:txBody>
      </p:sp>
      <p:sp>
        <p:nvSpPr>
          <p:cNvPr id="47" name="Google Shape;47;p28"/>
          <p:cNvSpPr txBox="1"/>
          <p:nvPr>
            <p:ph idx="2" type="body"/>
          </p:nvPr>
        </p:nvSpPr>
        <p:spPr>
          <a:xfrm>
            <a:off x="4240870" y="1542069"/>
            <a:ext cx="3297256" cy="3150184"/>
          </a:xfrm>
          <a:prstGeom prst="rect">
            <a:avLst/>
          </a:prstGeom>
          <a:noFill/>
          <a:ln>
            <a:noFill/>
          </a:ln>
        </p:spPr>
        <p:txBody>
          <a:bodyPr anchorCtr="0" anchor="t" bIns="45700" lIns="91425" spcFirstLastPara="1" rIns="91425" wrap="square" tIns="45700">
            <a:normAutofit/>
          </a:bodyPr>
          <a:lstStyle>
            <a:lvl1pPr indent="-297180" lvl="0" marL="457200" algn="l">
              <a:spcBef>
                <a:spcPts val="750"/>
              </a:spcBef>
              <a:spcAft>
                <a:spcPts val="0"/>
              </a:spcAft>
              <a:buSzPts val="1080"/>
              <a:buChar char="►"/>
              <a:defRPr sz="1350"/>
            </a:lvl1pPr>
            <a:lvl2pPr indent="-289560" lvl="1" marL="914400" algn="l">
              <a:spcBef>
                <a:spcPts val="750"/>
              </a:spcBef>
              <a:spcAft>
                <a:spcPts val="0"/>
              </a:spcAft>
              <a:buSzPts val="960"/>
              <a:buChar char="►"/>
              <a:defRPr sz="1200"/>
            </a:lvl2pPr>
            <a:lvl3pPr indent="-281939" lvl="2" marL="1371600" algn="l">
              <a:spcBef>
                <a:spcPts val="750"/>
              </a:spcBef>
              <a:spcAft>
                <a:spcPts val="0"/>
              </a:spcAft>
              <a:buSzPts val="840"/>
              <a:buChar char="►"/>
              <a:defRPr sz="1050"/>
            </a:lvl3pPr>
            <a:lvl4pPr indent="-274319" lvl="3" marL="1828800" algn="l">
              <a:spcBef>
                <a:spcPts val="750"/>
              </a:spcBef>
              <a:spcAft>
                <a:spcPts val="0"/>
              </a:spcAft>
              <a:buSzPts val="720"/>
              <a:buChar char="►"/>
              <a:defRPr sz="900"/>
            </a:lvl4pPr>
            <a:lvl5pPr indent="-274320" lvl="4" marL="2286000" algn="l">
              <a:spcBef>
                <a:spcPts val="750"/>
              </a:spcBef>
              <a:spcAft>
                <a:spcPts val="0"/>
              </a:spcAft>
              <a:buSzPts val="720"/>
              <a:buChar char="►"/>
              <a:defRPr sz="900"/>
            </a:lvl5pPr>
            <a:lvl6pPr indent="-274320" lvl="5" marL="2743200" algn="l">
              <a:spcBef>
                <a:spcPts val="750"/>
              </a:spcBef>
              <a:spcAft>
                <a:spcPts val="0"/>
              </a:spcAft>
              <a:buSzPts val="720"/>
              <a:buChar char="►"/>
              <a:defRPr sz="900"/>
            </a:lvl6pPr>
            <a:lvl7pPr indent="-274320" lvl="6" marL="3200400" algn="l">
              <a:spcBef>
                <a:spcPts val="750"/>
              </a:spcBef>
              <a:spcAft>
                <a:spcPts val="0"/>
              </a:spcAft>
              <a:buSzPts val="720"/>
              <a:buChar char="►"/>
              <a:defRPr sz="900"/>
            </a:lvl7pPr>
            <a:lvl8pPr indent="-274320" lvl="7" marL="3657600" algn="l">
              <a:spcBef>
                <a:spcPts val="750"/>
              </a:spcBef>
              <a:spcAft>
                <a:spcPts val="0"/>
              </a:spcAft>
              <a:buSzPts val="720"/>
              <a:buChar char="►"/>
              <a:defRPr sz="900"/>
            </a:lvl8pPr>
            <a:lvl9pPr indent="-274320" lvl="8" marL="4114800" algn="l">
              <a:spcBef>
                <a:spcPts val="750"/>
              </a:spcBef>
              <a:spcAft>
                <a:spcPts val="0"/>
              </a:spcAft>
              <a:buSzPts val="720"/>
              <a:buChar char="►"/>
              <a:defRPr sz="900"/>
            </a:lvl9pPr>
          </a:lstStyle>
          <a:p/>
        </p:txBody>
      </p:sp>
      <p:sp>
        <p:nvSpPr>
          <p:cNvPr id="48" name="Google Shape;48;p28"/>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8"/>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8"/>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algn="ctr">
              <a:spcBef>
                <a:spcPts val="0"/>
              </a:spcBef>
              <a:spcAft>
                <a:spcPts val="0"/>
              </a:spcAft>
              <a:buClr>
                <a:schemeClr val="lt1"/>
              </a:buClr>
              <a:buSzPts val="2100"/>
              <a:buFont typeface="Century Gothic"/>
              <a:buNone/>
              <a:defRPr/>
            </a:lvl1pPr>
            <a:lvl2pPr indent="0" lvl="1" marL="0" algn="ctr">
              <a:spcBef>
                <a:spcPts val="0"/>
              </a:spcBef>
              <a:spcAft>
                <a:spcPts val="0"/>
              </a:spcAft>
              <a:buClr>
                <a:schemeClr val="lt1"/>
              </a:buClr>
              <a:buSzPts val="2100"/>
              <a:buFont typeface="Century Gothic"/>
              <a:buNone/>
              <a:defRPr/>
            </a:lvl2pPr>
            <a:lvl3pPr indent="0" lvl="2" marL="0" algn="ctr">
              <a:spcBef>
                <a:spcPts val="0"/>
              </a:spcBef>
              <a:spcAft>
                <a:spcPts val="0"/>
              </a:spcAft>
              <a:buClr>
                <a:schemeClr val="lt1"/>
              </a:buClr>
              <a:buSzPts val="2100"/>
              <a:buFont typeface="Century Gothic"/>
              <a:buNone/>
              <a:defRPr/>
            </a:lvl3pPr>
            <a:lvl4pPr indent="0" lvl="3" marL="0" algn="ctr">
              <a:spcBef>
                <a:spcPts val="0"/>
              </a:spcBef>
              <a:spcAft>
                <a:spcPts val="0"/>
              </a:spcAft>
              <a:buClr>
                <a:schemeClr val="lt1"/>
              </a:buClr>
              <a:buSzPts val="2100"/>
              <a:buFont typeface="Century Gothic"/>
              <a:buNone/>
              <a:defRPr/>
            </a:lvl4pPr>
            <a:lvl5pPr indent="0" lvl="4" marL="0" algn="ctr">
              <a:spcBef>
                <a:spcPts val="0"/>
              </a:spcBef>
              <a:spcAft>
                <a:spcPts val="0"/>
              </a:spcAft>
              <a:buClr>
                <a:schemeClr val="lt1"/>
              </a:buClr>
              <a:buSzPts val="2100"/>
              <a:buFont typeface="Century Gothic"/>
              <a:buNone/>
              <a:defRPr/>
            </a:lvl5pPr>
            <a:lvl6pPr indent="0" lvl="5" marL="0" algn="ctr">
              <a:spcBef>
                <a:spcPts val="0"/>
              </a:spcBef>
              <a:spcAft>
                <a:spcPts val="0"/>
              </a:spcAft>
              <a:buClr>
                <a:schemeClr val="lt1"/>
              </a:buClr>
              <a:buSzPts val="2100"/>
              <a:buFont typeface="Century Gothic"/>
              <a:buNone/>
              <a:defRPr/>
            </a:lvl6pPr>
            <a:lvl7pPr indent="0" lvl="6" marL="0" algn="ctr">
              <a:spcBef>
                <a:spcPts val="0"/>
              </a:spcBef>
              <a:spcAft>
                <a:spcPts val="0"/>
              </a:spcAft>
              <a:buClr>
                <a:schemeClr val="lt1"/>
              </a:buClr>
              <a:buSzPts val="2100"/>
              <a:buFont typeface="Century Gothic"/>
              <a:buNone/>
              <a:defRPr/>
            </a:lvl7pPr>
            <a:lvl8pPr indent="0" lvl="7" marL="0" algn="ctr">
              <a:spcBef>
                <a:spcPts val="0"/>
              </a:spcBef>
              <a:spcAft>
                <a:spcPts val="0"/>
              </a:spcAft>
              <a:buClr>
                <a:schemeClr val="lt1"/>
              </a:buClr>
              <a:buSzPts val="2100"/>
              <a:buFont typeface="Century Gothic"/>
              <a:buNone/>
              <a:defRPr/>
            </a:lvl8pPr>
            <a:lvl9pPr indent="0" lvl="8" marL="0" algn="ctr">
              <a:spcBef>
                <a:spcPts val="0"/>
              </a:spcBef>
              <a:spcAft>
                <a:spcPts val="0"/>
              </a:spcAft>
              <a:buClr>
                <a:schemeClr val="lt1"/>
              </a:buClr>
              <a:buSzPts val="2100"/>
              <a:buFont typeface="Century Gothic"/>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29"/>
          <p:cNvSpPr txBox="1"/>
          <p:nvPr>
            <p:ph type="title"/>
          </p:nvPr>
        </p:nvSpPr>
        <p:spPr>
          <a:xfrm>
            <a:off x="484584" y="339538"/>
            <a:ext cx="7053542" cy="105039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315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9"/>
          <p:cNvSpPr txBox="1"/>
          <p:nvPr>
            <p:ph idx="1" type="body"/>
          </p:nvPr>
        </p:nvSpPr>
        <p:spPr>
          <a:xfrm>
            <a:off x="827485" y="1428750"/>
            <a:ext cx="3297254" cy="432197"/>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440"/>
              <a:buNone/>
              <a:defRPr b="0" sz="1800">
                <a:solidFill>
                  <a:srgbClr val="EE80BC"/>
                </a:solidFill>
              </a:defRPr>
            </a:lvl1pPr>
            <a:lvl2pPr indent="-228600" lvl="1" marL="914400" algn="l">
              <a:spcBef>
                <a:spcPts val="750"/>
              </a:spcBef>
              <a:spcAft>
                <a:spcPts val="0"/>
              </a:spcAft>
              <a:buSzPts val="1200"/>
              <a:buNone/>
              <a:defRPr b="1" sz="1500"/>
            </a:lvl2pPr>
            <a:lvl3pPr indent="-228600" lvl="2" marL="1371600" algn="l">
              <a:spcBef>
                <a:spcPts val="750"/>
              </a:spcBef>
              <a:spcAft>
                <a:spcPts val="0"/>
              </a:spcAft>
              <a:buSzPts val="1080"/>
              <a:buNone/>
              <a:defRPr b="1" sz="1350"/>
            </a:lvl3pPr>
            <a:lvl4pPr indent="-228600" lvl="3" marL="1828800" algn="l">
              <a:spcBef>
                <a:spcPts val="750"/>
              </a:spcBef>
              <a:spcAft>
                <a:spcPts val="0"/>
              </a:spcAft>
              <a:buSzPts val="960"/>
              <a:buNone/>
              <a:defRPr b="1" sz="1200"/>
            </a:lvl4pPr>
            <a:lvl5pPr indent="-228600" lvl="4" marL="2286000" algn="l">
              <a:spcBef>
                <a:spcPts val="750"/>
              </a:spcBef>
              <a:spcAft>
                <a:spcPts val="0"/>
              </a:spcAft>
              <a:buSzPts val="960"/>
              <a:buNone/>
              <a:defRPr b="1" sz="1200"/>
            </a:lvl5pPr>
            <a:lvl6pPr indent="-228600" lvl="5" marL="2743200" algn="l">
              <a:spcBef>
                <a:spcPts val="750"/>
              </a:spcBef>
              <a:spcAft>
                <a:spcPts val="0"/>
              </a:spcAft>
              <a:buSzPts val="960"/>
              <a:buNone/>
              <a:defRPr b="1" sz="1200"/>
            </a:lvl6pPr>
            <a:lvl7pPr indent="-228600" lvl="6" marL="3200400" algn="l">
              <a:spcBef>
                <a:spcPts val="750"/>
              </a:spcBef>
              <a:spcAft>
                <a:spcPts val="0"/>
              </a:spcAft>
              <a:buSzPts val="960"/>
              <a:buNone/>
              <a:defRPr b="1" sz="1200"/>
            </a:lvl7pPr>
            <a:lvl8pPr indent="-228600" lvl="7" marL="3657600" algn="l">
              <a:spcBef>
                <a:spcPts val="750"/>
              </a:spcBef>
              <a:spcAft>
                <a:spcPts val="0"/>
              </a:spcAft>
              <a:buSzPts val="960"/>
              <a:buNone/>
              <a:defRPr b="1" sz="1200"/>
            </a:lvl8pPr>
            <a:lvl9pPr indent="-228600" lvl="8" marL="4114800" algn="l">
              <a:spcBef>
                <a:spcPts val="750"/>
              </a:spcBef>
              <a:spcAft>
                <a:spcPts val="0"/>
              </a:spcAft>
              <a:buSzPts val="960"/>
              <a:buNone/>
              <a:defRPr b="1" sz="1200"/>
            </a:lvl9pPr>
          </a:lstStyle>
          <a:p/>
        </p:txBody>
      </p:sp>
      <p:sp>
        <p:nvSpPr>
          <p:cNvPr id="54" name="Google Shape;54;p29"/>
          <p:cNvSpPr txBox="1"/>
          <p:nvPr>
            <p:ph idx="2" type="body"/>
          </p:nvPr>
        </p:nvSpPr>
        <p:spPr>
          <a:xfrm>
            <a:off x="827485" y="1885950"/>
            <a:ext cx="3297254" cy="2806304"/>
          </a:xfrm>
          <a:prstGeom prst="rect">
            <a:avLst/>
          </a:prstGeom>
          <a:noFill/>
          <a:ln>
            <a:noFill/>
          </a:ln>
        </p:spPr>
        <p:txBody>
          <a:bodyPr anchorCtr="0" anchor="t" bIns="45700" lIns="91425" spcFirstLastPara="1" rIns="91425" wrap="square" tIns="45700">
            <a:normAutofit/>
          </a:bodyPr>
          <a:lstStyle>
            <a:lvl1pPr indent="-297180" lvl="0" marL="457200" algn="l">
              <a:spcBef>
                <a:spcPts val="750"/>
              </a:spcBef>
              <a:spcAft>
                <a:spcPts val="0"/>
              </a:spcAft>
              <a:buSzPts val="1080"/>
              <a:buChar char="►"/>
              <a:defRPr sz="1350"/>
            </a:lvl1pPr>
            <a:lvl2pPr indent="-289560" lvl="1" marL="914400" algn="l">
              <a:spcBef>
                <a:spcPts val="750"/>
              </a:spcBef>
              <a:spcAft>
                <a:spcPts val="0"/>
              </a:spcAft>
              <a:buSzPts val="960"/>
              <a:buChar char="►"/>
              <a:defRPr sz="1200"/>
            </a:lvl2pPr>
            <a:lvl3pPr indent="-281939" lvl="2" marL="1371600" algn="l">
              <a:spcBef>
                <a:spcPts val="750"/>
              </a:spcBef>
              <a:spcAft>
                <a:spcPts val="0"/>
              </a:spcAft>
              <a:buSzPts val="840"/>
              <a:buChar char="►"/>
              <a:defRPr sz="1050"/>
            </a:lvl3pPr>
            <a:lvl4pPr indent="-274319" lvl="3" marL="1828800" algn="l">
              <a:spcBef>
                <a:spcPts val="750"/>
              </a:spcBef>
              <a:spcAft>
                <a:spcPts val="0"/>
              </a:spcAft>
              <a:buSzPts val="720"/>
              <a:buChar char="►"/>
              <a:defRPr sz="900"/>
            </a:lvl4pPr>
            <a:lvl5pPr indent="-274320" lvl="4" marL="2286000" algn="l">
              <a:spcBef>
                <a:spcPts val="750"/>
              </a:spcBef>
              <a:spcAft>
                <a:spcPts val="0"/>
              </a:spcAft>
              <a:buSzPts val="720"/>
              <a:buChar char="►"/>
              <a:defRPr sz="900"/>
            </a:lvl5pPr>
            <a:lvl6pPr indent="-274320" lvl="5" marL="2743200" algn="l">
              <a:spcBef>
                <a:spcPts val="750"/>
              </a:spcBef>
              <a:spcAft>
                <a:spcPts val="0"/>
              </a:spcAft>
              <a:buSzPts val="720"/>
              <a:buChar char="►"/>
              <a:defRPr sz="900"/>
            </a:lvl6pPr>
            <a:lvl7pPr indent="-274320" lvl="6" marL="3200400" algn="l">
              <a:spcBef>
                <a:spcPts val="750"/>
              </a:spcBef>
              <a:spcAft>
                <a:spcPts val="0"/>
              </a:spcAft>
              <a:buSzPts val="720"/>
              <a:buChar char="►"/>
              <a:defRPr sz="900"/>
            </a:lvl7pPr>
            <a:lvl8pPr indent="-274320" lvl="7" marL="3657600" algn="l">
              <a:spcBef>
                <a:spcPts val="750"/>
              </a:spcBef>
              <a:spcAft>
                <a:spcPts val="0"/>
              </a:spcAft>
              <a:buSzPts val="720"/>
              <a:buChar char="►"/>
              <a:defRPr sz="900"/>
            </a:lvl8pPr>
            <a:lvl9pPr indent="-274320" lvl="8" marL="4114800" algn="l">
              <a:spcBef>
                <a:spcPts val="750"/>
              </a:spcBef>
              <a:spcAft>
                <a:spcPts val="0"/>
              </a:spcAft>
              <a:buSzPts val="720"/>
              <a:buChar char="►"/>
              <a:defRPr sz="900"/>
            </a:lvl9pPr>
          </a:lstStyle>
          <a:p/>
        </p:txBody>
      </p:sp>
      <p:sp>
        <p:nvSpPr>
          <p:cNvPr id="55" name="Google Shape;55;p29"/>
          <p:cNvSpPr txBox="1"/>
          <p:nvPr>
            <p:ph idx="3" type="body"/>
          </p:nvPr>
        </p:nvSpPr>
        <p:spPr>
          <a:xfrm>
            <a:off x="4240872" y="1428750"/>
            <a:ext cx="3297254" cy="432197"/>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440"/>
              <a:buNone/>
              <a:defRPr b="0" sz="1800">
                <a:solidFill>
                  <a:srgbClr val="EE80BC"/>
                </a:solidFill>
              </a:defRPr>
            </a:lvl1pPr>
            <a:lvl2pPr indent="-228600" lvl="1" marL="914400" algn="l">
              <a:spcBef>
                <a:spcPts val="750"/>
              </a:spcBef>
              <a:spcAft>
                <a:spcPts val="0"/>
              </a:spcAft>
              <a:buSzPts val="1200"/>
              <a:buNone/>
              <a:defRPr b="1" sz="1500"/>
            </a:lvl2pPr>
            <a:lvl3pPr indent="-228600" lvl="2" marL="1371600" algn="l">
              <a:spcBef>
                <a:spcPts val="750"/>
              </a:spcBef>
              <a:spcAft>
                <a:spcPts val="0"/>
              </a:spcAft>
              <a:buSzPts val="1080"/>
              <a:buNone/>
              <a:defRPr b="1" sz="1350"/>
            </a:lvl3pPr>
            <a:lvl4pPr indent="-228600" lvl="3" marL="1828800" algn="l">
              <a:spcBef>
                <a:spcPts val="750"/>
              </a:spcBef>
              <a:spcAft>
                <a:spcPts val="0"/>
              </a:spcAft>
              <a:buSzPts val="960"/>
              <a:buNone/>
              <a:defRPr b="1" sz="1200"/>
            </a:lvl4pPr>
            <a:lvl5pPr indent="-228600" lvl="4" marL="2286000" algn="l">
              <a:spcBef>
                <a:spcPts val="750"/>
              </a:spcBef>
              <a:spcAft>
                <a:spcPts val="0"/>
              </a:spcAft>
              <a:buSzPts val="960"/>
              <a:buNone/>
              <a:defRPr b="1" sz="1200"/>
            </a:lvl5pPr>
            <a:lvl6pPr indent="-228600" lvl="5" marL="2743200" algn="l">
              <a:spcBef>
                <a:spcPts val="750"/>
              </a:spcBef>
              <a:spcAft>
                <a:spcPts val="0"/>
              </a:spcAft>
              <a:buSzPts val="960"/>
              <a:buNone/>
              <a:defRPr b="1" sz="1200"/>
            </a:lvl6pPr>
            <a:lvl7pPr indent="-228600" lvl="6" marL="3200400" algn="l">
              <a:spcBef>
                <a:spcPts val="750"/>
              </a:spcBef>
              <a:spcAft>
                <a:spcPts val="0"/>
              </a:spcAft>
              <a:buSzPts val="960"/>
              <a:buNone/>
              <a:defRPr b="1" sz="1200"/>
            </a:lvl7pPr>
            <a:lvl8pPr indent="-228600" lvl="7" marL="3657600" algn="l">
              <a:spcBef>
                <a:spcPts val="750"/>
              </a:spcBef>
              <a:spcAft>
                <a:spcPts val="0"/>
              </a:spcAft>
              <a:buSzPts val="960"/>
              <a:buNone/>
              <a:defRPr b="1" sz="1200"/>
            </a:lvl8pPr>
            <a:lvl9pPr indent="-228600" lvl="8" marL="4114800" algn="l">
              <a:spcBef>
                <a:spcPts val="750"/>
              </a:spcBef>
              <a:spcAft>
                <a:spcPts val="0"/>
              </a:spcAft>
              <a:buSzPts val="960"/>
              <a:buNone/>
              <a:defRPr b="1" sz="1200"/>
            </a:lvl9pPr>
          </a:lstStyle>
          <a:p/>
        </p:txBody>
      </p:sp>
      <p:sp>
        <p:nvSpPr>
          <p:cNvPr id="56" name="Google Shape;56;p29"/>
          <p:cNvSpPr txBox="1"/>
          <p:nvPr>
            <p:ph idx="4" type="body"/>
          </p:nvPr>
        </p:nvSpPr>
        <p:spPr>
          <a:xfrm>
            <a:off x="4240872" y="1885950"/>
            <a:ext cx="3297254" cy="2806304"/>
          </a:xfrm>
          <a:prstGeom prst="rect">
            <a:avLst/>
          </a:prstGeom>
          <a:noFill/>
          <a:ln>
            <a:noFill/>
          </a:ln>
        </p:spPr>
        <p:txBody>
          <a:bodyPr anchorCtr="0" anchor="t" bIns="45700" lIns="91425" spcFirstLastPara="1" rIns="91425" wrap="square" tIns="45700">
            <a:normAutofit/>
          </a:bodyPr>
          <a:lstStyle>
            <a:lvl1pPr indent="-297180" lvl="0" marL="457200" algn="l">
              <a:spcBef>
                <a:spcPts val="750"/>
              </a:spcBef>
              <a:spcAft>
                <a:spcPts val="0"/>
              </a:spcAft>
              <a:buSzPts val="1080"/>
              <a:buChar char="►"/>
              <a:defRPr sz="1350"/>
            </a:lvl1pPr>
            <a:lvl2pPr indent="-289560" lvl="1" marL="914400" algn="l">
              <a:spcBef>
                <a:spcPts val="750"/>
              </a:spcBef>
              <a:spcAft>
                <a:spcPts val="0"/>
              </a:spcAft>
              <a:buSzPts val="960"/>
              <a:buChar char="►"/>
              <a:defRPr sz="1200"/>
            </a:lvl2pPr>
            <a:lvl3pPr indent="-281939" lvl="2" marL="1371600" algn="l">
              <a:spcBef>
                <a:spcPts val="750"/>
              </a:spcBef>
              <a:spcAft>
                <a:spcPts val="0"/>
              </a:spcAft>
              <a:buSzPts val="840"/>
              <a:buChar char="►"/>
              <a:defRPr sz="1050"/>
            </a:lvl3pPr>
            <a:lvl4pPr indent="-274319" lvl="3" marL="1828800" algn="l">
              <a:spcBef>
                <a:spcPts val="750"/>
              </a:spcBef>
              <a:spcAft>
                <a:spcPts val="0"/>
              </a:spcAft>
              <a:buSzPts val="720"/>
              <a:buChar char="►"/>
              <a:defRPr sz="900"/>
            </a:lvl4pPr>
            <a:lvl5pPr indent="-274320" lvl="4" marL="2286000" algn="l">
              <a:spcBef>
                <a:spcPts val="750"/>
              </a:spcBef>
              <a:spcAft>
                <a:spcPts val="0"/>
              </a:spcAft>
              <a:buSzPts val="720"/>
              <a:buChar char="►"/>
              <a:defRPr sz="900"/>
            </a:lvl5pPr>
            <a:lvl6pPr indent="-274320" lvl="5" marL="2743200" algn="l">
              <a:spcBef>
                <a:spcPts val="750"/>
              </a:spcBef>
              <a:spcAft>
                <a:spcPts val="0"/>
              </a:spcAft>
              <a:buSzPts val="720"/>
              <a:buChar char="►"/>
              <a:defRPr sz="900"/>
            </a:lvl6pPr>
            <a:lvl7pPr indent="-274320" lvl="6" marL="3200400" algn="l">
              <a:spcBef>
                <a:spcPts val="750"/>
              </a:spcBef>
              <a:spcAft>
                <a:spcPts val="0"/>
              </a:spcAft>
              <a:buSzPts val="720"/>
              <a:buChar char="►"/>
              <a:defRPr sz="900"/>
            </a:lvl7pPr>
            <a:lvl8pPr indent="-274320" lvl="7" marL="3657600" algn="l">
              <a:spcBef>
                <a:spcPts val="750"/>
              </a:spcBef>
              <a:spcAft>
                <a:spcPts val="0"/>
              </a:spcAft>
              <a:buSzPts val="720"/>
              <a:buChar char="►"/>
              <a:defRPr sz="900"/>
            </a:lvl8pPr>
            <a:lvl9pPr indent="-274320" lvl="8" marL="4114800" algn="l">
              <a:spcBef>
                <a:spcPts val="750"/>
              </a:spcBef>
              <a:spcAft>
                <a:spcPts val="0"/>
              </a:spcAft>
              <a:buSzPts val="720"/>
              <a:buChar char="►"/>
              <a:defRPr sz="900"/>
            </a:lvl9pPr>
          </a:lstStyle>
          <a:p/>
        </p:txBody>
      </p:sp>
      <p:sp>
        <p:nvSpPr>
          <p:cNvPr id="57" name="Google Shape;57;p29"/>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9"/>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9"/>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algn="ctr">
              <a:spcBef>
                <a:spcPts val="0"/>
              </a:spcBef>
              <a:spcAft>
                <a:spcPts val="0"/>
              </a:spcAft>
              <a:buClr>
                <a:schemeClr val="lt1"/>
              </a:buClr>
              <a:buSzPts val="2100"/>
              <a:buFont typeface="Century Gothic"/>
              <a:buNone/>
              <a:defRPr/>
            </a:lvl1pPr>
            <a:lvl2pPr indent="0" lvl="1" marL="0" algn="ctr">
              <a:spcBef>
                <a:spcPts val="0"/>
              </a:spcBef>
              <a:spcAft>
                <a:spcPts val="0"/>
              </a:spcAft>
              <a:buClr>
                <a:schemeClr val="lt1"/>
              </a:buClr>
              <a:buSzPts val="2100"/>
              <a:buFont typeface="Century Gothic"/>
              <a:buNone/>
              <a:defRPr/>
            </a:lvl2pPr>
            <a:lvl3pPr indent="0" lvl="2" marL="0" algn="ctr">
              <a:spcBef>
                <a:spcPts val="0"/>
              </a:spcBef>
              <a:spcAft>
                <a:spcPts val="0"/>
              </a:spcAft>
              <a:buClr>
                <a:schemeClr val="lt1"/>
              </a:buClr>
              <a:buSzPts val="2100"/>
              <a:buFont typeface="Century Gothic"/>
              <a:buNone/>
              <a:defRPr/>
            </a:lvl3pPr>
            <a:lvl4pPr indent="0" lvl="3" marL="0" algn="ctr">
              <a:spcBef>
                <a:spcPts val="0"/>
              </a:spcBef>
              <a:spcAft>
                <a:spcPts val="0"/>
              </a:spcAft>
              <a:buClr>
                <a:schemeClr val="lt1"/>
              </a:buClr>
              <a:buSzPts val="2100"/>
              <a:buFont typeface="Century Gothic"/>
              <a:buNone/>
              <a:defRPr/>
            </a:lvl4pPr>
            <a:lvl5pPr indent="0" lvl="4" marL="0" algn="ctr">
              <a:spcBef>
                <a:spcPts val="0"/>
              </a:spcBef>
              <a:spcAft>
                <a:spcPts val="0"/>
              </a:spcAft>
              <a:buClr>
                <a:schemeClr val="lt1"/>
              </a:buClr>
              <a:buSzPts val="2100"/>
              <a:buFont typeface="Century Gothic"/>
              <a:buNone/>
              <a:defRPr/>
            </a:lvl5pPr>
            <a:lvl6pPr indent="0" lvl="5" marL="0" algn="ctr">
              <a:spcBef>
                <a:spcPts val="0"/>
              </a:spcBef>
              <a:spcAft>
                <a:spcPts val="0"/>
              </a:spcAft>
              <a:buClr>
                <a:schemeClr val="lt1"/>
              </a:buClr>
              <a:buSzPts val="2100"/>
              <a:buFont typeface="Century Gothic"/>
              <a:buNone/>
              <a:defRPr/>
            </a:lvl6pPr>
            <a:lvl7pPr indent="0" lvl="6" marL="0" algn="ctr">
              <a:spcBef>
                <a:spcPts val="0"/>
              </a:spcBef>
              <a:spcAft>
                <a:spcPts val="0"/>
              </a:spcAft>
              <a:buClr>
                <a:schemeClr val="lt1"/>
              </a:buClr>
              <a:buSzPts val="2100"/>
              <a:buFont typeface="Century Gothic"/>
              <a:buNone/>
              <a:defRPr/>
            </a:lvl7pPr>
            <a:lvl8pPr indent="0" lvl="7" marL="0" algn="ctr">
              <a:spcBef>
                <a:spcPts val="0"/>
              </a:spcBef>
              <a:spcAft>
                <a:spcPts val="0"/>
              </a:spcAft>
              <a:buClr>
                <a:schemeClr val="lt1"/>
              </a:buClr>
              <a:buSzPts val="2100"/>
              <a:buFont typeface="Century Gothic"/>
              <a:buNone/>
              <a:defRPr/>
            </a:lvl8pPr>
            <a:lvl9pPr indent="0" lvl="8" marL="0" algn="ctr">
              <a:spcBef>
                <a:spcPts val="0"/>
              </a:spcBef>
              <a:spcAft>
                <a:spcPts val="0"/>
              </a:spcAft>
              <a:buClr>
                <a:schemeClr val="lt1"/>
              </a:buClr>
              <a:buSzPts val="2100"/>
              <a:buFont typeface="Century Gothic"/>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30"/>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0"/>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0"/>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algn="ctr">
              <a:spcBef>
                <a:spcPts val="0"/>
              </a:spcBef>
              <a:spcAft>
                <a:spcPts val="0"/>
              </a:spcAft>
              <a:buClr>
                <a:schemeClr val="lt1"/>
              </a:buClr>
              <a:buSzPts val="2100"/>
              <a:buFont typeface="Century Gothic"/>
              <a:buNone/>
              <a:defRPr/>
            </a:lvl1pPr>
            <a:lvl2pPr indent="0" lvl="1" marL="0" algn="ctr">
              <a:spcBef>
                <a:spcPts val="0"/>
              </a:spcBef>
              <a:spcAft>
                <a:spcPts val="0"/>
              </a:spcAft>
              <a:buClr>
                <a:schemeClr val="lt1"/>
              </a:buClr>
              <a:buSzPts val="2100"/>
              <a:buFont typeface="Century Gothic"/>
              <a:buNone/>
              <a:defRPr/>
            </a:lvl2pPr>
            <a:lvl3pPr indent="0" lvl="2" marL="0" algn="ctr">
              <a:spcBef>
                <a:spcPts val="0"/>
              </a:spcBef>
              <a:spcAft>
                <a:spcPts val="0"/>
              </a:spcAft>
              <a:buClr>
                <a:schemeClr val="lt1"/>
              </a:buClr>
              <a:buSzPts val="2100"/>
              <a:buFont typeface="Century Gothic"/>
              <a:buNone/>
              <a:defRPr/>
            </a:lvl3pPr>
            <a:lvl4pPr indent="0" lvl="3" marL="0" algn="ctr">
              <a:spcBef>
                <a:spcPts val="0"/>
              </a:spcBef>
              <a:spcAft>
                <a:spcPts val="0"/>
              </a:spcAft>
              <a:buClr>
                <a:schemeClr val="lt1"/>
              </a:buClr>
              <a:buSzPts val="2100"/>
              <a:buFont typeface="Century Gothic"/>
              <a:buNone/>
              <a:defRPr/>
            </a:lvl4pPr>
            <a:lvl5pPr indent="0" lvl="4" marL="0" algn="ctr">
              <a:spcBef>
                <a:spcPts val="0"/>
              </a:spcBef>
              <a:spcAft>
                <a:spcPts val="0"/>
              </a:spcAft>
              <a:buClr>
                <a:schemeClr val="lt1"/>
              </a:buClr>
              <a:buSzPts val="2100"/>
              <a:buFont typeface="Century Gothic"/>
              <a:buNone/>
              <a:defRPr/>
            </a:lvl5pPr>
            <a:lvl6pPr indent="0" lvl="5" marL="0" algn="ctr">
              <a:spcBef>
                <a:spcPts val="0"/>
              </a:spcBef>
              <a:spcAft>
                <a:spcPts val="0"/>
              </a:spcAft>
              <a:buClr>
                <a:schemeClr val="lt1"/>
              </a:buClr>
              <a:buSzPts val="2100"/>
              <a:buFont typeface="Century Gothic"/>
              <a:buNone/>
              <a:defRPr/>
            </a:lvl6pPr>
            <a:lvl7pPr indent="0" lvl="6" marL="0" algn="ctr">
              <a:spcBef>
                <a:spcPts val="0"/>
              </a:spcBef>
              <a:spcAft>
                <a:spcPts val="0"/>
              </a:spcAft>
              <a:buClr>
                <a:schemeClr val="lt1"/>
              </a:buClr>
              <a:buSzPts val="2100"/>
              <a:buFont typeface="Century Gothic"/>
              <a:buNone/>
              <a:defRPr/>
            </a:lvl7pPr>
            <a:lvl8pPr indent="0" lvl="7" marL="0" algn="ctr">
              <a:spcBef>
                <a:spcPts val="0"/>
              </a:spcBef>
              <a:spcAft>
                <a:spcPts val="0"/>
              </a:spcAft>
              <a:buClr>
                <a:schemeClr val="lt1"/>
              </a:buClr>
              <a:buSzPts val="2100"/>
              <a:buFont typeface="Century Gothic"/>
              <a:buNone/>
              <a:defRPr/>
            </a:lvl8pPr>
            <a:lvl9pPr indent="0" lvl="8" marL="0" algn="ctr">
              <a:spcBef>
                <a:spcPts val="0"/>
              </a:spcBef>
              <a:spcAft>
                <a:spcPts val="0"/>
              </a:spcAft>
              <a:buClr>
                <a:schemeClr val="lt1"/>
              </a:buClr>
              <a:buSzPts val="2100"/>
              <a:buFont typeface="Century Gothic"/>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31"/>
          <p:cNvSpPr txBox="1"/>
          <p:nvPr>
            <p:ph type="title"/>
          </p:nvPr>
        </p:nvSpPr>
        <p:spPr>
          <a:xfrm>
            <a:off x="866216" y="1085850"/>
            <a:ext cx="2550797" cy="10858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Font typeface="Century Gothic"/>
              <a:buNone/>
              <a:defRPr b="0" sz="1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1"/>
          <p:cNvSpPr txBox="1"/>
          <p:nvPr>
            <p:ph idx="1" type="body"/>
          </p:nvPr>
        </p:nvSpPr>
        <p:spPr>
          <a:xfrm>
            <a:off x="3588462" y="1085850"/>
            <a:ext cx="3896998" cy="3429000"/>
          </a:xfrm>
          <a:prstGeom prst="rect">
            <a:avLst/>
          </a:prstGeom>
          <a:noFill/>
          <a:ln>
            <a:noFill/>
          </a:ln>
        </p:spPr>
        <p:txBody>
          <a:bodyPr anchorCtr="0" anchor="ctr" bIns="45700" lIns="91425" spcFirstLastPara="1" rIns="91425" wrap="square" tIns="45700">
            <a:normAutofit/>
          </a:bodyPr>
          <a:lstStyle>
            <a:lvl1pPr indent="-304800" lvl="0" marL="457200" algn="l">
              <a:spcBef>
                <a:spcPts val="750"/>
              </a:spcBef>
              <a:spcAft>
                <a:spcPts val="0"/>
              </a:spcAft>
              <a:buSzPts val="1200"/>
              <a:buChar char="►"/>
              <a:defRPr sz="1500"/>
            </a:lvl1pPr>
            <a:lvl2pPr indent="-297180" lvl="1" marL="914400" algn="l">
              <a:spcBef>
                <a:spcPts val="750"/>
              </a:spcBef>
              <a:spcAft>
                <a:spcPts val="0"/>
              </a:spcAft>
              <a:buSzPts val="1080"/>
              <a:buChar char="►"/>
              <a:defRPr sz="1350"/>
            </a:lvl2pPr>
            <a:lvl3pPr indent="-289560" lvl="2" marL="1371600" algn="l">
              <a:spcBef>
                <a:spcPts val="750"/>
              </a:spcBef>
              <a:spcAft>
                <a:spcPts val="0"/>
              </a:spcAft>
              <a:buSzPts val="960"/>
              <a:buChar char="►"/>
              <a:defRPr sz="1200"/>
            </a:lvl3pPr>
            <a:lvl4pPr indent="-281939" lvl="3" marL="1828800" algn="l">
              <a:spcBef>
                <a:spcPts val="750"/>
              </a:spcBef>
              <a:spcAft>
                <a:spcPts val="0"/>
              </a:spcAft>
              <a:buSzPts val="840"/>
              <a:buChar char="►"/>
              <a:defRPr sz="1050"/>
            </a:lvl4pPr>
            <a:lvl5pPr indent="-281939" lvl="4" marL="2286000" algn="l">
              <a:spcBef>
                <a:spcPts val="750"/>
              </a:spcBef>
              <a:spcAft>
                <a:spcPts val="0"/>
              </a:spcAft>
              <a:buSzPts val="840"/>
              <a:buChar char="►"/>
              <a:defRPr sz="1050"/>
            </a:lvl5pPr>
            <a:lvl6pPr indent="-281939" lvl="5" marL="2743200" algn="l">
              <a:spcBef>
                <a:spcPts val="750"/>
              </a:spcBef>
              <a:spcAft>
                <a:spcPts val="0"/>
              </a:spcAft>
              <a:buSzPts val="840"/>
              <a:buChar char="►"/>
              <a:defRPr sz="1050"/>
            </a:lvl6pPr>
            <a:lvl7pPr indent="-281939" lvl="6" marL="3200400" algn="l">
              <a:spcBef>
                <a:spcPts val="750"/>
              </a:spcBef>
              <a:spcAft>
                <a:spcPts val="0"/>
              </a:spcAft>
              <a:buSzPts val="840"/>
              <a:buChar char="►"/>
              <a:defRPr sz="1050"/>
            </a:lvl7pPr>
            <a:lvl8pPr indent="-281940" lvl="7" marL="3657600" algn="l">
              <a:spcBef>
                <a:spcPts val="750"/>
              </a:spcBef>
              <a:spcAft>
                <a:spcPts val="0"/>
              </a:spcAft>
              <a:buSzPts val="840"/>
              <a:buChar char="►"/>
              <a:defRPr sz="1050"/>
            </a:lvl8pPr>
            <a:lvl9pPr indent="-281940" lvl="8" marL="4114800" algn="l">
              <a:spcBef>
                <a:spcPts val="750"/>
              </a:spcBef>
              <a:spcAft>
                <a:spcPts val="0"/>
              </a:spcAft>
              <a:buSzPts val="840"/>
              <a:buChar char="►"/>
              <a:defRPr sz="1050"/>
            </a:lvl9pPr>
          </a:lstStyle>
          <a:p/>
        </p:txBody>
      </p:sp>
      <p:sp>
        <p:nvSpPr>
          <p:cNvPr id="67" name="Google Shape;67;p31"/>
          <p:cNvSpPr txBox="1"/>
          <p:nvPr>
            <p:ph idx="2" type="body"/>
          </p:nvPr>
        </p:nvSpPr>
        <p:spPr>
          <a:xfrm>
            <a:off x="866216" y="2346961"/>
            <a:ext cx="2550797" cy="2171699"/>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840"/>
              <a:buNone/>
              <a:defRPr sz="1050"/>
            </a:lvl1pPr>
            <a:lvl2pPr indent="-228600" lvl="1" marL="914400" algn="l">
              <a:spcBef>
                <a:spcPts val="750"/>
              </a:spcBef>
              <a:spcAft>
                <a:spcPts val="0"/>
              </a:spcAft>
              <a:buSzPts val="720"/>
              <a:buNone/>
              <a:defRPr sz="900"/>
            </a:lvl2pPr>
            <a:lvl3pPr indent="-228600" lvl="2" marL="1371600" algn="l">
              <a:spcBef>
                <a:spcPts val="750"/>
              </a:spcBef>
              <a:spcAft>
                <a:spcPts val="0"/>
              </a:spcAft>
              <a:buSzPts val="600"/>
              <a:buNone/>
              <a:defRPr sz="750"/>
            </a:lvl3pPr>
            <a:lvl4pPr indent="-228600" lvl="3" marL="1828800" algn="l">
              <a:spcBef>
                <a:spcPts val="750"/>
              </a:spcBef>
              <a:spcAft>
                <a:spcPts val="0"/>
              </a:spcAft>
              <a:buSzPts val="540"/>
              <a:buNone/>
              <a:defRPr sz="675"/>
            </a:lvl4pPr>
            <a:lvl5pPr indent="-228600" lvl="4" marL="2286000" algn="l">
              <a:spcBef>
                <a:spcPts val="750"/>
              </a:spcBef>
              <a:spcAft>
                <a:spcPts val="0"/>
              </a:spcAft>
              <a:buSzPts val="540"/>
              <a:buNone/>
              <a:defRPr sz="675"/>
            </a:lvl5pPr>
            <a:lvl6pPr indent="-228600" lvl="5" marL="2743200" algn="l">
              <a:spcBef>
                <a:spcPts val="750"/>
              </a:spcBef>
              <a:spcAft>
                <a:spcPts val="0"/>
              </a:spcAft>
              <a:buSzPts val="540"/>
              <a:buNone/>
              <a:defRPr sz="675"/>
            </a:lvl6pPr>
            <a:lvl7pPr indent="-228600" lvl="6" marL="3200400" algn="l">
              <a:spcBef>
                <a:spcPts val="750"/>
              </a:spcBef>
              <a:spcAft>
                <a:spcPts val="0"/>
              </a:spcAft>
              <a:buSzPts val="540"/>
              <a:buNone/>
              <a:defRPr sz="675"/>
            </a:lvl7pPr>
            <a:lvl8pPr indent="-228600" lvl="7" marL="3657600" algn="l">
              <a:spcBef>
                <a:spcPts val="750"/>
              </a:spcBef>
              <a:spcAft>
                <a:spcPts val="0"/>
              </a:spcAft>
              <a:buSzPts val="540"/>
              <a:buNone/>
              <a:defRPr sz="675"/>
            </a:lvl8pPr>
            <a:lvl9pPr indent="-228600" lvl="8" marL="4114800" algn="l">
              <a:spcBef>
                <a:spcPts val="750"/>
              </a:spcBef>
              <a:spcAft>
                <a:spcPts val="0"/>
              </a:spcAft>
              <a:buSzPts val="540"/>
              <a:buNone/>
              <a:defRPr sz="675"/>
            </a:lvl9pPr>
          </a:lstStyle>
          <a:p/>
        </p:txBody>
      </p:sp>
      <p:sp>
        <p:nvSpPr>
          <p:cNvPr id="68" name="Google Shape;68;p31"/>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1"/>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1"/>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algn="ctr">
              <a:spcBef>
                <a:spcPts val="0"/>
              </a:spcBef>
              <a:spcAft>
                <a:spcPts val="0"/>
              </a:spcAft>
              <a:buClr>
                <a:schemeClr val="lt1"/>
              </a:buClr>
              <a:buSzPts val="2100"/>
              <a:buFont typeface="Century Gothic"/>
              <a:buNone/>
              <a:defRPr/>
            </a:lvl1pPr>
            <a:lvl2pPr indent="0" lvl="1" marL="0" algn="ctr">
              <a:spcBef>
                <a:spcPts val="0"/>
              </a:spcBef>
              <a:spcAft>
                <a:spcPts val="0"/>
              </a:spcAft>
              <a:buClr>
                <a:schemeClr val="lt1"/>
              </a:buClr>
              <a:buSzPts val="2100"/>
              <a:buFont typeface="Century Gothic"/>
              <a:buNone/>
              <a:defRPr/>
            </a:lvl2pPr>
            <a:lvl3pPr indent="0" lvl="2" marL="0" algn="ctr">
              <a:spcBef>
                <a:spcPts val="0"/>
              </a:spcBef>
              <a:spcAft>
                <a:spcPts val="0"/>
              </a:spcAft>
              <a:buClr>
                <a:schemeClr val="lt1"/>
              </a:buClr>
              <a:buSzPts val="2100"/>
              <a:buFont typeface="Century Gothic"/>
              <a:buNone/>
              <a:defRPr/>
            </a:lvl3pPr>
            <a:lvl4pPr indent="0" lvl="3" marL="0" algn="ctr">
              <a:spcBef>
                <a:spcPts val="0"/>
              </a:spcBef>
              <a:spcAft>
                <a:spcPts val="0"/>
              </a:spcAft>
              <a:buClr>
                <a:schemeClr val="lt1"/>
              </a:buClr>
              <a:buSzPts val="2100"/>
              <a:buFont typeface="Century Gothic"/>
              <a:buNone/>
              <a:defRPr/>
            </a:lvl4pPr>
            <a:lvl5pPr indent="0" lvl="4" marL="0" algn="ctr">
              <a:spcBef>
                <a:spcPts val="0"/>
              </a:spcBef>
              <a:spcAft>
                <a:spcPts val="0"/>
              </a:spcAft>
              <a:buClr>
                <a:schemeClr val="lt1"/>
              </a:buClr>
              <a:buSzPts val="2100"/>
              <a:buFont typeface="Century Gothic"/>
              <a:buNone/>
              <a:defRPr/>
            </a:lvl5pPr>
            <a:lvl6pPr indent="0" lvl="5" marL="0" algn="ctr">
              <a:spcBef>
                <a:spcPts val="0"/>
              </a:spcBef>
              <a:spcAft>
                <a:spcPts val="0"/>
              </a:spcAft>
              <a:buClr>
                <a:schemeClr val="lt1"/>
              </a:buClr>
              <a:buSzPts val="2100"/>
              <a:buFont typeface="Century Gothic"/>
              <a:buNone/>
              <a:defRPr/>
            </a:lvl6pPr>
            <a:lvl7pPr indent="0" lvl="6" marL="0" algn="ctr">
              <a:spcBef>
                <a:spcPts val="0"/>
              </a:spcBef>
              <a:spcAft>
                <a:spcPts val="0"/>
              </a:spcAft>
              <a:buClr>
                <a:schemeClr val="lt1"/>
              </a:buClr>
              <a:buSzPts val="2100"/>
              <a:buFont typeface="Century Gothic"/>
              <a:buNone/>
              <a:defRPr/>
            </a:lvl7pPr>
            <a:lvl8pPr indent="0" lvl="7" marL="0" algn="ctr">
              <a:spcBef>
                <a:spcPts val="0"/>
              </a:spcBef>
              <a:spcAft>
                <a:spcPts val="0"/>
              </a:spcAft>
              <a:buClr>
                <a:schemeClr val="lt1"/>
              </a:buClr>
              <a:buSzPts val="2100"/>
              <a:buFont typeface="Century Gothic"/>
              <a:buNone/>
              <a:defRPr/>
            </a:lvl8pPr>
            <a:lvl9pPr indent="0" lvl="8" marL="0" algn="ctr">
              <a:spcBef>
                <a:spcPts val="0"/>
              </a:spcBef>
              <a:spcAft>
                <a:spcPts val="0"/>
              </a:spcAft>
              <a:buClr>
                <a:schemeClr val="lt1"/>
              </a:buClr>
              <a:buSzPts val="2100"/>
              <a:buFont typeface="Century Gothic"/>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32"/>
          <p:cNvSpPr txBox="1"/>
          <p:nvPr>
            <p:ph type="title"/>
          </p:nvPr>
        </p:nvSpPr>
        <p:spPr>
          <a:xfrm>
            <a:off x="865430" y="1390644"/>
            <a:ext cx="3819680" cy="118110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700"/>
              <a:buFont typeface="Century Gothic"/>
              <a:buNone/>
              <a:defRPr b="0" sz="27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2"/>
          <p:cNvSpPr/>
          <p:nvPr>
            <p:ph idx="2" type="pic"/>
          </p:nvPr>
        </p:nvSpPr>
        <p:spPr>
          <a:xfrm>
            <a:off x="5212160" y="857250"/>
            <a:ext cx="2400300" cy="3429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74" name="Google Shape;74;p32"/>
          <p:cNvSpPr txBox="1"/>
          <p:nvPr>
            <p:ph idx="1" type="body"/>
          </p:nvPr>
        </p:nvSpPr>
        <p:spPr>
          <a:xfrm>
            <a:off x="866216" y="2743200"/>
            <a:ext cx="3813734" cy="1028700"/>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840"/>
              <a:buNone/>
              <a:defRPr sz="1050"/>
            </a:lvl1pPr>
            <a:lvl2pPr indent="-228600" lvl="1" marL="914400" algn="l">
              <a:spcBef>
                <a:spcPts val="750"/>
              </a:spcBef>
              <a:spcAft>
                <a:spcPts val="0"/>
              </a:spcAft>
              <a:buSzPts val="720"/>
              <a:buNone/>
              <a:defRPr sz="900"/>
            </a:lvl2pPr>
            <a:lvl3pPr indent="-228600" lvl="2" marL="1371600" algn="l">
              <a:spcBef>
                <a:spcPts val="750"/>
              </a:spcBef>
              <a:spcAft>
                <a:spcPts val="0"/>
              </a:spcAft>
              <a:buSzPts val="600"/>
              <a:buNone/>
              <a:defRPr sz="750"/>
            </a:lvl3pPr>
            <a:lvl4pPr indent="-228600" lvl="3" marL="1828800" algn="l">
              <a:spcBef>
                <a:spcPts val="750"/>
              </a:spcBef>
              <a:spcAft>
                <a:spcPts val="0"/>
              </a:spcAft>
              <a:buSzPts val="540"/>
              <a:buNone/>
              <a:defRPr sz="675"/>
            </a:lvl4pPr>
            <a:lvl5pPr indent="-228600" lvl="4" marL="2286000" algn="l">
              <a:spcBef>
                <a:spcPts val="750"/>
              </a:spcBef>
              <a:spcAft>
                <a:spcPts val="0"/>
              </a:spcAft>
              <a:buSzPts val="540"/>
              <a:buNone/>
              <a:defRPr sz="675"/>
            </a:lvl5pPr>
            <a:lvl6pPr indent="-228600" lvl="5" marL="2743200" algn="l">
              <a:spcBef>
                <a:spcPts val="750"/>
              </a:spcBef>
              <a:spcAft>
                <a:spcPts val="0"/>
              </a:spcAft>
              <a:buSzPts val="540"/>
              <a:buNone/>
              <a:defRPr sz="675"/>
            </a:lvl6pPr>
            <a:lvl7pPr indent="-228600" lvl="6" marL="3200400" algn="l">
              <a:spcBef>
                <a:spcPts val="750"/>
              </a:spcBef>
              <a:spcAft>
                <a:spcPts val="0"/>
              </a:spcAft>
              <a:buSzPts val="540"/>
              <a:buNone/>
              <a:defRPr sz="675"/>
            </a:lvl7pPr>
            <a:lvl8pPr indent="-228600" lvl="7" marL="3657600" algn="l">
              <a:spcBef>
                <a:spcPts val="750"/>
              </a:spcBef>
              <a:spcAft>
                <a:spcPts val="0"/>
              </a:spcAft>
              <a:buSzPts val="540"/>
              <a:buNone/>
              <a:defRPr sz="675"/>
            </a:lvl8pPr>
            <a:lvl9pPr indent="-228600" lvl="8" marL="4114800" algn="l">
              <a:spcBef>
                <a:spcPts val="750"/>
              </a:spcBef>
              <a:spcAft>
                <a:spcPts val="0"/>
              </a:spcAft>
              <a:buSzPts val="540"/>
              <a:buNone/>
              <a:defRPr sz="675"/>
            </a:lvl9pPr>
          </a:lstStyle>
          <a:p/>
        </p:txBody>
      </p:sp>
      <p:sp>
        <p:nvSpPr>
          <p:cNvPr id="75" name="Google Shape;75;p32"/>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2"/>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2"/>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algn="ctr">
              <a:spcBef>
                <a:spcPts val="0"/>
              </a:spcBef>
              <a:spcAft>
                <a:spcPts val="0"/>
              </a:spcAft>
              <a:buClr>
                <a:schemeClr val="lt1"/>
              </a:buClr>
              <a:buSzPts val="2100"/>
              <a:buFont typeface="Century Gothic"/>
              <a:buNone/>
              <a:defRPr/>
            </a:lvl1pPr>
            <a:lvl2pPr indent="0" lvl="1" marL="0" algn="ctr">
              <a:spcBef>
                <a:spcPts val="0"/>
              </a:spcBef>
              <a:spcAft>
                <a:spcPts val="0"/>
              </a:spcAft>
              <a:buClr>
                <a:schemeClr val="lt1"/>
              </a:buClr>
              <a:buSzPts val="2100"/>
              <a:buFont typeface="Century Gothic"/>
              <a:buNone/>
              <a:defRPr/>
            </a:lvl2pPr>
            <a:lvl3pPr indent="0" lvl="2" marL="0" algn="ctr">
              <a:spcBef>
                <a:spcPts val="0"/>
              </a:spcBef>
              <a:spcAft>
                <a:spcPts val="0"/>
              </a:spcAft>
              <a:buClr>
                <a:schemeClr val="lt1"/>
              </a:buClr>
              <a:buSzPts val="2100"/>
              <a:buFont typeface="Century Gothic"/>
              <a:buNone/>
              <a:defRPr/>
            </a:lvl3pPr>
            <a:lvl4pPr indent="0" lvl="3" marL="0" algn="ctr">
              <a:spcBef>
                <a:spcPts val="0"/>
              </a:spcBef>
              <a:spcAft>
                <a:spcPts val="0"/>
              </a:spcAft>
              <a:buClr>
                <a:schemeClr val="lt1"/>
              </a:buClr>
              <a:buSzPts val="2100"/>
              <a:buFont typeface="Century Gothic"/>
              <a:buNone/>
              <a:defRPr/>
            </a:lvl4pPr>
            <a:lvl5pPr indent="0" lvl="4" marL="0" algn="ctr">
              <a:spcBef>
                <a:spcPts val="0"/>
              </a:spcBef>
              <a:spcAft>
                <a:spcPts val="0"/>
              </a:spcAft>
              <a:buClr>
                <a:schemeClr val="lt1"/>
              </a:buClr>
              <a:buSzPts val="2100"/>
              <a:buFont typeface="Century Gothic"/>
              <a:buNone/>
              <a:defRPr/>
            </a:lvl5pPr>
            <a:lvl6pPr indent="0" lvl="5" marL="0" algn="ctr">
              <a:spcBef>
                <a:spcPts val="0"/>
              </a:spcBef>
              <a:spcAft>
                <a:spcPts val="0"/>
              </a:spcAft>
              <a:buClr>
                <a:schemeClr val="lt1"/>
              </a:buClr>
              <a:buSzPts val="2100"/>
              <a:buFont typeface="Century Gothic"/>
              <a:buNone/>
              <a:defRPr/>
            </a:lvl6pPr>
            <a:lvl7pPr indent="0" lvl="6" marL="0" algn="ctr">
              <a:spcBef>
                <a:spcPts val="0"/>
              </a:spcBef>
              <a:spcAft>
                <a:spcPts val="0"/>
              </a:spcAft>
              <a:buClr>
                <a:schemeClr val="lt1"/>
              </a:buClr>
              <a:buSzPts val="2100"/>
              <a:buFont typeface="Century Gothic"/>
              <a:buNone/>
              <a:defRPr/>
            </a:lvl7pPr>
            <a:lvl8pPr indent="0" lvl="7" marL="0" algn="ctr">
              <a:spcBef>
                <a:spcPts val="0"/>
              </a:spcBef>
              <a:spcAft>
                <a:spcPts val="0"/>
              </a:spcAft>
              <a:buClr>
                <a:schemeClr val="lt1"/>
              </a:buClr>
              <a:buSzPts val="2100"/>
              <a:buFont typeface="Century Gothic"/>
              <a:buNone/>
              <a:defRPr/>
            </a:lvl8pPr>
            <a:lvl9pPr indent="0" lvl="8" marL="0" algn="ctr">
              <a:spcBef>
                <a:spcPts val="0"/>
              </a:spcBef>
              <a:spcAft>
                <a:spcPts val="0"/>
              </a:spcAft>
              <a:buClr>
                <a:schemeClr val="lt1"/>
              </a:buClr>
              <a:buSzPts val="2100"/>
              <a:buFont typeface="Century Gothic"/>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2.xml"/><Relationship Id="rId1" Type="http://schemas.openxmlformats.org/officeDocument/2006/relationships/image" Target="../media/image4.png"/><Relationship Id="rId2" Type="http://schemas.openxmlformats.org/officeDocument/2006/relationships/image" Target="../media/image9.png"/><Relationship Id="rId3" Type="http://schemas.openxmlformats.org/officeDocument/2006/relationships/image" Target="../media/image1.png"/><Relationship Id="rId4" Type="http://schemas.openxmlformats.org/officeDocument/2006/relationships/image" Target="../media/image2.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3.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pic>
        <p:nvPicPr>
          <p:cNvPr id="10" name="Google Shape;10;p23"/>
          <p:cNvPicPr preferRelativeResize="0"/>
          <p:nvPr/>
        </p:nvPicPr>
        <p:blipFill rotWithShape="1">
          <a:blip r:embed="rId2">
            <a:alphaModFix/>
          </a:blip>
          <a:srcRect b="0" l="3644" r="0" t="0"/>
          <a:stretch/>
        </p:blipFill>
        <p:spPr>
          <a:xfrm>
            <a:off x="0" y="2002264"/>
            <a:ext cx="3026752" cy="3141236"/>
          </a:xfrm>
          <a:prstGeom prst="rect">
            <a:avLst/>
          </a:prstGeom>
          <a:noFill/>
          <a:ln>
            <a:noFill/>
          </a:ln>
        </p:spPr>
      </p:pic>
      <p:pic>
        <p:nvPicPr>
          <p:cNvPr id="11" name="Google Shape;11;p23"/>
          <p:cNvPicPr preferRelativeResize="0"/>
          <p:nvPr/>
        </p:nvPicPr>
        <p:blipFill rotWithShape="1">
          <a:blip r:embed="rId3">
            <a:alphaModFix/>
          </a:blip>
          <a:srcRect b="0" l="35640" r="0" t="0"/>
          <a:stretch/>
        </p:blipFill>
        <p:spPr>
          <a:xfrm>
            <a:off x="0" y="2169261"/>
            <a:ext cx="1141809" cy="1774090"/>
          </a:xfrm>
          <a:prstGeom prst="rect">
            <a:avLst/>
          </a:prstGeom>
          <a:noFill/>
          <a:ln>
            <a:noFill/>
          </a:ln>
        </p:spPr>
      </p:pic>
      <p:sp>
        <p:nvSpPr>
          <p:cNvPr id="12" name="Google Shape;12;p23"/>
          <p:cNvSpPr/>
          <p:nvPr/>
        </p:nvSpPr>
        <p:spPr>
          <a:xfrm>
            <a:off x="6456759" y="1257300"/>
            <a:ext cx="2114550" cy="2114550"/>
          </a:xfrm>
          <a:prstGeom prst="ellipse">
            <a:avLst/>
          </a:prstGeom>
          <a:gradFill>
            <a:gsLst>
              <a:gs pos="0">
                <a:srgbClr val="8971E1">
                  <a:alpha val="6666"/>
                </a:srgbClr>
              </a:gs>
              <a:gs pos="36000">
                <a:srgbClr val="8971E1">
                  <a:alpha val="5882"/>
                </a:srgbClr>
              </a:gs>
              <a:gs pos="69000">
                <a:srgbClr val="8971E1">
                  <a:alpha val="0"/>
                </a:srgbClr>
              </a:gs>
              <a:gs pos="100000">
                <a:srgbClr val="8971E1">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 name="Google Shape;13;p23"/>
          <p:cNvPicPr preferRelativeResize="0"/>
          <p:nvPr/>
        </p:nvPicPr>
        <p:blipFill rotWithShape="1">
          <a:blip r:embed="rId4">
            <a:alphaModFix/>
          </a:blip>
          <a:srcRect b="0" l="0" r="0" t="28812"/>
          <a:stretch/>
        </p:blipFill>
        <p:spPr>
          <a:xfrm>
            <a:off x="5999560" y="1"/>
            <a:ext cx="1202540" cy="856055"/>
          </a:xfrm>
          <a:prstGeom prst="rect">
            <a:avLst/>
          </a:prstGeom>
          <a:noFill/>
          <a:ln>
            <a:noFill/>
          </a:ln>
        </p:spPr>
      </p:pic>
      <p:pic>
        <p:nvPicPr>
          <p:cNvPr id="14" name="Google Shape;14;p23"/>
          <p:cNvPicPr preferRelativeResize="0"/>
          <p:nvPr/>
        </p:nvPicPr>
        <p:blipFill rotWithShape="1">
          <a:blip r:embed="rId5">
            <a:alphaModFix/>
          </a:blip>
          <a:srcRect b="23320" l="0" r="0" t="0"/>
          <a:stretch/>
        </p:blipFill>
        <p:spPr>
          <a:xfrm>
            <a:off x="6456759" y="4572000"/>
            <a:ext cx="745301" cy="571500"/>
          </a:xfrm>
          <a:prstGeom prst="rect">
            <a:avLst/>
          </a:prstGeom>
          <a:noFill/>
          <a:ln>
            <a:noFill/>
          </a:ln>
        </p:spPr>
      </p:pic>
      <p:sp>
        <p:nvSpPr>
          <p:cNvPr id="15" name="Google Shape;15;p23"/>
          <p:cNvSpPr/>
          <p:nvPr/>
        </p:nvSpPr>
        <p:spPr>
          <a:xfrm>
            <a:off x="7828359" y="0"/>
            <a:ext cx="514350" cy="85725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3"/>
          <p:cNvSpPr txBox="1"/>
          <p:nvPr>
            <p:ph type="title"/>
          </p:nvPr>
        </p:nvSpPr>
        <p:spPr>
          <a:xfrm>
            <a:off x="484584" y="339538"/>
            <a:ext cx="7053542" cy="105039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2"/>
              </a:buClr>
              <a:buSzPts val="3150"/>
              <a:buFont typeface="Century Gothic"/>
              <a:buNone/>
              <a:defRPr b="0" i="0" sz="315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7" name="Google Shape;17;p23"/>
          <p:cNvSpPr txBox="1"/>
          <p:nvPr>
            <p:ph idx="1" type="body"/>
          </p:nvPr>
        </p:nvSpPr>
        <p:spPr>
          <a:xfrm>
            <a:off x="827484" y="1539689"/>
            <a:ext cx="6709906" cy="3146611"/>
          </a:xfrm>
          <a:prstGeom prst="rect">
            <a:avLst/>
          </a:prstGeom>
          <a:noFill/>
          <a:ln>
            <a:noFill/>
          </a:ln>
        </p:spPr>
        <p:txBody>
          <a:bodyPr anchorCtr="0" anchor="t" bIns="45700" lIns="91425" spcFirstLastPara="1" rIns="91425" wrap="square" tIns="45700">
            <a:normAutofit/>
          </a:bodyPr>
          <a:lstStyle>
            <a:lvl1pPr indent="-304800" lvl="0" marL="457200" marR="0" rtl="0" algn="l">
              <a:spcBef>
                <a:spcPts val="750"/>
              </a:spcBef>
              <a:spcAft>
                <a:spcPts val="0"/>
              </a:spcAft>
              <a:buClr>
                <a:srgbClr val="EE80BC"/>
              </a:buClr>
              <a:buSzPts val="1200"/>
              <a:buFont typeface="Noto Sans Symbols"/>
              <a:buChar char="►"/>
              <a:defRPr b="0" i="0" sz="1500" u="none" cap="none" strike="noStrike">
                <a:solidFill>
                  <a:schemeClr val="lt1"/>
                </a:solidFill>
                <a:latin typeface="Century Gothic"/>
                <a:ea typeface="Century Gothic"/>
                <a:cs typeface="Century Gothic"/>
                <a:sym typeface="Century Gothic"/>
              </a:defRPr>
            </a:lvl1pPr>
            <a:lvl2pPr indent="-297180" lvl="1" marL="914400" marR="0" rtl="0" algn="l">
              <a:spcBef>
                <a:spcPts val="750"/>
              </a:spcBef>
              <a:spcAft>
                <a:spcPts val="0"/>
              </a:spcAft>
              <a:buClr>
                <a:srgbClr val="EE80BC"/>
              </a:buClr>
              <a:buSzPts val="1080"/>
              <a:buFont typeface="Noto Sans Symbols"/>
              <a:buChar char="►"/>
              <a:defRPr b="0" i="0" sz="1350" u="none" cap="none" strike="noStrike">
                <a:solidFill>
                  <a:schemeClr val="lt1"/>
                </a:solidFill>
                <a:latin typeface="Century Gothic"/>
                <a:ea typeface="Century Gothic"/>
                <a:cs typeface="Century Gothic"/>
                <a:sym typeface="Century Gothic"/>
              </a:defRPr>
            </a:lvl2pPr>
            <a:lvl3pPr indent="-289560" lvl="2" marL="1371600" marR="0" rtl="0" algn="l">
              <a:spcBef>
                <a:spcPts val="750"/>
              </a:spcBef>
              <a:spcAft>
                <a:spcPts val="0"/>
              </a:spcAft>
              <a:buClr>
                <a:srgbClr val="EE80BC"/>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3pPr>
            <a:lvl4pPr indent="-281939" lvl="3" marL="1828800" marR="0" rtl="0" algn="l">
              <a:spcBef>
                <a:spcPts val="750"/>
              </a:spcBef>
              <a:spcAft>
                <a:spcPts val="0"/>
              </a:spcAft>
              <a:buClr>
                <a:srgbClr val="EE80BC"/>
              </a:buClr>
              <a:buSzPts val="840"/>
              <a:buFont typeface="Noto Sans Symbols"/>
              <a:buChar char="►"/>
              <a:defRPr b="0" i="0" sz="1050" u="none" cap="none" strike="noStrike">
                <a:solidFill>
                  <a:schemeClr val="lt1"/>
                </a:solidFill>
                <a:latin typeface="Century Gothic"/>
                <a:ea typeface="Century Gothic"/>
                <a:cs typeface="Century Gothic"/>
                <a:sym typeface="Century Gothic"/>
              </a:defRPr>
            </a:lvl4pPr>
            <a:lvl5pPr indent="-281939" lvl="4" marL="2286000" marR="0" rtl="0" algn="l">
              <a:spcBef>
                <a:spcPts val="750"/>
              </a:spcBef>
              <a:spcAft>
                <a:spcPts val="0"/>
              </a:spcAft>
              <a:buClr>
                <a:srgbClr val="EE80BC"/>
              </a:buClr>
              <a:buSzPts val="840"/>
              <a:buFont typeface="Noto Sans Symbols"/>
              <a:buChar char="►"/>
              <a:defRPr b="0" i="0" sz="1050" u="none" cap="none" strike="noStrike">
                <a:solidFill>
                  <a:schemeClr val="lt1"/>
                </a:solidFill>
                <a:latin typeface="Century Gothic"/>
                <a:ea typeface="Century Gothic"/>
                <a:cs typeface="Century Gothic"/>
                <a:sym typeface="Century Gothic"/>
              </a:defRPr>
            </a:lvl5pPr>
            <a:lvl6pPr indent="-281939" lvl="5" marL="2743200" marR="0" rtl="0" algn="l">
              <a:spcBef>
                <a:spcPts val="750"/>
              </a:spcBef>
              <a:spcAft>
                <a:spcPts val="0"/>
              </a:spcAft>
              <a:buClr>
                <a:srgbClr val="EE80BC"/>
              </a:buClr>
              <a:buSzPts val="840"/>
              <a:buFont typeface="Noto Sans Symbols"/>
              <a:buChar char="►"/>
              <a:defRPr b="0" i="0" sz="1050" u="none" cap="none" strike="noStrike">
                <a:solidFill>
                  <a:schemeClr val="lt1"/>
                </a:solidFill>
                <a:latin typeface="Century Gothic"/>
                <a:ea typeface="Century Gothic"/>
                <a:cs typeface="Century Gothic"/>
                <a:sym typeface="Century Gothic"/>
              </a:defRPr>
            </a:lvl6pPr>
            <a:lvl7pPr indent="-281939" lvl="6" marL="3200400" marR="0" rtl="0" algn="l">
              <a:spcBef>
                <a:spcPts val="750"/>
              </a:spcBef>
              <a:spcAft>
                <a:spcPts val="0"/>
              </a:spcAft>
              <a:buClr>
                <a:srgbClr val="EE80BC"/>
              </a:buClr>
              <a:buSzPts val="840"/>
              <a:buFont typeface="Noto Sans Symbols"/>
              <a:buChar char="►"/>
              <a:defRPr b="0" i="0" sz="1050" u="none" cap="none" strike="noStrike">
                <a:solidFill>
                  <a:schemeClr val="lt1"/>
                </a:solidFill>
                <a:latin typeface="Century Gothic"/>
                <a:ea typeface="Century Gothic"/>
                <a:cs typeface="Century Gothic"/>
                <a:sym typeface="Century Gothic"/>
              </a:defRPr>
            </a:lvl7pPr>
            <a:lvl8pPr indent="-281940" lvl="7" marL="3657600" marR="0" rtl="0" algn="l">
              <a:spcBef>
                <a:spcPts val="750"/>
              </a:spcBef>
              <a:spcAft>
                <a:spcPts val="0"/>
              </a:spcAft>
              <a:buClr>
                <a:srgbClr val="EE80BC"/>
              </a:buClr>
              <a:buSzPts val="840"/>
              <a:buFont typeface="Noto Sans Symbols"/>
              <a:buChar char="►"/>
              <a:defRPr b="0" i="0" sz="1050" u="none" cap="none" strike="noStrike">
                <a:solidFill>
                  <a:schemeClr val="lt1"/>
                </a:solidFill>
                <a:latin typeface="Century Gothic"/>
                <a:ea typeface="Century Gothic"/>
                <a:cs typeface="Century Gothic"/>
                <a:sym typeface="Century Gothic"/>
              </a:defRPr>
            </a:lvl8pPr>
            <a:lvl9pPr indent="-281940" lvl="8" marL="4114800" marR="0" rtl="0" algn="l">
              <a:spcBef>
                <a:spcPts val="750"/>
              </a:spcBef>
              <a:spcAft>
                <a:spcPts val="0"/>
              </a:spcAft>
              <a:buClr>
                <a:srgbClr val="EE80BC"/>
              </a:buClr>
              <a:buSzPts val="840"/>
              <a:buFont typeface="Noto Sans Symbols"/>
              <a:buChar char="►"/>
              <a:defRPr b="0" i="0" sz="1050" u="none" cap="none" strike="noStrike">
                <a:solidFill>
                  <a:schemeClr val="lt1"/>
                </a:solidFill>
                <a:latin typeface="Century Gothic"/>
                <a:ea typeface="Century Gothic"/>
                <a:cs typeface="Century Gothic"/>
                <a:sym typeface="Century Gothic"/>
              </a:defRPr>
            </a:lvl9pPr>
          </a:lstStyle>
          <a:p/>
        </p:txBody>
      </p:sp>
      <p:sp>
        <p:nvSpPr>
          <p:cNvPr id="18" name="Google Shape;18;p23"/>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825"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9" name="Google Shape;19;p23"/>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825"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20" name="Google Shape;20;p23"/>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1pPr>
            <a:lvl2pPr indent="0" lvl="1"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2pPr>
            <a:lvl3pPr indent="0" lvl="2"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3pPr>
            <a:lvl4pPr indent="0" lvl="3"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4pPr>
            <a:lvl5pPr indent="0" lvl="4"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5pPr>
            <a:lvl6pPr indent="0" lvl="5"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6pPr>
            <a:lvl7pPr indent="0" lvl="6"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7pPr>
            <a:lvl8pPr indent="0" lvl="7"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8pPr>
            <a:lvl9pPr indent="0" lvl="8"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 id="2147483661" r:id="rId18"/>
    <p:sldLayoutId id="2147483662" r:id="rId19"/>
    <p:sldLayoutId id="2147483663" r:id="rId20"/>
    <p:sldLayoutId id="2147483664" r:id="rId21"/>
    <p:sldLayoutId id="2147483665"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5.png"/><Relationship Id="rId5"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
          <p:cNvSpPr txBox="1"/>
          <p:nvPr>
            <p:ph type="title"/>
          </p:nvPr>
        </p:nvSpPr>
        <p:spPr>
          <a:xfrm>
            <a:off x="484584" y="339538"/>
            <a:ext cx="7053542" cy="105039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3150"/>
              <a:buFont typeface="Century Gothic"/>
              <a:buNone/>
            </a:pPr>
            <a:r>
              <a:t/>
            </a:r>
            <a:endParaRPr/>
          </a:p>
        </p:txBody>
      </p:sp>
      <p:sp>
        <p:nvSpPr>
          <p:cNvPr id="152" name="Google Shape;152;p1"/>
          <p:cNvSpPr txBox="1"/>
          <p:nvPr>
            <p:ph idx="1" type="body"/>
          </p:nvPr>
        </p:nvSpPr>
        <p:spPr>
          <a:xfrm>
            <a:off x="827484" y="1539689"/>
            <a:ext cx="6709906" cy="3146611"/>
          </a:xfrm>
          <a:prstGeom prst="rect">
            <a:avLst/>
          </a:prstGeom>
          <a:noFill/>
          <a:ln>
            <a:noFill/>
          </a:ln>
        </p:spPr>
        <p:txBody>
          <a:bodyPr anchorCtr="0" anchor="t" bIns="45700" lIns="91425" spcFirstLastPara="1" rIns="91425" wrap="square" tIns="45700">
            <a:normAutofit/>
          </a:bodyPr>
          <a:lstStyle/>
          <a:p>
            <a:pPr indent="-180975" lvl="0" marL="257175" rtl="0" algn="l">
              <a:spcBef>
                <a:spcPts val="0"/>
              </a:spcBef>
              <a:spcAft>
                <a:spcPts val="0"/>
              </a:spcAft>
              <a:buSzPts val="1200"/>
              <a:buNone/>
            </a:pPr>
            <a:r>
              <a:t/>
            </a:r>
            <a:endParaRPr/>
          </a:p>
        </p:txBody>
      </p:sp>
      <p:pic>
        <p:nvPicPr>
          <p:cNvPr id="153" name="Google Shape;153;p1"/>
          <p:cNvPicPr preferRelativeResize="0"/>
          <p:nvPr/>
        </p:nvPicPr>
        <p:blipFill rotWithShape="1">
          <a:blip r:embed="rId3">
            <a:alphaModFix/>
          </a:blip>
          <a:srcRect b="0" l="0" r="0" t="0"/>
          <a:stretch/>
        </p:blipFill>
        <p:spPr>
          <a:xfrm>
            <a:off x="0" y="1245005"/>
            <a:ext cx="9144000" cy="3893052"/>
          </a:xfrm>
          <a:prstGeom prst="rect">
            <a:avLst/>
          </a:prstGeom>
          <a:noFill/>
          <a:ln>
            <a:noFill/>
          </a:ln>
        </p:spPr>
      </p:pic>
      <p:sp>
        <p:nvSpPr>
          <p:cNvPr id="154" name="Google Shape;154;p1"/>
          <p:cNvSpPr txBox="1"/>
          <p:nvPr/>
        </p:nvSpPr>
        <p:spPr>
          <a:xfrm>
            <a:off x="156780" y="1720569"/>
            <a:ext cx="7902300" cy="3056400"/>
          </a:xfrm>
          <a:prstGeom prst="rect">
            <a:avLst/>
          </a:prstGeom>
          <a:noFill/>
          <a:ln>
            <a:noFill/>
          </a:ln>
        </p:spPr>
        <p:txBody>
          <a:bodyPr anchorCtr="0" anchor="t" bIns="45700" lIns="91425" spcFirstLastPara="1" rIns="91425" wrap="square" tIns="45700">
            <a:spAutoFit/>
          </a:bodyPr>
          <a:lstStyle/>
          <a:p>
            <a:pPr indent="99695" lvl="0" marL="17780" marR="5080" rtl="0" algn="l">
              <a:spcBef>
                <a:spcPts val="0"/>
              </a:spcBef>
              <a:spcAft>
                <a:spcPts val="0"/>
              </a:spcAft>
              <a:buClr>
                <a:srgbClr val="FFFF00"/>
              </a:buClr>
              <a:buSzPts val="2600"/>
              <a:buFont typeface="Century Gothic"/>
              <a:buNone/>
            </a:pPr>
            <a:r>
              <a:t/>
            </a:r>
            <a:endParaRPr b="1" i="0" sz="2400" u="none" cap="none" strike="noStrike">
              <a:solidFill>
                <a:srgbClr val="0C0C0C"/>
              </a:solidFill>
              <a:highlight>
                <a:srgbClr val="CDE0E8"/>
              </a:highlight>
              <a:latin typeface="Times New Roman"/>
              <a:ea typeface="Times New Roman"/>
              <a:cs typeface="Times New Roman"/>
              <a:sym typeface="Times New Roman"/>
            </a:endParaRPr>
          </a:p>
          <a:p>
            <a:pPr indent="99695" lvl="0" marL="17780" marR="5080" rtl="0" algn="l">
              <a:spcBef>
                <a:spcPts val="0"/>
              </a:spcBef>
              <a:spcAft>
                <a:spcPts val="0"/>
              </a:spcAft>
              <a:buNone/>
            </a:pPr>
            <a:r>
              <a:rPr b="1" i="0" lang="en-US" sz="2000" u="none" cap="none" strike="noStrike">
                <a:solidFill>
                  <a:schemeClr val="dk1"/>
                </a:solidFill>
                <a:highlight>
                  <a:srgbClr val="FF00FF"/>
                </a:highlight>
                <a:latin typeface="Arial Rounded"/>
                <a:ea typeface="Arial Rounded"/>
                <a:cs typeface="Arial Rounded"/>
                <a:sym typeface="Arial Rounded"/>
              </a:rPr>
              <a:t>Title  : Depression Detection Using NLP &amp; Text Mining  </a:t>
            </a:r>
            <a:endParaRPr b="1" i="0" sz="2000" u="none" cap="none" strike="noStrike">
              <a:solidFill>
                <a:schemeClr val="dk1"/>
              </a:solidFill>
              <a:highlight>
                <a:srgbClr val="FF00FF"/>
              </a:highlight>
              <a:latin typeface="Arial Rounded"/>
              <a:ea typeface="Arial Rounded"/>
              <a:cs typeface="Arial Rounded"/>
              <a:sym typeface="Arial Rounded"/>
            </a:endParaRPr>
          </a:p>
          <a:p>
            <a:pPr indent="99695" lvl="0" marL="17780" marR="5080" rtl="0" algn="l">
              <a:spcBef>
                <a:spcPts val="0"/>
              </a:spcBef>
              <a:spcAft>
                <a:spcPts val="0"/>
              </a:spcAft>
              <a:buClr>
                <a:srgbClr val="FFFF00"/>
              </a:buClr>
              <a:buSzPts val="2600"/>
              <a:buFont typeface="Century Gothic"/>
              <a:buNone/>
            </a:pPr>
            <a:r>
              <a:rPr b="1" i="0" lang="en-US" sz="1800" u="none" cap="none" strike="noStrike">
                <a:solidFill>
                  <a:srgbClr val="FFFF00"/>
                </a:solidFill>
                <a:highlight>
                  <a:srgbClr val="00FFFF"/>
                </a:highlight>
                <a:latin typeface="Times New Roman"/>
                <a:ea typeface="Times New Roman"/>
                <a:cs typeface="Times New Roman"/>
                <a:sym typeface="Times New Roman"/>
              </a:rPr>
              <a:t> </a:t>
            </a:r>
            <a:endParaRPr b="1" i="0" sz="1800" u="none" cap="none" strike="noStrike">
              <a:solidFill>
                <a:srgbClr val="FF0000"/>
              </a:solidFill>
              <a:latin typeface="Times New Roman"/>
              <a:ea typeface="Times New Roman"/>
              <a:cs typeface="Times New Roman"/>
              <a:sym typeface="Times New Roman"/>
            </a:endParaRPr>
          </a:p>
          <a:p>
            <a:pPr indent="0" lvl="0" marL="0" marR="0" rtl="0" algn="l">
              <a:lnSpc>
                <a:spcPct val="115000"/>
              </a:lnSpc>
              <a:spcBef>
                <a:spcPts val="500"/>
              </a:spcBef>
              <a:spcAft>
                <a:spcPts val="0"/>
              </a:spcAft>
              <a:buNone/>
            </a:pPr>
            <a:r>
              <a:rPr b="1" i="0" lang="en-US" sz="1600" u="none" cap="none" strike="noStrike">
                <a:solidFill>
                  <a:srgbClr val="0070C0"/>
                </a:solidFill>
                <a:latin typeface="Times New Roman"/>
                <a:ea typeface="Times New Roman"/>
                <a:cs typeface="Times New Roman"/>
                <a:sym typeface="Times New Roman"/>
              </a:rPr>
              <a:t>Project Guide:-  </a:t>
            </a:r>
            <a:r>
              <a:rPr b="1" i="0" lang="en-US" sz="1600" u="none" cap="none" strike="noStrike">
                <a:solidFill>
                  <a:srgbClr val="0070C0"/>
                </a:solidFill>
                <a:latin typeface="Century Gothic"/>
                <a:ea typeface="Century Gothic"/>
                <a:cs typeface="Century Gothic"/>
                <a:sym typeface="Century Gothic"/>
              </a:rPr>
              <a:t>Prof. Madhavi Kulkarni Mam</a:t>
            </a:r>
            <a:br>
              <a:rPr b="0" i="0" lang="en-US" sz="1600" u="none" cap="none" strike="noStrike">
                <a:solidFill>
                  <a:srgbClr val="FFFFFF"/>
                </a:solidFill>
                <a:latin typeface="Times New Roman"/>
                <a:ea typeface="Times New Roman"/>
                <a:cs typeface="Times New Roman"/>
                <a:sym typeface="Times New Roman"/>
              </a:rPr>
            </a:br>
            <a:br>
              <a:rPr b="0" i="0" lang="en-US" sz="1600" u="none" cap="none" strike="noStrike">
                <a:solidFill>
                  <a:srgbClr val="FFFFFF"/>
                </a:solidFill>
                <a:latin typeface="Times New Roman"/>
                <a:ea typeface="Times New Roman"/>
                <a:cs typeface="Times New Roman"/>
                <a:sym typeface="Times New Roman"/>
              </a:rPr>
            </a:br>
            <a:r>
              <a:rPr b="0" i="0" lang="en-US" sz="1600" u="none" cap="none" strike="noStrike">
                <a:solidFill>
                  <a:srgbClr val="780F49"/>
                </a:solidFill>
                <a:latin typeface="Times New Roman"/>
                <a:ea typeface="Times New Roman"/>
                <a:cs typeface="Times New Roman"/>
                <a:sym typeface="Times New Roman"/>
              </a:rPr>
              <a:t>Presented By:-</a:t>
            </a:r>
            <a:br>
              <a:rPr b="0" i="0" lang="en-US" sz="1600" u="none" cap="none" strike="noStrike">
                <a:solidFill>
                  <a:srgbClr val="780F49"/>
                </a:solidFill>
                <a:latin typeface="Times New Roman"/>
                <a:ea typeface="Times New Roman"/>
                <a:cs typeface="Times New Roman"/>
                <a:sym typeface="Times New Roman"/>
              </a:rPr>
            </a:br>
            <a:r>
              <a:rPr b="0" i="0" lang="en-US" sz="1600" u="none" cap="none" strike="noStrike">
                <a:solidFill>
                  <a:srgbClr val="780F49"/>
                </a:solidFill>
                <a:latin typeface="Times New Roman"/>
                <a:ea typeface="Times New Roman"/>
                <a:cs typeface="Times New Roman"/>
                <a:sym typeface="Times New Roman"/>
              </a:rPr>
              <a:t>	Ketan Kulkarni	 	(4</a:t>
            </a:r>
            <a:r>
              <a:rPr lang="en-US" sz="1600">
                <a:solidFill>
                  <a:srgbClr val="780F49"/>
                </a:solidFill>
                <a:latin typeface="Times New Roman"/>
                <a:ea typeface="Times New Roman"/>
                <a:cs typeface="Times New Roman"/>
                <a:sym typeface="Times New Roman"/>
              </a:rPr>
              <a:t>5</a:t>
            </a:r>
            <a:r>
              <a:rPr b="0" i="0" lang="en-US" sz="1600" u="none" cap="none" strike="noStrike">
                <a:solidFill>
                  <a:srgbClr val="780F49"/>
                </a:solidFill>
                <a:latin typeface="Times New Roman"/>
                <a:ea typeface="Times New Roman"/>
                <a:cs typeface="Times New Roman"/>
                <a:sym typeface="Times New Roman"/>
              </a:rPr>
              <a:t>)</a:t>
            </a:r>
            <a:br>
              <a:rPr b="0" i="0" lang="en-US" sz="1600" u="none" cap="none" strike="noStrike">
                <a:solidFill>
                  <a:srgbClr val="780F49"/>
                </a:solidFill>
                <a:latin typeface="Times New Roman"/>
                <a:ea typeface="Times New Roman"/>
                <a:cs typeface="Times New Roman"/>
                <a:sym typeface="Times New Roman"/>
              </a:rPr>
            </a:br>
            <a:r>
              <a:rPr b="0" i="0" lang="en-US" sz="1600" u="none" cap="none" strike="noStrike">
                <a:solidFill>
                  <a:srgbClr val="780F49"/>
                </a:solidFill>
                <a:latin typeface="Times New Roman"/>
                <a:ea typeface="Times New Roman"/>
                <a:cs typeface="Times New Roman"/>
                <a:sym typeface="Times New Roman"/>
              </a:rPr>
              <a:t>	Rohan Kamble 	 	(26)</a:t>
            </a:r>
            <a:br>
              <a:rPr b="0" i="0" lang="en-US" sz="1600" u="none" cap="none" strike="noStrike">
                <a:solidFill>
                  <a:srgbClr val="780F49"/>
                </a:solidFill>
                <a:latin typeface="Times New Roman"/>
                <a:ea typeface="Times New Roman"/>
                <a:cs typeface="Times New Roman"/>
                <a:sym typeface="Times New Roman"/>
              </a:rPr>
            </a:br>
            <a:r>
              <a:rPr b="0" i="0" lang="en-US" sz="1600" u="none" cap="none" strike="noStrike">
                <a:solidFill>
                  <a:srgbClr val="780F49"/>
                </a:solidFill>
                <a:latin typeface="Times New Roman"/>
                <a:ea typeface="Times New Roman"/>
                <a:cs typeface="Times New Roman"/>
                <a:sym typeface="Times New Roman"/>
              </a:rPr>
              <a:t>	Rushikesh Lahole 	(40)</a:t>
            </a:r>
            <a:br>
              <a:rPr b="0" i="0" lang="en-US" sz="1600" u="none" cap="none" strike="noStrike">
                <a:solidFill>
                  <a:srgbClr val="780F49"/>
                </a:solidFill>
                <a:latin typeface="Times New Roman"/>
                <a:ea typeface="Times New Roman"/>
                <a:cs typeface="Times New Roman"/>
                <a:sym typeface="Times New Roman"/>
              </a:rPr>
            </a:br>
            <a:r>
              <a:rPr b="0" i="0" lang="en-US" sz="1600" u="none" cap="none" strike="noStrike">
                <a:solidFill>
                  <a:srgbClr val="780F49"/>
                </a:solidFill>
                <a:latin typeface="Times New Roman"/>
                <a:ea typeface="Times New Roman"/>
                <a:cs typeface="Times New Roman"/>
                <a:sym typeface="Times New Roman"/>
              </a:rPr>
              <a:t>	Jaydip Bhadane 	 	(08)</a:t>
            </a:r>
            <a:endParaRPr b="0" i="0" sz="1600" u="none" cap="none" strike="noStrike">
              <a:solidFill>
                <a:srgbClr val="780F49"/>
              </a:solidFill>
              <a:latin typeface="Century Gothic"/>
              <a:ea typeface="Century Gothic"/>
              <a:cs typeface="Century Gothic"/>
              <a:sym typeface="Century Gothic"/>
            </a:endParaRPr>
          </a:p>
        </p:txBody>
      </p:sp>
      <p:pic>
        <p:nvPicPr>
          <p:cNvPr id="155" name="Google Shape;155;p1"/>
          <p:cNvPicPr preferRelativeResize="0"/>
          <p:nvPr/>
        </p:nvPicPr>
        <p:blipFill rotWithShape="1">
          <a:blip r:embed="rId4">
            <a:alphaModFix/>
          </a:blip>
          <a:srcRect b="0" l="0" r="0" t="0"/>
          <a:stretch/>
        </p:blipFill>
        <p:spPr>
          <a:xfrm>
            <a:off x="-11022" y="0"/>
            <a:ext cx="1284440" cy="1245005"/>
          </a:xfrm>
          <a:prstGeom prst="rect">
            <a:avLst/>
          </a:prstGeom>
          <a:noFill/>
          <a:ln>
            <a:noFill/>
          </a:ln>
        </p:spPr>
      </p:pic>
      <p:pic>
        <p:nvPicPr>
          <p:cNvPr id="156" name="Google Shape;156;p1"/>
          <p:cNvPicPr preferRelativeResize="0"/>
          <p:nvPr/>
        </p:nvPicPr>
        <p:blipFill rotWithShape="1">
          <a:blip r:embed="rId5">
            <a:alphaModFix/>
          </a:blip>
          <a:srcRect b="0" l="0" r="0" t="0"/>
          <a:stretch/>
        </p:blipFill>
        <p:spPr>
          <a:xfrm>
            <a:off x="7763143" y="-9965"/>
            <a:ext cx="1395908" cy="1245005"/>
          </a:xfrm>
          <a:prstGeom prst="rect">
            <a:avLst/>
          </a:prstGeom>
          <a:noFill/>
          <a:ln>
            <a:noFill/>
          </a:ln>
        </p:spPr>
      </p:pic>
      <p:sp>
        <p:nvSpPr>
          <p:cNvPr id="157" name="Google Shape;157;p1"/>
          <p:cNvSpPr txBox="1"/>
          <p:nvPr/>
        </p:nvSpPr>
        <p:spPr>
          <a:xfrm>
            <a:off x="1284440" y="-9965"/>
            <a:ext cx="6473192" cy="1245005"/>
          </a:xfrm>
          <a:prstGeom prst="rect">
            <a:avLst/>
          </a:prstGeom>
          <a:gradFill>
            <a:gsLst>
              <a:gs pos="0">
                <a:srgbClr val="E85FA7"/>
              </a:gs>
              <a:gs pos="100000">
                <a:srgbClr val="B72174"/>
              </a:gs>
            </a:gsLst>
            <a:lin ang="5400000" scaled="0"/>
          </a:gradFill>
          <a:ln cap="rnd" cmpd="sng" w="9525">
            <a:solidFill>
              <a:schemeClr val="accent1"/>
            </a:solidFill>
            <a:prstDash val="solid"/>
            <a:round/>
            <a:headEnd len="sm" w="sm" type="none"/>
            <a:tailEnd len="sm" w="sm" type="none"/>
          </a:ln>
          <a:effectLst>
            <a:outerShdw blurRad="38100" rotWithShape="0" dir="5400000" dist="25400">
              <a:srgbClr val="000000">
                <a:alpha val="44705"/>
              </a:srgbClr>
            </a:outerShdw>
          </a:effectLst>
        </p:spPr>
        <p:txBody>
          <a:bodyPr anchorCtr="0" anchor="t" bIns="45700" lIns="91425" spcFirstLastPara="1" rIns="91425" wrap="square" tIns="45700">
            <a:noAutofit/>
          </a:bodyPr>
          <a:lstStyle/>
          <a:p>
            <a:pPr indent="0" lvl="0" marL="0" marR="0" rtl="0" algn="ctr">
              <a:spcBef>
                <a:spcPts val="0"/>
              </a:spcBef>
              <a:spcAft>
                <a:spcPts val="0"/>
              </a:spcAft>
              <a:buClr>
                <a:srgbClr val="EE80BC"/>
              </a:buClr>
              <a:buSzPts val="1200"/>
              <a:buFont typeface="Noto Sans Symbols"/>
              <a:buNone/>
            </a:pPr>
            <a:r>
              <a:rPr b="0" i="0" lang="en-US" sz="1500" u="none" cap="none" strike="noStrike">
                <a:solidFill>
                  <a:schemeClr val="lt1"/>
                </a:solidFill>
                <a:latin typeface="Times New Roman"/>
                <a:ea typeface="Times New Roman"/>
                <a:cs typeface="Times New Roman"/>
                <a:sym typeface="Times New Roman"/>
              </a:rPr>
              <a:t> </a:t>
            </a:r>
            <a:r>
              <a:rPr b="1" i="0" lang="en-US" sz="1500" u="none" cap="none" strike="noStrike">
                <a:solidFill>
                  <a:schemeClr val="lt1"/>
                </a:solidFill>
                <a:latin typeface="Times New Roman"/>
                <a:ea typeface="Times New Roman"/>
                <a:cs typeface="Times New Roman"/>
                <a:sym typeface="Times New Roman"/>
              </a:rPr>
              <a:t>JAYAWANT SHIKSHAN PRASARAK MANDAL’s</a:t>
            </a:r>
            <a:endParaRPr/>
          </a:p>
          <a:p>
            <a:pPr indent="-257175" lvl="0" marL="257175" marR="0" rtl="0" algn="ctr">
              <a:spcBef>
                <a:spcPts val="750"/>
              </a:spcBef>
              <a:spcAft>
                <a:spcPts val="0"/>
              </a:spcAft>
              <a:buClr>
                <a:srgbClr val="EE80BC"/>
              </a:buClr>
              <a:buSzPts val="1200"/>
              <a:buFont typeface="Noto Sans Symbols"/>
              <a:buChar char="►"/>
            </a:pPr>
            <a:r>
              <a:rPr b="1" i="0" lang="en-US" sz="1500" u="none" cap="none" strike="noStrike">
                <a:solidFill>
                  <a:schemeClr val="lt1"/>
                </a:solidFill>
                <a:latin typeface="Times New Roman"/>
                <a:ea typeface="Times New Roman"/>
                <a:cs typeface="Times New Roman"/>
                <a:sym typeface="Times New Roman"/>
              </a:rPr>
              <a:t>BHIVARABAI SAWANT INSTITUTE OF TECHNOLOGY &amp; RESEARCH,</a:t>
            </a:r>
            <a:endParaRPr/>
          </a:p>
          <a:p>
            <a:pPr indent="-257175" lvl="0" marL="257175" marR="0" rtl="0" algn="ctr">
              <a:spcBef>
                <a:spcPts val="750"/>
              </a:spcBef>
              <a:spcAft>
                <a:spcPts val="0"/>
              </a:spcAft>
              <a:buClr>
                <a:srgbClr val="EE80BC"/>
              </a:buClr>
              <a:buSzPts val="1200"/>
              <a:buFont typeface="Noto Sans Symbols"/>
              <a:buChar char="►"/>
            </a:pPr>
            <a:r>
              <a:rPr b="0" i="0" lang="en-US" sz="1500" u="none" cap="none" strike="noStrike">
                <a:solidFill>
                  <a:schemeClr val="lt1"/>
                </a:solidFill>
                <a:latin typeface="Times New Roman"/>
                <a:ea typeface="Times New Roman"/>
                <a:cs typeface="Times New Roman"/>
                <a:sym typeface="Times New Roman"/>
              </a:rPr>
              <a:t> </a:t>
            </a:r>
            <a:r>
              <a:rPr b="1" i="0" lang="en-US" sz="1500" u="none" cap="none" strike="noStrike">
                <a:solidFill>
                  <a:schemeClr val="lt1"/>
                </a:solidFill>
                <a:latin typeface="Times New Roman"/>
                <a:ea typeface="Times New Roman"/>
                <a:cs typeface="Times New Roman"/>
                <a:sym typeface="Times New Roman"/>
              </a:rPr>
              <a:t>Department of Computer Engineering</a:t>
            </a:r>
            <a:endParaRPr b="1" i="0" sz="1500" u="none" cap="none" strike="noStrike">
              <a:solidFill>
                <a:schemeClr val="lt1"/>
              </a:solidFill>
              <a:latin typeface="Times New Roman"/>
              <a:ea typeface="Times New Roman"/>
              <a:cs typeface="Times New Roman"/>
              <a:sym typeface="Times New Roman"/>
            </a:endParaRPr>
          </a:p>
          <a:p>
            <a:pPr indent="-180975" lvl="0" marL="257175" marR="0" rtl="0" algn="ctr">
              <a:spcBef>
                <a:spcPts val="750"/>
              </a:spcBef>
              <a:spcAft>
                <a:spcPts val="0"/>
              </a:spcAft>
              <a:buClr>
                <a:srgbClr val="EE80BC"/>
              </a:buClr>
              <a:buSzPts val="1200"/>
              <a:buFont typeface="Noto Sans Symbols"/>
              <a:buNone/>
            </a:pPr>
            <a:r>
              <a:t/>
            </a:r>
            <a:endParaRPr b="1" i="0" sz="1500" u="none" cap="none" strike="noStrike">
              <a:solidFill>
                <a:schemeClr val="lt1"/>
              </a:solidFill>
              <a:latin typeface="Times New Roman"/>
              <a:ea typeface="Times New Roman"/>
              <a:cs typeface="Times New Roman"/>
              <a:sym typeface="Times New Roman"/>
            </a:endParaRPr>
          </a:p>
          <a:p>
            <a:pPr indent="-257175" lvl="0" marL="257175" marR="0" rtl="0" algn="ctr">
              <a:spcBef>
                <a:spcPts val="750"/>
              </a:spcBef>
              <a:spcAft>
                <a:spcPts val="0"/>
              </a:spcAft>
              <a:buClr>
                <a:srgbClr val="EE80BC"/>
              </a:buClr>
              <a:buSzPts val="1200"/>
              <a:buFont typeface="Noto Sans Symbols"/>
              <a:buChar char="►"/>
            </a:pPr>
            <a:r>
              <a:rPr b="1" i="0" lang="en-US" sz="1500" u="none" cap="none" strike="noStrike">
                <a:solidFill>
                  <a:schemeClr val="lt1"/>
                </a:solidFill>
                <a:latin typeface="Times New Roman"/>
                <a:ea typeface="Times New Roman"/>
                <a:cs typeface="Times New Roman"/>
                <a:sym typeface="Times New Roman"/>
              </a:rPr>
              <a:t>Wagholi, Pune-412207 </a:t>
            </a:r>
            <a:endParaRPr b="1" i="0" sz="1500" u="none" cap="none" strike="noStrike">
              <a:solidFill>
                <a:schemeClr val="lt1"/>
              </a:solidFill>
              <a:latin typeface="Century Gothic"/>
              <a:ea typeface="Century Gothic"/>
              <a:cs typeface="Century Gothic"/>
              <a:sym typeface="Century Gothic"/>
            </a:endParaRPr>
          </a:p>
        </p:txBody>
      </p:sp>
      <p:sp>
        <p:nvSpPr>
          <p:cNvPr id="158" name="Google Shape;158;p1"/>
          <p:cNvSpPr txBox="1"/>
          <p:nvPr/>
        </p:nvSpPr>
        <p:spPr>
          <a:xfrm>
            <a:off x="1978627" y="1489737"/>
            <a:ext cx="5355534" cy="461665"/>
          </a:xfrm>
          <a:prstGeom prst="rect">
            <a:avLst/>
          </a:prstGeom>
          <a:gradFill>
            <a:gsLst>
              <a:gs pos="0">
                <a:srgbClr val="79BAE4"/>
              </a:gs>
              <a:gs pos="100000">
                <a:srgbClr val="3088BD"/>
              </a:gs>
            </a:gsLst>
            <a:lin ang="5400000" scaled="0"/>
          </a:gradFill>
          <a:ln>
            <a:noFill/>
          </a:ln>
          <a:effectLst>
            <a:outerShdw blurRad="63500" rotWithShape="0" dir="5400000" dist="38100">
              <a:srgbClr val="000000">
                <a:alpha val="6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lt1"/>
                </a:solidFill>
                <a:latin typeface="Arial Rounded"/>
                <a:ea typeface="Arial Rounded"/>
                <a:cs typeface="Arial Rounded"/>
                <a:sym typeface="Arial Rounded"/>
              </a:rPr>
              <a:t>Final Project Stage - 1 Review</a:t>
            </a:r>
            <a:endParaRPr b="1" i="0" sz="2400" u="none" cap="none" strike="noStrike">
              <a:solidFill>
                <a:schemeClr val="lt1"/>
              </a:solidFill>
              <a:latin typeface="Arial Rounded"/>
              <a:ea typeface="Arial Rounded"/>
              <a:cs typeface="Arial Rounded"/>
              <a:sym typeface="Arial Rounde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0"/>
          <p:cNvSpPr txBox="1"/>
          <p:nvPr>
            <p:ph type="title"/>
          </p:nvPr>
        </p:nvSpPr>
        <p:spPr>
          <a:xfrm>
            <a:off x="484584" y="339538"/>
            <a:ext cx="7053542" cy="105039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3150"/>
              <a:buFont typeface="Century Gothic"/>
              <a:buNone/>
            </a:pPr>
            <a:r>
              <a:t/>
            </a:r>
            <a:endParaRPr/>
          </a:p>
        </p:txBody>
      </p:sp>
      <p:sp>
        <p:nvSpPr>
          <p:cNvPr id="214" name="Google Shape;214;p10"/>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graphicFrame>
        <p:nvGraphicFramePr>
          <p:cNvPr id="215" name="Google Shape;215;p10"/>
          <p:cNvGraphicFramePr/>
          <p:nvPr/>
        </p:nvGraphicFramePr>
        <p:xfrm>
          <a:off x="0" y="221795"/>
          <a:ext cx="3000000" cy="3000000"/>
        </p:xfrm>
        <a:graphic>
          <a:graphicData uri="http://schemas.openxmlformats.org/drawingml/2006/table">
            <a:tbl>
              <a:tblPr bandRow="1" firstRow="1">
                <a:noFill/>
                <a:tableStyleId>{90FF68B1-6B6C-42CD-B26F-F5192B5EBB78}</a:tableStyleId>
              </a:tblPr>
              <a:tblGrid>
                <a:gridCol w="1116875"/>
                <a:gridCol w="2390500"/>
                <a:gridCol w="2890150"/>
                <a:gridCol w="2746475"/>
              </a:tblGrid>
              <a:tr h="2449550">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      </a:t>
                      </a:r>
                      <a:endParaRPr/>
                    </a:p>
                    <a:p>
                      <a:pPr indent="0" lvl="0" marL="0" marR="0" rtl="0" algn="l">
                        <a:spcBef>
                          <a:spcPts val="0"/>
                        </a:spcBef>
                        <a:spcAft>
                          <a:spcPts val="0"/>
                        </a:spcAft>
                        <a:buNone/>
                      </a:pPr>
                      <a:r>
                        <a:rPr b="0" lang="en-US" sz="1200">
                          <a:latin typeface="Times New Roman"/>
                          <a:ea typeface="Times New Roman"/>
                          <a:cs typeface="Times New Roman"/>
                          <a:sym typeface="Times New Roman"/>
                        </a:rPr>
                        <a:t>      2019</a:t>
                      </a:r>
                      <a:endParaRPr sz="1200">
                        <a:latin typeface="Times New Roman"/>
                        <a:ea typeface="Times New Roman"/>
                        <a:cs typeface="Times New Roman"/>
                        <a:sym typeface="Times New Roman"/>
                      </a:endParaRPr>
                    </a:p>
                  </a:txBody>
                  <a:tcPr marT="34300" marB="34300" marR="68575" marL="68575"/>
                </a:tc>
                <a:tc>
                  <a:txBody>
                    <a:bodyPr/>
                    <a:lstStyle/>
                    <a:p>
                      <a:pPr indent="0" lvl="0" marL="0" marR="0" rtl="0" algn="l">
                        <a:lnSpc>
                          <a:spcPct val="100000"/>
                        </a:lnSpc>
                        <a:spcBef>
                          <a:spcPts val="0"/>
                        </a:spcBef>
                        <a:spcAft>
                          <a:spcPts val="0"/>
                        </a:spcAft>
                        <a:buClr>
                          <a:schemeClr val="lt1"/>
                        </a:buClr>
                        <a:buSzPts val="1200"/>
                        <a:buFont typeface="Times New Roman"/>
                        <a:buNone/>
                      </a:pPr>
                      <a:r>
                        <a:rPr b="0" lang="en-US" sz="1200">
                          <a:latin typeface="Times New Roman"/>
                          <a:ea typeface="Times New Roman"/>
                          <a:cs typeface="Times New Roman"/>
                          <a:sym typeface="Times New Roman"/>
                        </a:rPr>
                        <a:t>Emotion recognition and drowsiness detection using Python </a:t>
                      </a:r>
                      <a:endParaRPr/>
                    </a:p>
                    <a:p>
                      <a:pPr indent="0" lvl="0" marL="0" marR="0" rtl="0" algn="l">
                        <a:spcBef>
                          <a:spcPts val="0"/>
                        </a:spcBef>
                        <a:spcAft>
                          <a:spcPts val="0"/>
                        </a:spcAft>
                        <a:buNone/>
                      </a:pPr>
                      <a:r>
                        <a:t/>
                      </a:r>
                      <a:endParaRPr b="0" sz="1200">
                        <a:latin typeface="Times New Roman"/>
                        <a:ea typeface="Times New Roman"/>
                        <a:cs typeface="Times New Roman"/>
                        <a:sym typeface="Times New Roman"/>
                      </a:endParaRPr>
                    </a:p>
                  </a:txBody>
                  <a:tcPr marT="34300" marB="34300" marR="68575" marL="68575"/>
                </a:tc>
                <a:tc>
                  <a:txBody>
                    <a:bodyPr/>
                    <a:lstStyle/>
                    <a:p>
                      <a:pPr indent="0" lvl="0" marL="0" marR="0" rtl="0" algn="l">
                        <a:spcBef>
                          <a:spcPts val="0"/>
                        </a:spcBef>
                        <a:spcAft>
                          <a:spcPts val="0"/>
                        </a:spcAft>
                        <a:buNone/>
                      </a:pPr>
                      <a:r>
                        <a:rPr b="0" lang="en-US" sz="1200">
                          <a:latin typeface="Times New Roman"/>
                          <a:ea typeface="Times New Roman"/>
                          <a:cs typeface="Times New Roman"/>
                          <a:sym typeface="Times New Roman"/>
                        </a:rPr>
                        <a:t>We present the software which detects and recognizes faces as well as tells a lot more about that person which could be used to get feedback from customers or to know if a person needs motivation. The objective of the project is to be an affordable and efficient product. Artificial Intelligence &amp; Digital image processing technology used to make the system in python. </a:t>
                      </a:r>
                      <a:endParaRPr/>
                    </a:p>
                  </a:txBody>
                  <a:tcPr marT="34300" marB="34300" marR="68575" marL="68575"/>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Pros:</a:t>
                      </a:r>
                      <a:endParaRPr/>
                    </a:p>
                    <a:p>
                      <a:pPr indent="-342900" lvl="0" marL="342900" marR="0" rtl="0" algn="l">
                        <a:lnSpc>
                          <a:spcPct val="100000"/>
                        </a:lnSpc>
                        <a:spcBef>
                          <a:spcPts val="0"/>
                        </a:spcBef>
                        <a:spcAft>
                          <a:spcPts val="0"/>
                        </a:spcAft>
                        <a:buClr>
                          <a:schemeClr val="lt1"/>
                        </a:buClr>
                        <a:buSzPts val="1200"/>
                        <a:buFont typeface="Century Gothic"/>
                        <a:buNone/>
                      </a:pPr>
                      <a:r>
                        <a:rPr b="0" i="0" lang="en-US" sz="1200">
                          <a:solidFill>
                            <a:schemeClr val="lt1"/>
                          </a:solidFill>
                          <a:latin typeface="Times New Roman"/>
                          <a:ea typeface="Times New Roman"/>
                          <a:cs typeface="Times New Roman"/>
                          <a:sym typeface="Times New Roman"/>
                        </a:rPr>
                        <a:t>This survey gives result that </a:t>
                      </a:r>
                      <a:r>
                        <a:rPr b="0" lang="en-US" sz="1200">
                          <a:latin typeface="Times New Roman"/>
                          <a:ea typeface="Times New Roman"/>
                          <a:cs typeface="Times New Roman"/>
                          <a:sym typeface="Times New Roman"/>
                        </a:rPr>
                        <a:t>K Nearest Neighbor and Sparse Representation Classifier </a:t>
                      </a:r>
                      <a:r>
                        <a:rPr b="0" i="0" lang="en-US" sz="1200">
                          <a:solidFill>
                            <a:schemeClr val="lt1"/>
                          </a:solidFill>
                          <a:latin typeface="Times New Roman"/>
                          <a:ea typeface="Times New Roman"/>
                          <a:cs typeface="Times New Roman"/>
                          <a:sym typeface="Times New Roman"/>
                        </a:rPr>
                        <a:t> provides higher accuracy , insensitive to stability responses than back propagation neural network</a:t>
                      </a:r>
                      <a:endParaRPr/>
                    </a:p>
                    <a:p>
                      <a:pPr indent="-342900" lvl="0" marL="342900" marR="0" rtl="0" algn="l">
                        <a:lnSpc>
                          <a:spcPct val="100000"/>
                        </a:lnSpc>
                        <a:spcBef>
                          <a:spcPts val="0"/>
                        </a:spcBef>
                        <a:spcAft>
                          <a:spcPts val="0"/>
                        </a:spcAft>
                        <a:buClr>
                          <a:schemeClr val="lt1"/>
                        </a:buClr>
                        <a:buSzPts val="1200"/>
                        <a:buFont typeface="Century Gothic"/>
                        <a:buNone/>
                      </a:pPr>
                      <a:r>
                        <a:rPr b="0" i="0" lang="en-US" sz="1200">
                          <a:solidFill>
                            <a:schemeClr val="lt1"/>
                          </a:solidFill>
                          <a:latin typeface="Times New Roman"/>
                          <a:ea typeface="Times New Roman"/>
                          <a:cs typeface="Times New Roman"/>
                          <a:sym typeface="Times New Roman"/>
                        </a:rPr>
                        <a:t> Cons:</a:t>
                      </a:r>
                      <a:endParaRPr/>
                    </a:p>
                    <a:p>
                      <a:pPr indent="-342900" lvl="0" marL="342900" marR="0" rtl="0" algn="l">
                        <a:lnSpc>
                          <a:spcPct val="100000"/>
                        </a:lnSpc>
                        <a:spcBef>
                          <a:spcPts val="0"/>
                        </a:spcBef>
                        <a:spcAft>
                          <a:spcPts val="0"/>
                        </a:spcAft>
                        <a:buClr>
                          <a:schemeClr val="lt1"/>
                        </a:buClr>
                        <a:buSzPts val="1200"/>
                        <a:buFont typeface="Century Gothic"/>
                        <a:buNone/>
                      </a:pPr>
                      <a:r>
                        <a:rPr b="0" i="0" lang="en-US" sz="1200">
                          <a:solidFill>
                            <a:schemeClr val="lt1"/>
                          </a:solidFill>
                          <a:latin typeface="Times New Roman"/>
                          <a:ea typeface="Times New Roman"/>
                          <a:cs typeface="Times New Roman"/>
                          <a:sym typeface="Times New Roman"/>
                        </a:rPr>
                        <a:t>         KNN perform less than LSTM as LSTM has ability to remember or forget data in an efficient manner than SVM.</a:t>
                      </a:r>
                      <a:endParaRPr/>
                    </a:p>
                  </a:txBody>
                  <a:tcPr marT="34300" marB="34300" marR="68575" marL="68575"/>
                </a:tc>
              </a:tr>
              <a:tr h="1657775">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lt1"/>
                        </a:buClr>
                        <a:buSzPts val="1200"/>
                        <a:buFont typeface="Times New Roman"/>
                        <a:buNone/>
                      </a:pPr>
                      <a:r>
                        <a:rPr b="0" lang="en-US" sz="1200">
                          <a:latin typeface="Times New Roman"/>
                          <a:ea typeface="Times New Roman"/>
                          <a:cs typeface="Times New Roman"/>
                          <a:sym typeface="Times New Roman"/>
                        </a:rPr>
                        <a:t>      2019</a:t>
                      </a:r>
                      <a:endParaRPr sz="1200">
                        <a:latin typeface="Times New Roman"/>
                        <a:ea typeface="Times New Roman"/>
                        <a:cs typeface="Times New Roman"/>
                        <a:sym typeface="Times New Roman"/>
                      </a:endParaRPr>
                    </a:p>
                  </a:txBody>
                  <a:tcPr marT="34300" marB="34300" marR="68575" marL="68575"/>
                </a:tc>
                <a:tc>
                  <a:txBody>
                    <a:bodyPr/>
                    <a:lstStyle/>
                    <a:p>
                      <a:pPr indent="0" lvl="0" marL="0" marR="0" rtl="0" algn="l">
                        <a:lnSpc>
                          <a:spcPct val="100000"/>
                        </a:lnSpc>
                        <a:spcBef>
                          <a:spcPts val="0"/>
                        </a:spcBef>
                        <a:spcAft>
                          <a:spcPts val="0"/>
                        </a:spcAft>
                        <a:buClr>
                          <a:schemeClr val="lt1"/>
                        </a:buClr>
                        <a:buSzPts val="1200"/>
                        <a:buFont typeface="Times New Roman"/>
                        <a:buNone/>
                      </a:pPr>
                      <a:r>
                        <a:rPr b="0" lang="en-US" sz="1200">
                          <a:latin typeface="Times New Roman"/>
                          <a:ea typeface="Times New Roman"/>
                          <a:cs typeface="Times New Roman"/>
                          <a:sym typeface="Times New Roman"/>
                        </a:rPr>
                        <a:t>Depression Detection by Analyzing Social Media Posts of User</a:t>
                      </a:r>
                      <a:endParaRPr/>
                    </a:p>
                    <a:p>
                      <a:pPr indent="0" lvl="0" marL="0" marR="0" rtl="0" algn="l">
                        <a:spcBef>
                          <a:spcPts val="0"/>
                        </a:spcBef>
                        <a:spcAft>
                          <a:spcPts val="0"/>
                        </a:spcAft>
                        <a:buNone/>
                      </a:pPr>
                      <a:r>
                        <a:t/>
                      </a:r>
                      <a:endParaRPr b="0" sz="1200">
                        <a:solidFill>
                          <a:schemeClr val="dk1"/>
                        </a:solidFill>
                        <a:latin typeface="Times New Roman"/>
                        <a:ea typeface="Times New Roman"/>
                        <a:cs typeface="Times New Roman"/>
                        <a:sym typeface="Times New Roman"/>
                      </a:endParaRPr>
                    </a:p>
                  </a:txBody>
                  <a:tcPr marT="34300" marB="34300" marR="68575" marL="68575"/>
                </a:tc>
                <a:tc>
                  <a:txBody>
                    <a:bodyPr/>
                    <a:lstStyle/>
                    <a:p>
                      <a:pPr indent="0" lvl="0" marL="0" marR="0" rtl="0" algn="l">
                        <a:lnSpc>
                          <a:spcPct val="100000"/>
                        </a:lnSpc>
                        <a:spcBef>
                          <a:spcPts val="0"/>
                        </a:spcBef>
                        <a:spcAft>
                          <a:spcPts val="0"/>
                        </a:spcAft>
                        <a:buClr>
                          <a:schemeClr val="lt1"/>
                        </a:buClr>
                        <a:buSzPts val="1200"/>
                        <a:buFont typeface="Times New Roman"/>
                        <a:buNone/>
                      </a:pPr>
                      <a:r>
                        <a:rPr b="0" lang="en-US" sz="1200">
                          <a:latin typeface="Times New Roman"/>
                          <a:ea typeface="Times New Roman"/>
                          <a:cs typeface="Times New Roman"/>
                          <a:sym typeface="Times New Roman"/>
                        </a:rPr>
                        <a:t>In this proposed model data is collected from the users’ posts of two popular social media websites: twitter and Facebook. Depression level of a user has been detected based on his posts in social media. The standard method of detecting depression of a person is a fully structured or a semi-structured interview method (SDI) [1]. </a:t>
                      </a:r>
                      <a:endParaRPr b="0" sz="1200" u="none">
                        <a:solidFill>
                          <a:schemeClr val="dk1"/>
                        </a:solidFill>
                        <a:latin typeface="Times New Roman"/>
                        <a:ea typeface="Times New Roman"/>
                        <a:cs typeface="Times New Roman"/>
                        <a:sym typeface="Times New Roman"/>
                      </a:endParaRPr>
                    </a:p>
                  </a:txBody>
                  <a:tcPr marT="34300" marB="34300" marR="68575" marL="68575"/>
                </a:tc>
                <a:tc>
                  <a:txBody>
                    <a:bodyPr/>
                    <a:lstStyle/>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Pros:</a:t>
                      </a:r>
                      <a:endParaRPr/>
                    </a:p>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This model used SVM and NLP for better processing and should provide higher accuracy.</a:t>
                      </a:r>
                      <a:endParaRPr/>
                    </a:p>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Cons:</a:t>
                      </a:r>
                      <a:endParaRPr/>
                    </a:p>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Large amount of data is used so processing time is more classifier takes more time.</a:t>
                      </a:r>
                      <a:endParaRPr/>
                    </a:p>
                  </a:txBody>
                  <a:tcPr marT="34300" marB="34300" marR="68575" marL="6857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1"/>
          <p:cNvSpPr txBox="1"/>
          <p:nvPr>
            <p:ph type="title"/>
          </p:nvPr>
        </p:nvSpPr>
        <p:spPr>
          <a:xfrm>
            <a:off x="685346" y="634409"/>
            <a:ext cx="7765322" cy="727838"/>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FFFF00"/>
              </a:buClr>
              <a:buSzPts val="2800"/>
              <a:buFont typeface="Century Gothic"/>
              <a:buNone/>
            </a:pPr>
            <a:r>
              <a:rPr b="1" lang="en-US" sz="2800">
                <a:solidFill>
                  <a:srgbClr val="FFFF00"/>
                </a:solidFill>
              </a:rPr>
              <a:t>EXISTING SYSTEM</a:t>
            </a:r>
            <a:endParaRPr/>
          </a:p>
        </p:txBody>
      </p:sp>
      <p:sp>
        <p:nvSpPr>
          <p:cNvPr id="221" name="Google Shape;221;p11"/>
          <p:cNvSpPr txBox="1"/>
          <p:nvPr>
            <p:ph idx="1" type="body"/>
          </p:nvPr>
        </p:nvSpPr>
        <p:spPr>
          <a:xfrm>
            <a:off x="685346" y="1465028"/>
            <a:ext cx="7765322" cy="3044063"/>
          </a:xfrm>
          <a:prstGeom prst="rect">
            <a:avLst/>
          </a:prstGeom>
          <a:noFill/>
          <a:ln>
            <a:noFill/>
          </a:ln>
        </p:spPr>
        <p:txBody>
          <a:bodyPr anchorCtr="0" anchor="t" bIns="45700" lIns="91425" spcFirstLastPara="1" rIns="91425" wrap="square" tIns="45700">
            <a:normAutofit/>
          </a:bodyPr>
          <a:lstStyle/>
          <a:p>
            <a:pPr indent="-165735" lvl="0" marL="257175" rtl="0" algn="l">
              <a:spcBef>
                <a:spcPts val="0"/>
              </a:spcBef>
              <a:spcAft>
                <a:spcPts val="0"/>
              </a:spcAft>
              <a:buSzPts val="1440"/>
              <a:buNone/>
            </a:pPr>
            <a:r>
              <a:t/>
            </a:r>
            <a:endParaRPr sz="1800"/>
          </a:p>
          <a:p>
            <a:pPr indent="-257175" lvl="0" marL="257175" rtl="0" algn="just">
              <a:spcBef>
                <a:spcPts val="750"/>
              </a:spcBef>
              <a:spcAft>
                <a:spcPts val="0"/>
              </a:spcAft>
              <a:buSzPts val="1440"/>
              <a:buChar char="►"/>
            </a:pPr>
            <a:r>
              <a:rPr b="0" i="0" lang="en-US" sz="1800"/>
              <a:t>The existing systems are capable of detecting depression either through video or text.</a:t>
            </a:r>
            <a:endParaRPr/>
          </a:p>
          <a:p>
            <a:pPr indent="-257175" lvl="0" marL="257175" rtl="0" algn="just">
              <a:spcBef>
                <a:spcPts val="750"/>
              </a:spcBef>
              <a:spcAft>
                <a:spcPts val="0"/>
              </a:spcAft>
              <a:buSzPts val="1440"/>
              <a:buChar char="►"/>
            </a:pPr>
            <a:r>
              <a:rPr lang="en-US" sz="1800"/>
              <a:t>They use SVM, KNN which become inefficient when larger datasets are involved.</a:t>
            </a:r>
            <a:endParaRPr/>
          </a:p>
          <a:p>
            <a:pPr indent="-257175" lvl="0" marL="257175" rtl="0" algn="just">
              <a:spcBef>
                <a:spcPts val="750"/>
              </a:spcBef>
              <a:spcAft>
                <a:spcPts val="0"/>
              </a:spcAft>
              <a:buSzPts val="1440"/>
              <a:buChar char="►"/>
            </a:pPr>
            <a:r>
              <a:rPr lang="en-US" sz="1800"/>
              <a:t>Datasets trained are either bag of words without any day to day phrases or the images.</a:t>
            </a:r>
            <a:endParaRPr/>
          </a:p>
          <a:p>
            <a:pPr indent="0" lvl="0" marL="0" rtl="0" algn="just">
              <a:spcBef>
                <a:spcPts val="750"/>
              </a:spcBef>
              <a:spcAft>
                <a:spcPts val="0"/>
              </a:spcAft>
              <a:buSzPts val="1440"/>
              <a:buNone/>
            </a:pPr>
            <a:r>
              <a:t/>
            </a:r>
            <a:endParaRPr sz="1800"/>
          </a:p>
          <a:p>
            <a:pPr indent="-165735" lvl="0" marL="257175" rtl="0" algn="just">
              <a:spcBef>
                <a:spcPts val="750"/>
              </a:spcBef>
              <a:spcAft>
                <a:spcPts val="0"/>
              </a:spcAft>
              <a:buSzPts val="1440"/>
              <a:buNone/>
            </a:pPr>
            <a:r>
              <a:t/>
            </a:r>
            <a:endParaRPr sz="1800"/>
          </a:p>
          <a:p>
            <a:pPr indent="0" lvl="0" marL="0" rtl="0" algn="l">
              <a:spcBef>
                <a:spcPts val="750"/>
              </a:spcBef>
              <a:spcAft>
                <a:spcPts val="0"/>
              </a:spcAft>
              <a:buSzPts val="1440"/>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2"/>
          <p:cNvSpPr txBox="1"/>
          <p:nvPr>
            <p:ph type="title"/>
          </p:nvPr>
        </p:nvSpPr>
        <p:spPr>
          <a:xfrm>
            <a:off x="618067" y="603857"/>
            <a:ext cx="7173795" cy="639156"/>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FFFF00"/>
              </a:buClr>
              <a:buSzPts val="2800"/>
              <a:buFont typeface="Times New Roman"/>
              <a:buNone/>
            </a:pPr>
            <a:r>
              <a:rPr b="1" lang="en-US" sz="2800">
                <a:solidFill>
                  <a:srgbClr val="FFFF00"/>
                </a:solidFill>
                <a:latin typeface="Times New Roman"/>
                <a:ea typeface="Times New Roman"/>
                <a:cs typeface="Times New Roman"/>
                <a:sym typeface="Times New Roman"/>
              </a:rPr>
              <a:t>PROPOSED SYSTEM</a:t>
            </a:r>
            <a:endParaRPr/>
          </a:p>
        </p:txBody>
      </p:sp>
      <p:sp>
        <p:nvSpPr>
          <p:cNvPr id="227" name="Google Shape;227;p12"/>
          <p:cNvSpPr txBox="1"/>
          <p:nvPr>
            <p:ph idx="1" type="body"/>
          </p:nvPr>
        </p:nvSpPr>
        <p:spPr>
          <a:xfrm>
            <a:off x="618067" y="1334779"/>
            <a:ext cx="7832601" cy="3469183"/>
          </a:xfrm>
          <a:prstGeom prst="rect">
            <a:avLst/>
          </a:prstGeom>
          <a:noFill/>
          <a:ln>
            <a:noFill/>
          </a:ln>
        </p:spPr>
        <p:txBody>
          <a:bodyPr anchorCtr="0" anchor="t" bIns="45700" lIns="91425" spcFirstLastPara="1" rIns="91425" wrap="square" tIns="45700">
            <a:normAutofit/>
          </a:bodyPr>
          <a:lstStyle/>
          <a:p>
            <a:pPr indent="-165735" lvl="0" marL="257175" rtl="0" algn="l">
              <a:spcBef>
                <a:spcPts val="0"/>
              </a:spcBef>
              <a:spcAft>
                <a:spcPts val="0"/>
              </a:spcAft>
              <a:buSzPts val="1440"/>
              <a:buNone/>
            </a:pPr>
            <a:r>
              <a:t/>
            </a:r>
            <a:endParaRPr sz="1800"/>
          </a:p>
          <a:p>
            <a:pPr indent="-257175" lvl="0" marL="257175" rtl="0" algn="just">
              <a:spcBef>
                <a:spcPts val="750"/>
              </a:spcBef>
              <a:spcAft>
                <a:spcPts val="0"/>
              </a:spcAft>
              <a:buSzPts val="1440"/>
              <a:buChar char="►"/>
            </a:pPr>
            <a:r>
              <a:rPr lang="en-US" sz="1800"/>
              <a:t>In proposed system we are using people’s videos and their text inputs.</a:t>
            </a:r>
            <a:endParaRPr/>
          </a:p>
          <a:p>
            <a:pPr indent="-257175" lvl="0" marL="257175" rtl="0" algn="just">
              <a:spcBef>
                <a:spcPts val="750"/>
              </a:spcBef>
              <a:spcAft>
                <a:spcPts val="0"/>
              </a:spcAft>
              <a:buSzPts val="1440"/>
              <a:buChar char="►"/>
            </a:pPr>
            <a:r>
              <a:rPr lang="en-US" sz="1800"/>
              <a:t>System uses CNN for processing video data and NLP + Naïve Bayes Classifier for text processing.</a:t>
            </a:r>
            <a:endParaRPr/>
          </a:p>
          <a:p>
            <a:pPr indent="-257175" lvl="0" marL="257175" rtl="0" algn="just">
              <a:spcBef>
                <a:spcPts val="750"/>
              </a:spcBef>
              <a:spcAft>
                <a:spcPts val="0"/>
              </a:spcAft>
              <a:buSzPts val="1440"/>
              <a:buChar char="►"/>
            </a:pPr>
            <a:r>
              <a:rPr lang="en-US" sz="1800"/>
              <a:t>If user found depressed, then further categorization of depression is done through video interview &amp; accordingly he/she is provided with motivational material.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3"/>
          <p:cNvSpPr txBox="1"/>
          <p:nvPr>
            <p:ph type="title"/>
          </p:nvPr>
        </p:nvSpPr>
        <p:spPr>
          <a:xfrm>
            <a:off x="609600" y="720538"/>
            <a:ext cx="7004726" cy="657412"/>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FFFF00"/>
              </a:buClr>
              <a:buSzPts val="2800"/>
              <a:buFont typeface="Century Gothic"/>
              <a:buNone/>
            </a:pPr>
            <a:r>
              <a:rPr b="1" lang="en-US" sz="2800">
                <a:solidFill>
                  <a:srgbClr val="FFFF00"/>
                </a:solidFill>
              </a:rPr>
              <a:t>Algorithms</a:t>
            </a:r>
            <a:endParaRPr/>
          </a:p>
        </p:txBody>
      </p:sp>
      <p:sp>
        <p:nvSpPr>
          <p:cNvPr id="233" name="Google Shape;233;p13"/>
          <p:cNvSpPr txBox="1"/>
          <p:nvPr>
            <p:ph idx="1" type="body"/>
          </p:nvPr>
        </p:nvSpPr>
        <p:spPr>
          <a:xfrm>
            <a:off x="609600" y="1638301"/>
            <a:ext cx="7054790" cy="1625600"/>
          </a:xfrm>
          <a:prstGeom prst="rect">
            <a:avLst/>
          </a:prstGeom>
          <a:noFill/>
          <a:ln>
            <a:noFill/>
          </a:ln>
        </p:spPr>
        <p:txBody>
          <a:bodyPr anchorCtr="0" anchor="t" bIns="45700" lIns="91425" spcFirstLastPara="1" rIns="91425" wrap="square" tIns="45700">
            <a:normAutofit/>
          </a:bodyPr>
          <a:lstStyle/>
          <a:p>
            <a:pPr indent="-257175" lvl="0" marL="257175" rtl="0" algn="l">
              <a:spcBef>
                <a:spcPts val="0"/>
              </a:spcBef>
              <a:spcAft>
                <a:spcPts val="0"/>
              </a:spcAft>
              <a:buSzPts val="1280"/>
              <a:buChar char="►"/>
            </a:pPr>
            <a:r>
              <a:rPr lang="en-US" sz="1600"/>
              <a:t>CNN for Video Data Depression Detection </a:t>
            </a:r>
            <a:endParaRPr/>
          </a:p>
          <a:p>
            <a:pPr indent="-257175" lvl="0" marL="257175" rtl="0" algn="l">
              <a:spcBef>
                <a:spcPts val="750"/>
              </a:spcBef>
              <a:spcAft>
                <a:spcPts val="0"/>
              </a:spcAft>
              <a:buSzPts val="1280"/>
              <a:buChar char="►"/>
            </a:pPr>
            <a:r>
              <a:rPr lang="en-US" sz="1600"/>
              <a:t>NLP for Textual Data(English) processing.</a:t>
            </a:r>
            <a:endParaRPr/>
          </a:p>
          <a:p>
            <a:pPr indent="-257175" lvl="0" marL="257175" rtl="0" algn="l">
              <a:spcBef>
                <a:spcPts val="750"/>
              </a:spcBef>
              <a:spcAft>
                <a:spcPts val="0"/>
              </a:spcAft>
              <a:buSzPts val="1280"/>
              <a:buChar char="►"/>
            </a:pPr>
            <a:r>
              <a:rPr lang="en-US" sz="1600"/>
              <a:t>Then Naïve Bayes for semantic Analysis of the processed textual data.</a:t>
            </a:r>
            <a:endParaRPr/>
          </a:p>
          <a:p>
            <a:pPr indent="0" lvl="0" marL="0" rtl="0" algn="l">
              <a:spcBef>
                <a:spcPts val="750"/>
              </a:spcBef>
              <a:spcAft>
                <a:spcPts val="0"/>
              </a:spcAft>
              <a:buSzPts val="1280"/>
              <a:buNone/>
            </a:pPr>
            <a:r>
              <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4"/>
          <p:cNvSpPr txBox="1"/>
          <p:nvPr>
            <p:ph type="title"/>
          </p:nvPr>
        </p:nvSpPr>
        <p:spPr>
          <a:xfrm>
            <a:off x="471488" y="339538"/>
            <a:ext cx="7066638" cy="753456"/>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FFFF00"/>
              </a:buClr>
              <a:buSzPts val="2800"/>
              <a:buFont typeface="Times New Roman"/>
              <a:buNone/>
            </a:pPr>
            <a:r>
              <a:rPr b="1" lang="en-US" sz="2800">
                <a:solidFill>
                  <a:srgbClr val="FFFF00"/>
                </a:solidFill>
                <a:latin typeface="Times New Roman"/>
                <a:ea typeface="Times New Roman"/>
                <a:cs typeface="Times New Roman"/>
                <a:sym typeface="Times New Roman"/>
              </a:rPr>
              <a:t>Architecture Diagram</a:t>
            </a:r>
            <a:endParaRPr sz="2800">
              <a:solidFill>
                <a:srgbClr val="FFFF00"/>
              </a:solidFill>
              <a:latin typeface="Times New Roman"/>
              <a:ea typeface="Times New Roman"/>
              <a:cs typeface="Times New Roman"/>
              <a:sym typeface="Times New Roman"/>
            </a:endParaRPr>
          </a:p>
        </p:txBody>
      </p:sp>
      <p:pic>
        <p:nvPicPr>
          <p:cNvPr id="239" name="Google Shape;239;p14"/>
          <p:cNvPicPr preferRelativeResize="0"/>
          <p:nvPr>
            <p:ph idx="1" type="body"/>
          </p:nvPr>
        </p:nvPicPr>
        <p:blipFill rotWithShape="1">
          <a:blip r:embed="rId3">
            <a:alphaModFix/>
          </a:blip>
          <a:srcRect b="0" l="0" r="0" t="0"/>
          <a:stretch/>
        </p:blipFill>
        <p:spPr>
          <a:xfrm>
            <a:off x="370944" y="1207294"/>
            <a:ext cx="8014946" cy="317016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5"/>
          <p:cNvSpPr txBox="1"/>
          <p:nvPr>
            <p:ph type="title"/>
          </p:nvPr>
        </p:nvSpPr>
        <p:spPr>
          <a:xfrm>
            <a:off x="484584" y="389544"/>
            <a:ext cx="7152363" cy="567718"/>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FFFF00"/>
              </a:buClr>
              <a:buSzPts val="2800"/>
              <a:buFont typeface="Century Gothic"/>
              <a:buNone/>
            </a:pPr>
            <a:r>
              <a:rPr b="1" lang="en-US" sz="2800">
                <a:solidFill>
                  <a:srgbClr val="FFFF00"/>
                </a:solidFill>
              </a:rPr>
              <a:t>FEATURES</a:t>
            </a:r>
            <a:endParaRPr b="1" sz="2800">
              <a:solidFill>
                <a:srgbClr val="FFFF00"/>
              </a:solidFill>
            </a:endParaRPr>
          </a:p>
        </p:txBody>
      </p:sp>
      <p:sp>
        <p:nvSpPr>
          <p:cNvPr id="245" name="Google Shape;245;p15"/>
          <p:cNvSpPr txBox="1"/>
          <p:nvPr>
            <p:ph idx="1" type="body"/>
          </p:nvPr>
        </p:nvSpPr>
        <p:spPr>
          <a:xfrm>
            <a:off x="328614" y="1214437"/>
            <a:ext cx="8004042" cy="3257551"/>
          </a:xfrm>
          <a:prstGeom prst="rect">
            <a:avLst/>
          </a:prstGeom>
          <a:noFill/>
          <a:ln>
            <a:noFill/>
          </a:ln>
        </p:spPr>
        <p:txBody>
          <a:bodyPr anchorCtr="0" anchor="t" bIns="45700" lIns="91425" spcFirstLastPara="1" rIns="91425" wrap="square" tIns="45700">
            <a:normAutofit/>
          </a:bodyPr>
          <a:lstStyle/>
          <a:p>
            <a:pPr indent="-257175" lvl="0" marL="257175" rtl="0" algn="l">
              <a:spcBef>
                <a:spcPts val="0"/>
              </a:spcBef>
              <a:spcAft>
                <a:spcPts val="0"/>
              </a:spcAft>
              <a:buSzPts val="1440"/>
              <a:buChar char="►"/>
            </a:pPr>
            <a:r>
              <a:rPr lang="en-US" sz="1800">
                <a:solidFill>
                  <a:schemeClr val="lt1"/>
                </a:solidFill>
              </a:rPr>
              <a:t>The proposed system detects </a:t>
            </a:r>
            <a:r>
              <a:rPr lang="en-US" sz="1800"/>
              <a:t>Depression from video considering a certain threshold of frames.</a:t>
            </a:r>
            <a:endParaRPr/>
          </a:p>
          <a:p>
            <a:pPr indent="-257175" lvl="0" marL="257175" rtl="0" algn="l">
              <a:spcBef>
                <a:spcPts val="750"/>
              </a:spcBef>
              <a:spcAft>
                <a:spcPts val="0"/>
              </a:spcAft>
              <a:buSzPts val="1440"/>
              <a:buChar char="►"/>
            </a:pPr>
            <a:r>
              <a:rPr lang="en-US" sz="1800">
                <a:solidFill>
                  <a:schemeClr val="lt1"/>
                </a:solidFill>
              </a:rPr>
              <a:t>The result will be known in </a:t>
            </a:r>
            <a:r>
              <a:rPr lang="en-US" sz="1800"/>
              <a:t>real time to the user.</a:t>
            </a:r>
            <a:endParaRPr/>
          </a:p>
          <a:p>
            <a:pPr indent="-257175" lvl="0" marL="257175" rtl="0" algn="l">
              <a:spcBef>
                <a:spcPts val="750"/>
              </a:spcBef>
              <a:spcAft>
                <a:spcPts val="0"/>
              </a:spcAft>
              <a:buSzPts val="1440"/>
              <a:buChar char="►"/>
            </a:pPr>
            <a:r>
              <a:rPr lang="en-US" sz="1800">
                <a:solidFill>
                  <a:schemeClr val="lt1"/>
                </a:solidFill>
              </a:rPr>
              <a:t>An </a:t>
            </a:r>
            <a:r>
              <a:rPr lang="en-US" sz="1800"/>
              <a:t>SMS with motivational material can be sent if found to be depressed.</a:t>
            </a:r>
            <a:endParaRPr/>
          </a:p>
          <a:p>
            <a:pPr indent="-257175" lvl="0" marL="257175" rtl="0" algn="l">
              <a:spcBef>
                <a:spcPts val="750"/>
              </a:spcBef>
              <a:spcAft>
                <a:spcPts val="0"/>
              </a:spcAft>
              <a:buSzPts val="1440"/>
              <a:buChar char="►"/>
            </a:pPr>
            <a:r>
              <a:rPr lang="en-US" sz="1800">
                <a:solidFill>
                  <a:schemeClr val="lt1"/>
                </a:solidFill>
              </a:rPr>
              <a:t>Interface provided </a:t>
            </a:r>
            <a:r>
              <a:rPr lang="en-US" sz="1800"/>
              <a:t>for user to express his feelings descriptive Q/A and video.</a:t>
            </a:r>
            <a:endParaRPr sz="1800">
              <a:solidFill>
                <a:schemeClr val="lt1"/>
              </a:solidFill>
            </a:endParaRPr>
          </a:p>
          <a:p>
            <a:pPr indent="-257175" lvl="0" marL="257175" rtl="0" algn="l">
              <a:spcBef>
                <a:spcPts val="750"/>
              </a:spcBef>
              <a:spcAft>
                <a:spcPts val="0"/>
              </a:spcAft>
              <a:buSzPts val="1440"/>
              <a:buChar char="►"/>
            </a:pPr>
            <a:r>
              <a:rPr lang="en-US" sz="1800"/>
              <a:t>All the Action Units of FACS taken under consideration while model planning.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6"/>
          <p:cNvSpPr txBox="1"/>
          <p:nvPr>
            <p:ph type="title"/>
          </p:nvPr>
        </p:nvSpPr>
        <p:spPr>
          <a:xfrm>
            <a:off x="385763" y="339538"/>
            <a:ext cx="7152363" cy="639156"/>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FFFF00"/>
              </a:buClr>
              <a:buSzPts val="2800"/>
              <a:buFont typeface="Century Gothic"/>
              <a:buNone/>
            </a:pPr>
            <a:r>
              <a:rPr b="1" lang="en-US" sz="2800">
                <a:solidFill>
                  <a:srgbClr val="FFFF00"/>
                </a:solidFill>
              </a:rPr>
              <a:t>Application</a:t>
            </a:r>
            <a:endParaRPr sz="2800">
              <a:solidFill>
                <a:srgbClr val="FFFF00"/>
              </a:solidFill>
            </a:endParaRPr>
          </a:p>
        </p:txBody>
      </p:sp>
      <p:sp>
        <p:nvSpPr>
          <p:cNvPr id="251" name="Google Shape;251;p16"/>
          <p:cNvSpPr txBox="1"/>
          <p:nvPr>
            <p:ph idx="1" type="body"/>
          </p:nvPr>
        </p:nvSpPr>
        <p:spPr>
          <a:xfrm>
            <a:off x="557213" y="1286739"/>
            <a:ext cx="7405114" cy="2756624"/>
          </a:xfrm>
          <a:prstGeom prst="rect">
            <a:avLst/>
          </a:prstGeom>
          <a:noFill/>
          <a:ln>
            <a:noFill/>
          </a:ln>
        </p:spPr>
        <p:txBody>
          <a:bodyPr anchorCtr="0" anchor="t" bIns="45700" lIns="91425" spcFirstLastPara="1" rIns="91425" wrap="square" tIns="45700">
            <a:normAutofit/>
          </a:bodyPr>
          <a:lstStyle/>
          <a:p>
            <a:pPr indent="-257175" lvl="0" marL="257175" rtl="0" algn="l">
              <a:spcBef>
                <a:spcPts val="0"/>
              </a:spcBef>
              <a:spcAft>
                <a:spcPts val="0"/>
              </a:spcAft>
              <a:buSzPts val="1200"/>
              <a:buChar char="►"/>
            </a:pPr>
            <a:r>
              <a:rPr lang="en-US"/>
              <a:t>Having observed that people tend to express their feelings on social media, this type of software integration can lead to early detection of depression.</a:t>
            </a:r>
            <a:endParaRPr/>
          </a:p>
          <a:p>
            <a:pPr indent="-257175" lvl="0" marL="257175" rtl="0" algn="l">
              <a:spcBef>
                <a:spcPts val="750"/>
              </a:spcBef>
              <a:spcAft>
                <a:spcPts val="0"/>
              </a:spcAft>
              <a:buSzPts val="1200"/>
              <a:buChar char="►"/>
            </a:pPr>
            <a:r>
              <a:rPr lang="en-US"/>
              <a:t>If software used explicitly for Depression Detection(without integration on other platforms) then provides a remote service making it easier for people to assess their mental health.</a:t>
            </a:r>
            <a:endParaRPr/>
          </a:p>
          <a:p>
            <a:pPr indent="-257175" lvl="0" marL="257175" rtl="0" algn="l">
              <a:spcBef>
                <a:spcPts val="750"/>
              </a:spcBef>
              <a:spcAft>
                <a:spcPts val="0"/>
              </a:spcAft>
              <a:buSzPts val="1200"/>
              <a:buChar char="►"/>
            </a:pPr>
            <a:r>
              <a:rPr lang="en-US"/>
              <a:t>Will be helpful as Psychiatrist’s tool for dealing with patients effectively.</a:t>
            </a:r>
            <a:endParaRPr/>
          </a:p>
          <a:p>
            <a:pPr indent="-180975" lvl="0" marL="257175" rtl="0" algn="l">
              <a:spcBef>
                <a:spcPts val="750"/>
              </a:spcBef>
              <a:spcAft>
                <a:spcPts val="0"/>
              </a:spcAft>
              <a:buSzPts val="1200"/>
              <a:buNone/>
            </a:pPr>
            <a:r>
              <a:t/>
            </a:r>
            <a:endParaRPr/>
          </a:p>
          <a:p>
            <a:pPr indent="-180975" lvl="0" marL="257175" rtl="0" algn="l">
              <a:spcBef>
                <a:spcPts val="750"/>
              </a:spcBef>
              <a:spcAft>
                <a:spcPts val="0"/>
              </a:spcAft>
              <a:buSzPts val="12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7"/>
          <p:cNvSpPr txBox="1"/>
          <p:nvPr>
            <p:ph type="title"/>
          </p:nvPr>
        </p:nvSpPr>
        <p:spPr>
          <a:xfrm>
            <a:off x="530897" y="598923"/>
            <a:ext cx="7765322" cy="73364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FFFF00"/>
              </a:buClr>
              <a:buSzPts val="2800"/>
              <a:buFont typeface="Century Gothic"/>
              <a:buNone/>
            </a:pPr>
            <a:r>
              <a:rPr b="1" lang="en-US" sz="2800">
                <a:solidFill>
                  <a:srgbClr val="FFFF00"/>
                </a:solidFill>
              </a:rPr>
              <a:t>PROJECT SCOPE</a:t>
            </a:r>
            <a:br>
              <a:rPr b="1" lang="en-US" sz="2400">
                <a:solidFill>
                  <a:srgbClr val="FFFF00"/>
                </a:solidFill>
              </a:rPr>
            </a:br>
            <a:br>
              <a:rPr b="1" lang="en-US" sz="2400">
                <a:solidFill>
                  <a:srgbClr val="FFFF00"/>
                </a:solidFill>
              </a:rPr>
            </a:br>
            <a:endParaRPr b="1" sz="2400">
              <a:solidFill>
                <a:srgbClr val="FFFF00"/>
              </a:solidFill>
            </a:endParaRPr>
          </a:p>
        </p:txBody>
      </p:sp>
      <p:sp>
        <p:nvSpPr>
          <p:cNvPr id="257" name="Google Shape;257;p17"/>
          <p:cNvSpPr txBox="1"/>
          <p:nvPr>
            <p:ph idx="1" type="body"/>
          </p:nvPr>
        </p:nvSpPr>
        <p:spPr>
          <a:xfrm>
            <a:off x="1031885" y="1454014"/>
            <a:ext cx="6763346" cy="2639355"/>
          </a:xfrm>
          <a:prstGeom prst="rect">
            <a:avLst/>
          </a:prstGeom>
          <a:noFill/>
          <a:ln>
            <a:noFill/>
          </a:ln>
        </p:spPr>
        <p:txBody>
          <a:bodyPr anchorCtr="0" anchor="t" bIns="45700" lIns="91425" spcFirstLastPara="1" rIns="91425" wrap="square" tIns="45700">
            <a:normAutofit/>
          </a:bodyPr>
          <a:lstStyle/>
          <a:p>
            <a:pPr indent="-257175" lvl="0" marL="257175" rtl="0" algn="l">
              <a:spcBef>
                <a:spcPts val="0"/>
              </a:spcBef>
              <a:spcAft>
                <a:spcPts val="0"/>
              </a:spcAft>
              <a:buSzPts val="1440"/>
              <a:buChar char="►"/>
            </a:pPr>
            <a:r>
              <a:rPr b="0" i="0" lang="en-US" sz="1800">
                <a:latin typeface="Century Gothic"/>
                <a:ea typeface="Century Gothic"/>
                <a:cs typeface="Century Gothic"/>
                <a:sym typeface="Century Gothic"/>
              </a:rPr>
              <a:t>This result will help psychologists and other researchers to detect depression of individuals.</a:t>
            </a:r>
            <a:endParaRPr/>
          </a:p>
          <a:p>
            <a:pPr indent="-257175" lvl="0" marL="257175" rtl="0" algn="l">
              <a:spcBef>
                <a:spcPts val="750"/>
              </a:spcBef>
              <a:spcAft>
                <a:spcPts val="0"/>
              </a:spcAft>
              <a:buSzPts val="1440"/>
              <a:buChar char="►"/>
            </a:pPr>
            <a:r>
              <a:rPr lang="en-US" sz="1800">
                <a:latin typeface="Century Gothic"/>
                <a:ea typeface="Century Gothic"/>
                <a:cs typeface="Century Gothic"/>
                <a:sym typeface="Century Gothic"/>
              </a:rPr>
              <a:t>Many of the social media platforms can integrate the proposed system as the subsystem to check on their mental health.</a:t>
            </a:r>
            <a:endParaRPr/>
          </a:p>
          <a:p>
            <a:pPr indent="-257175" lvl="0" marL="257175" rtl="0" algn="l">
              <a:spcBef>
                <a:spcPts val="750"/>
              </a:spcBef>
              <a:spcAft>
                <a:spcPts val="0"/>
              </a:spcAft>
              <a:buSzPts val="1440"/>
              <a:buChar char="►"/>
            </a:pPr>
            <a:r>
              <a:rPr lang="en-US" sz="1800">
                <a:latin typeface="Century Gothic"/>
                <a:ea typeface="Century Gothic"/>
                <a:cs typeface="Century Gothic"/>
                <a:sym typeface="Century Gothic"/>
              </a:rPr>
              <a:t>With satisfactory accuracy of about 97% on video and text this is efficient.</a:t>
            </a:r>
            <a:endParaRPr/>
          </a:p>
          <a:p>
            <a:pPr indent="0" lvl="0" marL="137160" rtl="0" algn="l">
              <a:spcBef>
                <a:spcPts val="750"/>
              </a:spcBef>
              <a:spcAft>
                <a:spcPts val="0"/>
              </a:spcAft>
              <a:buSzPts val="1440"/>
              <a:buNone/>
            </a:pPr>
            <a:r>
              <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8"/>
          <p:cNvSpPr txBox="1"/>
          <p:nvPr>
            <p:ph type="title"/>
          </p:nvPr>
        </p:nvSpPr>
        <p:spPr>
          <a:xfrm>
            <a:off x="484584" y="339538"/>
            <a:ext cx="7053542" cy="610581"/>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FFFF00"/>
              </a:buClr>
              <a:buSzPts val="2800"/>
              <a:buFont typeface="Century Gothic"/>
              <a:buNone/>
            </a:pPr>
            <a:r>
              <a:rPr b="1" lang="en-US" sz="2800">
                <a:solidFill>
                  <a:srgbClr val="FFFF00"/>
                </a:solidFill>
              </a:rPr>
              <a:t>SYSTEM AND PLATFORM</a:t>
            </a:r>
            <a:endParaRPr b="1" sz="2800">
              <a:solidFill>
                <a:srgbClr val="FFFF00"/>
              </a:solidFill>
            </a:endParaRPr>
          </a:p>
        </p:txBody>
      </p:sp>
      <p:sp>
        <p:nvSpPr>
          <p:cNvPr id="263" name="Google Shape;263;p18"/>
          <p:cNvSpPr txBox="1"/>
          <p:nvPr>
            <p:ph idx="1" type="body"/>
          </p:nvPr>
        </p:nvSpPr>
        <p:spPr>
          <a:xfrm>
            <a:off x="598639" y="1151641"/>
            <a:ext cx="7053542" cy="3434647"/>
          </a:xfrm>
          <a:prstGeom prst="rect">
            <a:avLst/>
          </a:prstGeom>
          <a:noFill/>
          <a:ln>
            <a:noFill/>
          </a:ln>
        </p:spPr>
        <p:txBody>
          <a:bodyPr anchorCtr="0" anchor="t" bIns="45700" lIns="91425" spcFirstLastPara="1" rIns="91425" wrap="square" tIns="45700">
            <a:normAutofit/>
          </a:bodyPr>
          <a:lstStyle/>
          <a:p>
            <a:pPr indent="-257175" lvl="0" marL="257175" rtl="0" algn="l">
              <a:spcBef>
                <a:spcPts val="0"/>
              </a:spcBef>
              <a:spcAft>
                <a:spcPts val="0"/>
              </a:spcAft>
              <a:buSzPts val="1280"/>
              <a:buChar char="►"/>
            </a:pPr>
            <a:r>
              <a:rPr b="1" lang="en-US" sz="1600"/>
              <a:t>Software Requirements:</a:t>
            </a:r>
            <a:endParaRPr/>
          </a:p>
          <a:p>
            <a:pPr indent="0" lvl="0" marL="137160" rtl="0" algn="l">
              <a:spcBef>
                <a:spcPts val="750"/>
              </a:spcBef>
              <a:spcAft>
                <a:spcPts val="0"/>
              </a:spcAft>
              <a:buSzPts val="1280"/>
              <a:buNone/>
            </a:pPr>
            <a:r>
              <a:rPr b="1" lang="en-US" sz="1600"/>
              <a:t>		</a:t>
            </a:r>
            <a:r>
              <a:rPr lang="en-US" sz="1600"/>
              <a:t>Operating system - Linux/Windows </a:t>
            </a:r>
            <a:endParaRPr/>
          </a:p>
          <a:p>
            <a:pPr indent="0" lvl="0" marL="137160" rtl="0" algn="l">
              <a:spcBef>
                <a:spcPts val="750"/>
              </a:spcBef>
              <a:spcAft>
                <a:spcPts val="0"/>
              </a:spcAft>
              <a:buSzPts val="1280"/>
              <a:buNone/>
            </a:pPr>
            <a:r>
              <a:rPr lang="en-US" sz="1600"/>
              <a:t>	 	Programming Language -python 3.6</a:t>
            </a:r>
            <a:endParaRPr/>
          </a:p>
          <a:p>
            <a:pPr indent="0" lvl="0" marL="137160" rtl="0" algn="l">
              <a:spcBef>
                <a:spcPts val="750"/>
              </a:spcBef>
              <a:spcAft>
                <a:spcPts val="0"/>
              </a:spcAft>
              <a:buSzPts val="1280"/>
              <a:buNone/>
            </a:pPr>
            <a:r>
              <a:rPr lang="en-US" sz="1600"/>
              <a:t>	 	Library modules used - NumPy ,Pandas, TensorFlow ,Keras. </a:t>
            </a:r>
            <a:endParaRPr/>
          </a:p>
          <a:p>
            <a:pPr indent="0" lvl="0" marL="137160" rtl="0" algn="l">
              <a:spcBef>
                <a:spcPts val="750"/>
              </a:spcBef>
              <a:spcAft>
                <a:spcPts val="0"/>
              </a:spcAft>
              <a:buSzPts val="1280"/>
              <a:buNone/>
            </a:pPr>
            <a:r>
              <a:rPr lang="en-US" sz="1600"/>
              <a:t>		Platform used - Jupyter , Tensorboard .</a:t>
            </a:r>
            <a:endParaRPr/>
          </a:p>
          <a:p>
            <a:pPr indent="-257175" lvl="0" marL="257175" rtl="0" algn="l">
              <a:spcBef>
                <a:spcPts val="750"/>
              </a:spcBef>
              <a:spcAft>
                <a:spcPts val="0"/>
              </a:spcAft>
              <a:buSzPts val="1280"/>
              <a:buChar char="►"/>
            </a:pPr>
            <a:r>
              <a:rPr b="1" lang="en-US" sz="1600"/>
              <a:t> Hardware Requirements: </a:t>
            </a:r>
            <a:endParaRPr/>
          </a:p>
          <a:p>
            <a:pPr indent="0" lvl="0" marL="137160" rtl="0" algn="l">
              <a:spcBef>
                <a:spcPts val="750"/>
              </a:spcBef>
              <a:spcAft>
                <a:spcPts val="0"/>
              </a:spcAft>
              <a:buSzPts val="1280"/>
              <a:buNone/>
            </a:pPr>
            <a:r>
              <a:rPr b="1" lang="en-US" sz="1600"/>
              <a:t>		</a:t>
            </a:r>
            <a:r>
              <a:rPr lang="en-US" sz="1600"/>
              <a:t>Intel Core i5 Octa Core Edition (Or Higher)</a:t>
            </a:r>
            <a:endParaRPr/>
          </a:p>
          <a:p>
            <a:pPr indent="0" lvl="0" marL="137160" rtl="0" algn="l">
              <a:spcBef>
                <a:spcPts val="750"/>
              </a:spcBef>
              <a:spcAft>
                <a:spcPts val="0"/>
              </a:spcAft>
              <a:buSzPts val="1280"/>
              <a:buNone/>
            </a:pPr>
            <a:r>
              <a:rPr lang="en-US" sz="1600"/>
              <a:t>		8GB DDR4 RAM (Or Higher)</a:t>
            </a:r>
            <a:endParaRPr/>
          </a:p>
          <a:p>
            <a:pPr indent="0" lvl="0" marL="137160" rtl="0" algn="l">
              <a:spcBef>
                <a:spcPts val="750"/>
              </a:spcBef>
              <a:spcAft>
                <a:spcPts val="0"/>
              </a:spcAft>
              <a:buSzPts val="1280"/>
              <a:buNone/>
            </a:pPr>
            <a:r>
              <a:rPr lang="en-US" sz="1600"/>
              <a:t>		NVIDIA MX250 (Optional)</a:t>
            </a:r>
            <a:endParaRPr/>
          </a:p>
          <a:p>
            <a:pPr indent="0" lvl="0" marL="137160" rtl="0" algn="l">
              <a:spcBef>
                <a:spcPts val="750"/>
              </a:spcBef>
              <a:spcAft>
                <a:spcPts val="0"/>
              </a:spcAft>
              <a:buSzPts val="1280"/>
              <a:buNone/>
            </a:pPr>
            <a:r>
              <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9"/>
          <p:cNvSpPr txBox="1"/>
          <p:nvPr>
            <p:ph type="title"/>
          </p:nvPr>
        </p:nvSpPr>
        <p:spPr>
          <a:xfrm>
            <a:off x="878681" y="410333"/>
            <a:ext cx="7111519" cy="539786"/>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FFFF00"/>
              </a:buClr>
              <a:buSzPts val="2800"/>
              <a:buFont typeface="Century Gothic"/>
              <a:buNone/>
            </a:pPr>
            <a:r>
              <a:rPr b="1" lang="en-US" sz="2800">
                <a:solidFill>
                  <a:srgbClr val="FFFF00"/>
                </a:solidFill>
              </a:rPr>
              <a:t>CONCLUSION</a:t>
            </a:r>
            <a:endParaRPr b="1" sz="2800">
              <a:solidFill>
                <a:srgbClr val="FFFF00"/>
              </a:solidFill>
            </a:endParaRPr>
          </a:p>
        </p:txBody>
      </p:sp>
      <p:sp>
        <p:nvSpPr>
          <p:cNvPr id="270" name="Google Shape;270;p19"/>
          <p:cNvSpPr txBox="1"/>
          <p:nvPr/>
        </p:nvSpPr>
        <p:spPr>
          <a:xfrm>
            <a:off x="878681" y="1460633"/>
            <a:ext cx="7328719" cy="2118386"/>
          </a:xfrm>
          <a:prstGeom prst="rect">
            <a:avLst/>
          </a:prstGeom>
          <a:noFill/>
          <a:ln>
            <a:noFill/>
          </a:ln>
        </p:spPr>
        <p:txBody>
          <a:bodyPr anchorCtr="0" anchor="t" bIns="91425" lIns="91425" spcFirstLastPara="1" rIns="91425" wrap="square" tIns="91425">
            <a:noAutofit/>
          </a:bodyPr>
          <a:lstStyle/>
          <a:p>
            <a:pPr indent="0" lvl="0" marL="0" marR="0" rtl="0" algn="just">
              <a:spcBef>
                <a:spcPts val="0"/>
              </a:spcBef>
              <a:spcAft>
                <a:spcPts val="0"/>
              </a:spcAft>
              <a:buNone/>
            </a:pPr>
            <a:r>
              <a:rPr b="0" i="0" lang="en-US" sz="1800" u="none" cap="none" strike="noStrike">
                <a:solidFill>
                  <a:schemeClr val="lt1"/>
                </a:solidFill>
                <a:latin typeface="Century Gothic"/>
                <a:ea typeface="Century Gothic"/>
                <a:cs typeface="Century Gothic"/>
                <a:sym typeface="Century Gothic"/>
              </a:rPr>
              <a:t>	Thus ,the proposed system has met all the requirements of depression detection through video and text with satisfactory accuracy considering both the forms of datasets. And also considers some basic actions to help the labelled depressed person.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
          <p:cNvSpPr txBox="1"/>
          <p:nvPr>
            <p:ph type="title"/>
          </p:nvPr>
        </p:nvSpPr>
        <p:spPr>
          <a:xfrm>
            <a:off x="486872" y="152400"/>
            <a:ext cx="7765322" cy="727838"/>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FFFF00"/>
              </a:buClr>
              <a:buSzPts val="2800"/>
              <a:buFont typeface="Century Gothic"/>
              <a:buNone/>
            </a:pPr>
            <a:r>
              <a:rPr b="1" lang="en-US" sz="2800">
                <a:solidFill>
                  <a:srgbClr val="FFFF00"/>
                </a:solidFill>
              </a:rPr>
              <a:t>CONTENT</a:t>
            </a:r>
            <a:endParaRPr b="1" sz="2800">
              <a:solidFill>
                <a:srgbClr val="FFFF00"/>
              </a:solidFill>
            </a:endParaRPr>
          </a:p>
        </p:txBody>
      </p:sp>
      <p:sp>
        <p:nvSpPr>
          <p:cNvPr id="164" name="Google Shape;164;p2"/>
          <p:cNvSpPr txBox="1"/>
          <p:nvPr>
            <p:ph idx="1" type="body"/>
          </p:nvPr>
        </p:nvSpPr>
        <p:spPr>
          <a:xfrm>
            <a:off x="899319" y="944533"/>
            <a:ext cx="7945031" cy="3801829"/>
          </a:xfrm>
          <a:prstGeom prst="rect">
            <a:avLst/>
          </a:prstGeom>
          <a:noFill/>
          <a:ln>
            <a:noFill/>
          </a:ln>
        </p:spPr>
        <p:txBody>
          <a:bodyPr anchorCtr="0" anchor="t" bIns="45700" lIns="91425" spcFirstLastPara="1" rIns="91425" wrap="square" tIns="45700">
            <a:normAutofit fontScale="47500" lnSpcReduction="20000"/>
          </a:bodyPr>
          <a:lstStyle/>
          <a:p>
            <a:pPr indent="-257175" lvl="0" marL="257175" rtl="0" algn="l">
              <a:spcBef>
                <a:spcPts val="0"/>
              </a:spcBef>
              <a:spcAft>
                <a:spcPts val="0"/>
              </a:spcAft>
              <a:buSzPct val="80000"/>
              <a:buChar char="►"/>
            </a:pPr>
            <a:r>
              <a:rPr b="1" lang="en-US" sz="6000">
                <a:latin typeface="Times New Roman"/>
                <a:ea typeface="Times New Roman"/>
                <a:cs typeface="Times New Roman"/>
                <a:sym typeface="Times New Roman"/>
              </a:rPr>
              <a:t>Introduction</a:t>
            </a:r>
            <a:endParaRPr/>
          </a:p>
          <a:p>
            <a:pPr indent="-257175" lvl="0" marL="257175" rtl="0" algn="l">
              <a:spcBef>
                <a:spcPts val="750"/>
              </a:spcBef>
              <a:spcAft>
                <a:spcPts val="0"/>
              </a:spcAft>
              <a:buSzPct val="80000"/>
              <a:buChar char="►"/>
            </a:pPr>
            <a:r>
              <a:rPr b="1" lang="en-US" sz="6000">
                <a:latin typeface="Times New Roman"/>
                <a:ea typeface="Times New Roman"/>
                <a:cs typeface="Times New Roman"/>
                <a:sym typeface="Times New Roman"/>
              </a:rPr>
              <a:t>Problem Statement</a:t>
            </a:r>
            <a:endParaRPr/>
          </a:p>
          <a:p>
            <a:pPr indent="-257175" lvl="0" marL="257175" rtl="0" algn="l">
              <a:spcBef>
                <a:spcPts val="750"/>
              </a:spcBef>
              <a:spcAft>
                <a:spcPts val="0"/>
              </a:spcAft>
              <a:buSzPct val="80000"/>
              <a:buChar char="►"/>
            </a:pPr>
            <a:r>
              <a:rPr b="1" lang="en-US" sz="6000">
                <a:latin typeface="Times New Roman"/>
                <a:ea typeface="Times New Roman"/>
                <a:cs typeface="Times New Roman"/>
                <a:sym typeface="Times New Roman"/>
              </a:rPr>
              <a:t>Motivation</a:t>
            </a:r>
            <a:endParaRPr/>
          </a:p>
          <a:p>
            <a:pPr indent="-257175" lvl="0" marL="257175" rtl="0" algn="l">
              <a:spcBef>
                <a:spcPts val="750"/>
              </a:spcBef>
              <a:spcAft>
                <a:spcPts val="0"/>
              </a:spcAft>
              <a:buSzPct val="80000"/>
              <a:buChar char="►"/>
            </a:pPr>
            <a:r>
              <a:rPr b="1" lang="en-US" sz="6000">
                <a:latin typeface="Times New Roman"/>
                <a:ea typeface="Times New Roman"/>
                <a:cs typeface="Times New Roman"/>
                <a:sym typeface="Times New Roman"/>
              </a:rPr>
              <a:t>Objective</a:t>
            </a:r>
            <a:endParaRPr/>
          </a:p>
          <a:p>
            <a:pPr indent="-257175" lvl="0" marL="257175" rtl="0" algn="l">
              <a:spcBef>
                <a:spcPts val="750"/>
              </a:spcBef>
              <a:spcAft>
                <a:spcPts val="0"/>
              </a:spcAft>
              <a:buSzPct val="80000"/>
              <a:buChar char="►"/>
            </a:pPr>
            <a:r>
              <a:rPr b="1" lang="en-US" sz="6000">
                <a:latin typeface="Times New Roman"/>
                <a:ea typeface="Times New Roman"/>
                <a:cs typeface="Times New Roman"/>
                <a:sym typeface="Times New Roman"/>
              </a:rPr>
              <a:t>Literature Survey</a:t>
            </a:r>
            <a:endParaRPr/>
          </a:p>
          <a:p>
            <a:pPr indent="-257175" lvl="0" marL="257175" rtl="0" algn="l">
              <a:spcBef>
                <a:spcPts val="750"/>
              </a:spcBef>
              <a:spcAft>
                <a:spcPts val="0"/>
              </a:spcAft>
              <a:buSzPct val="80000"/>
              <a:buChar char="►"/>
            </a:pPr>
            <a:r>
              <a:rPr b="1" lang="en-US" sz="6000">
                <a:latin typeface="Times New Roman"/>
                <a:ea typeface="Times New Roman"/>
                <a:cs typeface="Times New Roman"/>
                <a:sym typeface="Times New Roman"/>
              </a:rPr>
              <a:t>Existing system</a:t>
            </a:r>
            <a:endParaRPr/>
          </a:p>
          <a:p>
            <a:pPr indent="-257175" lvl="0" marL="257175" rtl="0" algn="l">
              <a:spcBef>
                <a:spcPts val="750"/>
              </a:spcBef>
              <a:spcAft>
                <a:spcPts val="0"/>
              </a:spcAft>
              <a:buSzPct val="80000"/>
              <a:buChar char="►"/>
            </a:pPr>
            <a:r>
              <a:rPr b="1" lang="en-US" sz="6000">
                <a:latin typeface="Times New Roman"/>
                <a:ea typeface="Times New Roman"/>
                <a:cs typeface="Times New Roman"/>
                <a:sym typeface="Times New Roman"/>
              </a:rPr>
              <a:t>Proposed system</a:t>
            </a:r>
            <a:endParaRPr/>
          </a:p>
          <a:p>
            <a:pPr indent="-257175" lvl="0" marL="257175" rtl="0" algn="l">
              <a:spcBef>
                <a:spcPts val="750"/>
              </a:spcBef>
              <a:spcAft>
                <a:spcPts val="0"/>
              </a:spcAft>
              <a:buSzPct val="80000"/>
              <a:buChar char="►"/>
            </a:pPr>
            <a:r>
              <a:rPr b="1" lang="en-US" sz="6000">
                <a:latin typeface="Times New Roman"/>
                <a:ea typeface="Times New Roman"/>
                <a:cs typeface="Times New Roman"/>
                <a:sym typeface="Times New Roman"/>
              </a:rPr>
              <a:t>Algorithms</a:t>
            </a:r>
            <a:endParaRPr/>
          </a:p>
          <a:p>
            <a:pPr indent="-257175" lvl="0" marL="257175" rtl="0" algn="l">
              <a:spcBef>
                <a:spcPts val="750"/>
              </a:spcBef>
              <a:spcAft>
                <a:spcPts val="0"/>
              </a:spcAft>
              <a:buSzPct val="80000"/>
              <a:buChar char="►"/>
            </a:pPr>
            <a:r>
              <a:rPr b="1" lang="en-US" sz="6000">
                <a:latin typeface="Times New Roman"/>
                <a:ea typeface="Times New Roman"/>
                <a:cs typeface="Times New Roman"/>
                <a:sym typeface="Times New Roman"/>
              </a:rPr>
              <a:t>Architecture</a:t>
            </a:r>
            <a:endParaRPr/>
          </a:p>
          <a:p>
            <a:pPr indent="-257175" lvl="0" marL="257175" rtl="0" algn="l">
              <a:spcBef>
                <a:spcPts val="750"/>
              </a:spcBef>
              <a:spcAft>
                <a:spcPts val="0"/>
              </a:spcAft>
              <a:buSzPct val="80000"/>
              <a:buChar char="►"/>
            </a:pPr>
            <a:r>
              <a:rPr b="1" lang="en-US" sz="6000">
                <a:latin typeface="Times New Roman"/>
                <a:ea typeface="Times New Roman"/>
                <a:cs typeface="Times New Roman"/>
                <a:sym typeface="Times New Roman"/>
              </a:rPr>
              <a:t>Features</a:t>
            </a:r>
            <a:endParaRPr/>
          </a:p>
          <a:p>
            <a:pPr indent="-257175" lvl="0" marL="257175" rtl="0" algn="l">
              <a:spcBef>
                <a:spcPts val="750"/>
              </a:spcBef>
              <a:spcAft>
                <a:spcPts val="0"/>
              </a:spcAft>
              <a:buSzPct val="80000"/>
              <a:buChar char="►"/>
            </a:pPr>
            <a:r>
              <a:rPr b="1" lang="en-US" sz="6000">
                <a:latin typeface="Times New Roman"/>
                <a:ea typeface="Times New Roman"/>
                <a:cs typeface="Times New Roman"/>
                <a:sym typeface="Times New Roman"/>
              </a:rPr>
              <a:t>Application</a:t>
            </a:r>
            <a:endParaRPr/>
          </a:p>
          <a:p>
            <a:pPr indent="-257175" lvl="0" marL="257175" rtl="0" algn="l">
              <a:spcBef>
                <a:spcPts val="750"/>
              </a:spcBef>
              <a:spcAft>
                <a:spcPts val="0"/>
              </a:spcAft>
              <a:buSzPct val="80000"/>
              <a:buChar char="►"/>
            </a:pPr>
            <a:r>
              <a:rPr b="1" lang="en-US" sz="6000">
                <a:latin typeface="Times New Roman"/>
                <a:ea typeface="Times New Roman"/>
                <a:cs typeface="Times New Roman"/>
                <a:sym typeface="Times New Roman"/>
              </a:rPr>
              <a:t>Project Scope</a:t>
            </a:r>
            <a:endParaRPr/>
          </a:p>
          <a:p>
            <a:pPr indent="-257175" lvl="0" marL="257175" rtl="0" algn="l">
              <a:spcBef>
                <a:spcPts val="750"/>
              </a:spcBef>
              <a:spcAft>
                <a:spcPts val="0"/>
              </a:spcAft>
              <a:buSzPct val="80000"/>
              <a:buChar char="►"/>
            </a:pPr>
            <a:r>
              <a:rPr b="1" lang="en-US" sz="6000">
                <a:latin typeface="Times New Roman"/>
                <a:ea typeface="Times New Roman"/>
                <a:cs typeface="Times New Roman"/>
                <a:sym typeface="Times New Roman"/>
              </a:rPr>
              <a:t>System and Platform</a:t>
            </a:r>
            <a:endParaRPr/>
          </a:p>
          <a:p>
            <a:pPr indent="-257175" lvl="0" marL="257175" rtl="0" algn="l">
              <a:spcBef>
                <a:spcPts val="750"/>
              </a:spcBef>
              <a:spcAft>
                <a:spcPts val="0"/>
              </a:spcAft>
              <a:buSzPct val="80000"/>
              <a:buChar char="►"/>
            </a:pPr>
            <a:r>
              <a:rPr b="1" lang="en-US" sz="6000">
                <a:latin typeface="Times New Roman"/>
                <a:ea typeface="Times New Roman"/>
                <a:cs typeface="Times New Roman"/>
                <a:sym typeface="Times New Roman"/>
              </a:rPr>
              <a:t>Conclusion</a:t>
            </a:r>
            <a:endParaRPr/>
          </a:p>
          <a:p>
            <a:pPr indent="-257175" lvl="0" marL="257175" rtl="0" algn="l">
              <a:spcBef>
                <a:spcPts val="750"/>
              </a:spcBef>
              <a:spcAft>
                <a:spcPts val="0"/>
              </a:spcAft>
              <a:buSzPct val="80000"/>
              <a:buChar char="►"/>
            </a:pPr>
            <a:r>
              <a:rPr b="1" lang="en-US" sz="6000">
                <a:latin typeface="Times New Roman"/>
                <a:ea typeface="Times New Roman"/>
                <a:cs typeface="Times New Roman"/>
                <a:sym typeface="Times New Roman"/>
              </a:rPr>
              <a:t>References</a:t>
            </a:r>
            <a:endParaRPr/>
          </a:p>
          <a:p>
            <a:pPr indent="-223393" lvl="0" marL="257175" rtl="0" algn="l">
              <a:spcBef>
                <a:spcPts val="750"/>
              </a:spcBef>
              <a:spcAft>
                <a:spcPts val="0"/>
              </a:spcAft>
              <a:buSzPct val="80000"/>
              <a:buNone/>
            </a:pPr>
            <a:r>
              <a:t/>
            </a:r>
            <a:endParaRPr b="1" sz="1400">
              <a:latin typeface="Times New Roman"/>
              <a:ea typeface="Times New Roman"/>
              <a:cs typeface="Times New Roman"/>
              <a:sym typeface="Times New Roman"/>
            </a:endParaRPr>
          </a:p>
          <a:p>
            <a:pPr indent="-223393" lvl="0" marL="257175" rtl="0" algn="l">
              <a:spcBef>
                <a:spcPts val="750"/>
              </a:spcBef>
              <a:spcAft>
                <a:spcPts val="0"/>
              </a:spcAft>
              <a:buSzPct val="80000"/>
              <a:buNone/>
            </a:pPr>
            <a:r>
              <a:t/>
            </a:r>
            <a:endParaRPr b="1" sz="1400"/>
          </a:p>
          <a:p>
            <a:pPr indent="-223393" lvl="0" marL="257175" rtl="0" algn="l">
              <a:spcBef>
                <a:spcPts val="750"/>
              </a:spcBef>
              <a:spcAft>
                <a:spcPts val="0"/>
              </a:spcAft>
              <a:buSzPct val="80000"/>
              <a:buNone/>
            </a:pPr>
            <a:r>
              <a:t/>
            </a:r>
            <a:endParaRPr b="1" sz="1400"/>
          </a:p>
          <a:p>
            <a:pPr indent="-223393" lvl="0" marL="257175" rtl="0" algn="l">
              <a:spcBef>
                <a:spcPts val="750"/>
              </a:spcBef>
              <a:spcAft>
                <a:spcPts val="0"/>
              </a:spcAft>
              <a:buSzPct val="80000"/>
              <a:buNone/>
            </a:pPr>
            <a:r>
              <a:t/>
            </a:r>
            <a:endParaRPr b="1"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0"/>
          <p:cNvSpPr txBox="1"/>
          <p:nvPr>
            <p:ph type="title"/>
          </p:nvPr>
        </p:nvSpPr>
        <p:spPr>
          <a:xfrm>
            <a:off x="928687" y="389860"/>
            <a:ext cx="7053539" cy="617409"/>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FFFF00"/>
              </a:buClr>
              <a:buSzPts val="2800"/>
              <a:buFont typeface="Arial"/>
              <a:buNone/>
            </a:pPr>
            <a:r>
              <a:rPr b="1" lang="en-US" sz="2800">
                <a:solidFill>
                  <a:srgbClr val="FFFF00"/>
                </a:solidFill>
                <a:latin typeface="Arial"/>
                <a:ea typeface="Arial"/>
                <a:cs typeface="Arial"/>
                <a:sym typeface="Arial"/>
              </a:rPr>
              <a:t>REFERENCES</a:t>
            </a:r>
            <a:endParaRPr b="1" sz="2800">
              <a:solidFill>
                <a:srgbClr val="FFFF00"/>
              </a:solidFill>
              <a:latin typeface="Arial"/>
              <a:ea typeface="Arial"/>
              <a:cs typeface="Arial"/>
              <a:sym typeface="Arial"/>
            </a:endParaRPr>
          </a:p>
        </p:txBody>
      </p:sp>
      <p:sp>
        <p:nvSpPr>
          <p:cNvPr id="277" name="Google Shape;277;p20"/>
          <p:cNvSpPr txBox="1"/>
          <p:nvPr/>
        </p:nvSpPr>
        <p:spPr>
          <a:xfrm>
            <a:off x="581248" y="1199581"/>
            <a:ext cx="8087832" cy="386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1600"/>
              <a:buFont typeface="Century Gothic"/>
              <a:buNone/>
            </a:pPr>
            <a:r>
              <a:rPr b="0" i="0" lang="en-US" sz="1600" u="none" cap="none" strike="noStrike">
                <a:solidFill>
                  <a:srgbClr val="FFFFFF"/>
                </a:solidFill>
                <a:latin typeface="Century Gothic"/>
                <a:ea typeface="Century Gothic"/>
                <a:cs typeface="Century Gothic"/>
                <a:sym typeface="Century Gothic"/>
              </a:rPr>
              <a:t>[1]</a:t>
            </a:r>
            <a:r>
              <a:rPr b="0" i="0" lang="en-US" sz="1600" u="none" cap="none" strike="noStrike">
                <a:solidFill>
                  <a:schemeClr val="lt1"/>
                </a:solidFill>
                <a:latin typeface="Century Gothic"/>
                <a:ea typeface="Century Gothic"/>
                <a:cs typeface="Century Gothic"/>
                <a:sym typeface="Century Gothic"/>
              </a:rPr>
              <a:t> 2019 IEEE International Conference on Signal Processing, Information, Communication &amp; Systems(SPICSCON) 28-30 November,2019, Dhaka, Bangladesh</a:t>
            </a:r>
            <a:endParaRPr/>
          </a:p>
          <a:p>
            <a:pPr indent="0" lvl="0" marL="0" marR="0" rtl="0" algn="l">
              <a:lnSpc>
                <a:spcPct val="100000"/>
              </a:lnSpc>
              <a:spcBef>
                <a:spcPts val="0"/>
              </a:spcBef>
              <a:spcAft>
                <a:spcPts val="0"/>
              </a:spcAft>
              <a:buClr>
                <a:schemeClr val="lt1"/>
              </a:buClr>
              <a:buSzPts val="1600"/>
              <a:buFont typeface="Century Gothic"/>
              <a:buNone/>
            </a:pPr>
            <a:r>
              <a:t/>
            </a:r>
            <a:endParaRPr b="0" i="0" sz="1600" u="none" cap="none" strike="noStrike">
              <a:solidFill>
                <a:srgbClr val="FFFFFF"/>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FFFFFF"/>
              </a:buClr>
              <a:buSzPts val="1600"/>
              <a:buFont typeface="Century Gothic"/>
              <a:buNone/>
            </a:pPr>
            <a:r>
              <a:rPr b="0" i="0" lang="en-US" sz="1600" u="none" cap="none" strike="noStrike">
                <a:solidFill>
                  <a:srgbClr val="FFFFFF"/>
                </a:solidFill>
                <a:latin typeface="Century Gothic"/>
                <a:ea typeface="Century Gothic"/>
                <a:cs typeface="Century Gothic"/>
                <a:sym typeface="Century Gothic"/>
              </a:rPr>
              <a:t>[2] </a:t>
            </a:r>
            <a:r>
              <a:rPr b="0" i="0" lang="en-US" sz="1600" u="none" cap="none" strike="noStrike">
                <a:solidFill>
                  <a:schemeClr val="lt1"/>
                </a:solidFill>
                <a:latin typeface="Century Gothic"/>
                <a:ea typeface="Century Gothic"/>
                <a:cs typeface="Century Gothic"/>
                <a:sym typeface="Century Gothic"/>
              </a:rPr>
              <a:t>1 Department of Computer Science &amp; Engineering, Islamic University of Technology (IUT), Dhaka, Bangladesh, Islam et al. Health Inf Sci Syst (2018)</a:t>
            </a:r>
            <a:endParaRPr/>
          </a:p>
          <a:p>
            <a:pPr indent="0" lvl="0" marL="0" marR="0" rtl="0" algn="l">
              <a:lnSpc>
                <a:spcPct val="100000"/>
              </a:lnSpc>
              <a:spcBef>
                <a:spcPts val="0"/>
              </a:spcBef>
              <a:spcAft>
                <a:spcPts val="0"/>
              </a:spcAft>
              <a:buClr>
                <a:schemeClr val="lt1"/>
              </a:buClr>
              <a:buSzPts val="1600"/>
              <a:buFont typeface="Century Gothic"/>
              <a:buNone/>
            </a:pPr>
            <a:r>
              <a:t/>
            </a:r>
            <a:endParaRPr b="0" i="0" sz="16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FFFFFF"/>
              </a:buClr>
              <a:buSzPts val="1600"/>
              <a:buFont typeface="Century Gothic"/>
              <a:buNone/>
            </a:pPr>
            <a:r>
              <a:rPr b="0" i="0" lang="en-US" sz="1600" u="none" cap="none" strike="noStrike">
                <a:solidFill>
                  <a:srgbClr val="FFFFFF"/>
                </a:solidFill>
                <a:latin typeface="Century Gothic"/>
                <a:ea typeface="Century Gothic"/>
                <a:cs typeface="Century Gothic"/>
                <a:sym typeface="Century Gothic"/>
              </a:rPr>
              <a:t>[3] </a:t>
            </a:r>
            <a:r>
              <a:rPr b="0" i="0" lang="en-US" sz="1600" u="none" cap="none" strike="noStrike">
                <a:solidFill>
                  <a:schemeClr val="lt1"/>
                </a:solidFill>
                <a:latin typeface="Century Gothic"/>
                <a:ea typeface="Century Gothic"/>
                <a:cs typeface="Century Gothic"/>
                <a:sym typeface="Century Gothic"/>
              </a:rPr>
              <a:t>Department of Information Technology Institute of Engineering &amp; Management, Salt Lake, Kolkata, INDIA </a:t>
            </a:r>
            <a:endParaRPr/>
          </a:p>
          <a:p>
            <a:pPr indent="0" lvl="0" marL="0" marR="0" rtl="0" algn="l">
              <a:lnSpc>
                <a:spcPct val="100000"/>
              </a:lnSpc>
              <a:spcBef>
                <a:spcPts val="0"/>
              </a:spcBef>
              <a:spcAft>
                <a:spcPts val="0"/>
              </a:spcAft>
              <a:buClr>
                <a:schemeClr val="lt1"/>
              </a:buClr>
              <a:buSzPts val="1600"/>
              <a:buFont typeface="Century Gothic"/>
              <a:buNone/>
            </a:pPr>
            <a:r>
              <a:t/>
            </a:r>
            <a:endParaRPr b="0" i="0" sz="1600" u="none" cap="none" strike="noStrike">
              <a:solidFill>
                <a:srgbClr val="FFFFFF"/>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FFFFFF"/>
              </a:buClr>
              <a:buSzPts val="1600"/>
              <a:buFont typeface="Century Gothic"/>
              <a:buNone/>
            </a:pPr>
            <a:r>
              <a:rPr b="0" i="0" lang="en-US" sz="1600" u="none" cap="none" strike="noStrike">
                <a:solidFill>
                  <a:srgbClr val="FFFFFF"/>
                </a:solidFill>
                <a:latin typeface="Century Gothic"/>
                <a:ea typeface="Century Gothic"/>
                <a:cs typeface="Century Gothic"/>
                <a:sym typeface="Century Gothic"/>
              </a:rPr>
              <a:t>[4] </a:t>
            </a:r>
            <a:r>
              <a:rPr b="0" i="0" lang="en-US" sz="1600" u="none" cap="none" strike="noStrike">
                <a:solidFill>
                  <a:schemeClr val="lt1"/>
                </a:solidFill>
                <a:latin typeface="Century Gothic"/>
                <a:ea typeface="Century Gothic"/>
                <a:cs typeface="Century Gothic"/>
                <a:sym typeface="Century Gothic"/>
              </a:rPr>
              <a:t>Sai Krishna Lakshminarayanan, John McCrae National University of Ireland Galway {s.lakshminarayanan1,john.mccrae}@nuigalway.ie</a:t>
            </a:r>
            <a:endParaRPr b="0" i="0" sz="1600" u="none" cap="none" strike="noStrike">
              <a:solidFill>
                <a:srgbClr val="FFFFFF"/>
              </a:solidFill>
              <a:latin typeface="Century Gothic"/>
              <a:ea typeface="Century Gothic"/>
              <a:cs typeface="Century Gothic"/>
              <a:sym typeface="Century Gothic"/>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1"/>
          <p:cNvSpPr txBox="1"/>
          <p:nvPr/>
        </p:nvSpPr>
        <p:spPr>
          <a:xfrm>
            <a:off x="586108" y="542350"/>
            <a:ext cx="7364819" cy="169790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600"/>
              <a:buFont typeface="Century Gothic"/>
              <a:buNone/>
            </a:pPr>
            <a:r>
              <a:rPr b="0" i="0" lang="en-US" sz="1600" u="none" cap="none" strike="noStrike">
                <a:solidFill>
                  <a:srgbClr val="FFFFFF"/>
                </a:solidFill>
                <a:latin typeface="Century Gothic"/>
                <a:ea typeface="Century Gothic"/>
                <a:cs typeface="Century Gothic"/>
                <a:sym typeface="Century Gothic"/>
              </a:rPr>
              <a:t>[5] </a:t>
            </a:r>
            <a:r>
              <a:rPr b="0" i="0" lang="en-US" sz="1600" u="none" cap="none" strike="noStrike">
                <a:solidFill>
                  <a:schemeClr val="lt1"/>
                </a:solidFill>
                <a:latin typeface="Century Gothic"/>
                <a:ea typeface="Century Gothic"/>
                <a:cs typeface="Century Gothic"/>
                <a:sym typeface="Century Gothic"/>
              </a:rPr>
              <a:t>2nd International Conference on Electrical, Computer &amp; Telecommunication Engineering (ICECTE) 8-10 December 2016, Rajshahi-6204, Bangladesh </a:t>
            </a:r>
            <a:endParaRPr b="0" i="0" sz="1600" u="none" cap="none" strike="noStrike">
              <a:solidFill>
                <a:srgbClr val="FFFFFF"/>
              </a:solidFill>
              <a:latin typeface="Century Gothic"/>
              <a:ea typeface="Century Gothic"/>
              <a:cs typeface="Century Gothic"/>
              <a:sym typeface="Century Gothic"/>
            </a:endParaRPr>
          </a:p>
          <a:p>
            <a:pPr indent="0" lvl="0" marL="0" marR="0" rtl="0" algn="l">
              <a:lnSpc>
                <a:spcPct val="100000"/>
              </a:lnSpc>
              <a:spcBef>
                <a:spcPts val="1000"/>
              </a:spcBef>
              <a:spcAft>
                <a:spcPts val="0"/>
              </a:spcAft>
              <a:buClr>
                <a:srgbClr val="FFFFFF"/>
              </a:buClr>
              <a:buSzPts val="1600"/>
              <a:buFont typeface="Century Gothic"/>
              <a:buNone/>
            </a:pPr>
            <a:r>
              <a:rPr b="0" i="0" lang="en-US" sz="1600" u="none" cap="none" strike="noStrike">
                <a:solidFill>
                  <a:srgbClr val="FFFFFF"/>
                </a:solidFill>
                <a:latin typeface="Century Gothic"/>
                <a:ea typeface="Century Gothic"/>
                <a:cs typeface="Century Gothic"/>
                <a:sym typeface="Century Gothic"/>
              </a:rPr>
              <a:t>[6] </a:t>
            </a:r>
            <a:r>
              <a:rPr b="0" i="0" lang="en-US" sz="1600" u="none" cap="none" strike="noStrike">
                <a:solidFill>
                  <a:schemeClr val="lt1"/>
                </a:solidFill>
                <a:latin typeface="Century Gothic"/>
                <a:ea typeface="Century Gothic"/>
                <a:cs typeface="Century Gothic"/>
                <a:sym typeface="Century Gothic"/>
              </a:rPr>
              <a:t>2016 IEEE International Conferences on Big Data and Cloud Computing (BDCloud), Social Computing and Networking (SocialCom), Sustainable Computing and Communications (SustainCom)</a:t>
            </a:r>
            <a:endParaRPr b="0" i="0" sz="1600" u="none" cap="none" strike="noStrike">
              <a:solidFill>
                <a:srgbClr val="FFFFFF"/>
              </a:solidFill>
              <a:latin typeface="Century Gothic"/>
              <a:ea typeface="Century Gothic"/>
              <a:cs typeface="Century Gothic"/>
              <a:sym typeface="Century Gothic"/>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2"/>
          <p:cNvSpPr txBox="1"/>
          <p:nvPr>
            <p:ph type="title"/>
          </p:nvPr>
        </p:nvSpPr>
        <p:spPr>
          <a:xfrm>
            <a:off x="891778" y="1889732"/>
            <a:ext cx="7053542" cy="1050398"/>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FFFF00"/>
              </a:buClr>
              <a:buSzPts val="3600"/>
              <a:buFont typeface="Century Gothic"/>
              <a:buNone/>
            </a:pPr>
            <a:r>
              <a:rPr b="1" lang="en-US" sz="3600">
                <a:solidFill>
                  <a:srgbClr val="FFFF00"/>
                </a:solidFill>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8" name="Shape 168"/>
        <p:cNvGrpSpPr/>
        <p:nvPr/>
      </p:nvGrpSpPr>
      <p:grpSpPr>
        <a:xfrm>
          <a:off x="0" y="0"/>
          <a:ext cx="0" cy="0"/>
          <a:chOff x="0" y="0"/>
          <a:chExt cx="0" cy="0"/>
        </a:xfrm>
      </p:grpSpPr>
      <p:sp>
        <p:nvSpPr>
          <p:cNvPr id="169" name="Google Shape;169;p3"/>
          <p:cNvSpPr txBox="1"/>
          <p:nvPr>
            <p:ph type="title"/>
          </p:nvPr>
        </p:nvSpPr>
        <p:spPr>
          <a:xfrm>
            <a:off x="2533643" y="245438"/>
            <a:ext cx="3267821" cy="452100"/>
          </a:xfrm>
          <a:prstGeom prst="rect">
            <a:avLst/>
          </a:prstGeom>
          <a:noFill/>
          <a:ln>
            <a:noFill/>
          </a:ln>
        </p:spPr>
        <p:txBody>
          <a:bodyPr anchorCtr="0" anchor="t" bIns="0" lIns="0" spcFirstLastPara="1" rIns="0" wrap="square" tIns="12700">
            <a:noAutofit/>
          </a:bodyPr>
          <a:lstStyle/>
          <a:p>
            <a:pPr indent="0" lvl="0" marL="12700" rtl="0" algn="ctr">
              <a:lnSpc>
                <a:spcPct val="100000"/>
              </a:lnSpc>
              <a:spcBef>
                <a:spcPts val="0"/>
              </a:spcBef>
              <a:spcAft>
                <a:spcPts val="0"/>
              </a:spcAft>
              <a:buClr>
                <a:srgbClr val="FFFF00"/>
              </a:buClr>
              <a:buSzPts val="2800"/>
              <a:buFont typeface="Arial"/>
              <a:buNone/>
            </a:pPr>
            <a:r>
              <a:rPr b="1" lang="en-US" sz="2800">
                <a:solidFill>
                  <a:srgbClr val="FFFF00"/>
                </a:solidFill>
                <a:latin typeface="Arial"/>
                <a:ea typeface="Arial"/>
                <a:cs typeface="Arial"/>
                <a:sym typeface="Arial"/>
              </a:rPr>
              <a:t>Introduction</a:t>
            </a:r>
            <a:endParaRPr sz="2800">
              <a:solidFill>
                <a:srgbClr val="FFFF00"/>
              </a:solidFill>
              <a:latin typeface="Arial"/>
              <a:ea typeface="Arial"/>
              <a:cs typeface="Arial"/>
              <a:sym typeface="Arial"/>
            </a:endParaRPr>
          </a:p>
        </p:txBody>
      </p:sp>
      <p:sp>
        <p:nvSpPr>
          <p:cNvPr id="170" name="Google Shape;170;p3"/>
          <p:cNvSpPr txBox="1"/>
          <p:nvPr/>
        </p:nvSpPr>
        <p:spPr>
          <a:xfrm>
            <a:off x="900113" y="1095961"/>
            <a:ext cx="7044281" cy="3576051"/>
          </a:xfrm>
          <a:prstGeom prst="rect">
            <a:avLst/>
          </a:prstGeom>
          <a:noFill/>
          <a:ln>
            <a:noFill/>
          </a:ln>
        </p:spPr>
        <p:txBody>
          <a:bodyPr anchorCtr="0" anchor="t" bIns="0" lIns="0" spcFirstLastPara="1" rIns="0" wrap="square" tIns="12700">
            <a:noAutofit/>
          </a:bodyPr>
          <a:lstStyle/>
          <a:p>
            <a:pPr indent="-285750" lvl="0" marL="285750" marR="0" rtl="0" algn="just">
              <a:lnSpc>
                <a:spcPct val="110000"/>
              </a:lnSpc>
              <a:spcBef>
                <a:spcPts val="0"/>
              </a:spcBef>
              <a:spcAft>
                <a:spcPts val="0"/>
              </a:spcAft>
              <a:buClr>
                <a:schemeClr val="lt1"/>
              </a:buClr>
              <a:buSzPts val="1800"/>
              <a:buFont typeface="Noto Sans Symbols"/>
              <a:buChar char="❖"/>
            </a:pPr>
            <a:r>
              <a:rPr b="0" i="0" lang="en-US" sz="1800" u="none" cap="none" strike="noStrike">
                <a:solidFill>
                  <a:schemeClr val="lt1"/>
                </a:solidFill>
                <a:latin typeface="Times New Roman"/>
                <a:ea typeface="Times New Roman"/>
                <a:cs typeface="Times New Roman"/>
                <a:sym typeface="Times New Roman"/>
              </a:rPr>
              <a:t>Today’s social media not only host the written and multimedia contents but also offer their users to express their feelings, emotions and sentiments about a topic, subject or an issue online. </a:t>
            </a:r>
            <a:endParaRPr/>
          </a:p>
          <a:p>
            <a:pPr indent="0" lvl="0" marL="0" marR="0" rtl="0" algn="just">
              <a:lnSpc>
                <a:spcPct val="110000"/>
              </a:lnSpc>
              <a:spcBef>
                <a:spcPts val="0"/>
              </a:spcBef>
              <a:spcAft>
                <a:spcPts val="0"/>
              </a:spcAft>
              <a:buClr>
                <a:schemeClr val="lt1"/>
              </a:buClr>
              <a:buSzPts val="1800"/>
              <a:buFont typeface="Noto Sans Symbols"/>
              <a:buNone/>
            </a:pPr>
            <a:r>
              <a:t/>
            </a:r>
            <a:endParaRPr b="0" i="0" sz="1800" u="none" cap="none" strike="noStrike">
              <a:solidFill>
                <a:schemeClr val="lt1"/>
              </a:solidFill>
              <a:latin typeface="Times New Roman"/>
              <a:ea typeface="Times New Roman"/>
              <a:cs typeface="Times New Roman"/>
              <a:sym typeface="Times New Roman"/>
            </a:endParaRPr>
          </a:p>
          <a:p>
            <a:pPr indent="-285750" lvl="0" marL="285750" marR="0" rtl="0" algn="just">
              <a:lnSpc>
                <a:spcPct val="110000"/>
              </a:lnSpc>
              <a:spcBef>
                <a:spcPts val="0"/>
              </a:spcBef>
              <a:spcAft>
                <a:spcPts val="0"/>
              </a:spcAft>
              <a:buClr>
                <a:schemeClr val="lt1"/>
              </a:buClr>
              <a:buSzPts val="1800"/>
              <a:buFont typeface="Noto Sans Symbols"/>
              <a:buChar char="❖"/>
            </a:pPr>
            <a:r>
              <a:rPr b="0" i="0" lang="en-US" sz="1800" u="none" cap="none" strike="noStrike">
                <a:solidFill>
                  <a:schemeClr val="lt1"/>
                </a:solidFill>
                <a:latin typeface="Times New Roman"/>
                <a:ea typeface="Times New Roman"/>
                <a:cs typeface="Times New Roman"/>
                <a:sym typeface="Times New Roman"/>
              </a:rPr>
              <a:t>The technique of detecting and recognizing the objects using deep learning is mainly used to generate captions.</a:t>
            </a:r>
            <a:endParaRPr/>
          </a:p>
          <a:p>
            <a:pPr indent="0" lvl="0" marL="0" marR="0" rtl="0" algn="just">
              <a:lnSpc>
                <a:spcPct val="110000"/>
              </a:lnSpc>
              <a:spcBef>
                <a:spcPts val="0"/>
              </a:spcBef>
              <a:spcAft>
                <a:spcPts val="0"/>
              </a:spcAft>
              <a:buClr>
                <a:schemeClr val="lt1"/>
              </a:buClr>
              <a:buSzPts val="1800"/>
              <a:buFont typeface="Noto Sans Symbols"/>
              <a:buNone/>
            </a:pPr>
            <a:r>
              <a:t/>
            </a:r>
            <a:endParaRPr b="0" i="0" sz="1800" u="none" cap="none" strike="noStrike">
              <a:solidFill>
                <a:schemeClr val="lt1"/>
              </a:solidFill>
              <a:latin typeface="Times New Roman"/>
              <a:ea typeface="Times New Roman"/>
              <a:cs typeface="Times New Roman"/>
              <a:sym typeface="Times New Roman"/>
            </a:endParaRPr>
          </a:p>
          <a:p>
            <a:pPr indent="-285750" lvl="0" marL="285750" marR="0" rtl="0" algn="just">
              <a:lnSpc>
                <a:spcPct val="110000"/>
              </a:lnSpc>
              <a:spcBef>
                <a:spcPts val="0"/>
              </a:spcBef>
              <a:spcAft>
                <a:spcPts val="0"/>
              </a:spcAft>
              <a:buClr>
                <a:schemeClr val="lt1"/>
              </a:buClr>
              <a:buSzPts val="1800"/>
              <a:buFont typeface="Noto Sans Symbols"/>
              <a:buChar char="❖"/>
            </a:pPr>
            <a:r>
              <a:rPr b="0" i="0" lang="en-US" sz="1800" u="none" cap="none" strike="noStrike">
                <a:solidFill>
                  <a:schemeClr val="lt1"/>
                </a:solidFill>
                <a:latin typeface="Times New Roman"/>
                <a:ea typeface="Times New Roman"/>
                <a:cs typeface="Times New Roman"/>
                <a:sym typeface="Times New Roman"/>
              </a:rPr>
              <a:t>In this approach of detecting emotions , A image is given as an input and then the relevant output is being provided.</a:t>
            </a:r>
            <a:endParaRPr/>
          </a:p>
          <a:p>
            <a:pPr indent="0" lvl="0" marL="0" marR="0" rtl="0" algn="just">
              <a:lnSpc>
                <a:spcPct val="110000"/>
              </a:lnSpc>
              <a:spcBef>
                <a:spcPts val="0"/>
              </a:spcBef>
              <a:spcAft>
                <a:spcPts val="0"/>
              </a:spcAft>
              <a:buClr>
                <a:schemeClr val="lt1"/>
              </a:buClr>
              <a:buSzPts val="1800"/>
              <a:buFont typeface="Noto Sans Symbols"/>
              <a:buNone/>
            </a:pPr>
            <a:r>
              <a:t/>
            </a:r>
            <a:endParaRPr b="0" i="0" sz="1800" u="none" cap="none" strike="noStrike">
              <a:solidFill>
                <a:schemeClr val="lt1"/>
              </a:solidFill>
              <a:latin typeface="Times New Roman"/>
              <a:ea typeface="Times New Roman"/>
              <a:cs typeface="Times New Roman"/>
              <a:sym typeface="Times New Roman"/>
            </a:endParaRPr>
          </a:p>
          <a:p>
            <a:pPr indent="-285750" lvl="0" marL="285750" marR="0" rtl="0" algn="just">
              <a:lnSpc>
                <a:spcPct val="110000"/>
              </a:lnSpc>
              <a:spcBef>
                <a:spcPts val="0"/>
              </a:spcBef>
              <a:spcAft>
                <a:spcPts val="0"/>
              </a:spcAft>
              <a:buClr>
                <a:schemeClr val="lt1"/>
              </a:buClr>
              <a:buSzPts val="1800"/>
              <a:buFont typeface="Noto Sans Symbols"/>
              <a:buChar char="❖"/>
            </a:pPr>
            <a:r>
              <a:rPr b="0" i="0" lang="en-US" sz="1800" u="none" cap="none" strike="noStrike">
                <a:solidFill>
                  <a:schemeClr val="lt1"/>
                </a:solidFill>
                <a:latin typeface="Times New Roman"/>
                <a:ea typeface="Times New Roman"/>
                <a:cs typeface="Times New Roman"/>
                <a:sym typeface="Times New Roman"/>
              </a:rPr>
              <a:t>We present a novel approach to detect emotions using Image captioning and Machine Learning.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4" name="Shape 174"/>
        <p:cNvGrpSpPr/>
        <p:nvPr/>
      </p:nvGrpSpPr>
      <p:grpSpPr>
        <a:xfrm>
          <a:off x="0" y="0"/>
          <a:ext cx="0" cy="0"/>
          <a:chOff x="0" y="0"/>
          <a:chExt cx="0" cy="0"/>
        </a:xfrm>
      </p:grpSpPr>
      <p:sp>
        <p:nvSpPr>
          <p:cNvPr id="175" name="Google Shape;175;p4"/>
          <p:cNvSpPr txBox="1"/>
          <p:nvPr>
            <p:ph type="title"/>
          </p:nvPr>
        </p:nvSpPr>
        <p:spPr>
          <a:xfrm>
            <a:off x="2628534" y="534305"/>
            <a:ext cx="3267821" cy="452100"/>
          </a:xfrm>
          <a:prstGeom prst="rect">
            <a:avLst/>
          </a:prstGeom>
          <a:noFill/>
          <a:ln>
            <a:noFill/>
          </a:ln>
        </p:spPr>
        <p:txBody>
          <a:bodyPr anchorCtr="0" anchor="t" bIns="0" lIns="0" spcFirstLastPara="1" rIns="0" wrap="square" tIns="12700">
            <a:noAutofit/>
          </a:bodyPr>
          <a:lstStyle/>
          <a:p>
            <a:pPr indent="0" lvl="0" marL="12700" rtl="0" algn="ctr">
              <a:lnSpc>
                <a:spcPct val="100000"/>
              </a:lnSpc>
              <a:spcBef>
                <a:spcPts val="0"/>
              </a:spcBef>
              <a:spcAft>
                <a:spcPts val="0"/>
              </a:spcAft>
              <a:buClr>
                <a:srgbClr val="FFFF00"/>
              </a:buClr>
              <a:buSzPts val="2800"/>
              <a:buFont typeface="Arial"/>
              <a:buNone/>
            </a:pPr>
            <a:r>
              <a:rPr b="1" lang="en-US" sz="2800">
                <a:solidFill>
                  <a:srgbClr val="FFFF00"/>
                </a:solidFill>
                <a:latin typeface="Arial"/>
                <a:ea typeface="Arial"/>
                <a:cs typeface="Arial"/>
                <a:sym typeface="Arial"/>
              </a:rPr>
              <a:t>Problem Statement</a:t>
            </a:r>
            <a:endParaRPr sz="2800">
              <a:solidFill>
                <a:srgbClr val="FFFF00"/>
              </a:solidFill>
              <a:latin typeface="Arial"/>
              <a:ea typeface="Arial"/>
              <a:cs typeface="Arial"/>
              <a:sym typeface="Arial"/>
            </a:endParaRPr>
          </a:p>
        </p:txBody>
      </p:sp>
      <p:sp>
        <p:nvSpPr>
          <p:cNvPr id="176" name="Google Shape;176;p4"/>
          <p:cNvSpPr txBox="1"/>
          <p:nvPr/>
        </p:nvSpPr>
        <p:spPr>
          <a:xfrm>
            <a:off x="900113" y="1095961"/>
            <a:ext cx="7044281" cy="3576051"/>
          </a:xfrm>
          <a:prstGeom prst="rect">
            <a:avLst/>
          </a:prstGeom>
          <a:noFill/>
          <a:ln>
            <a:noFill/>
          </a:ln>
        </p:spPr>
        <p:txBody>
          <a:bodyPr anchorCtr="0" anchor="t" bIns="0" lIns="0" spcFirstLastPara="1" rIns="0" wrap="square" tIns="12700">
            <a:noAutofit/>
          </a:bodyPr>
          <a:lstStyle/>
          <a:p>
            <a:pPr indent="0" lvl="0" marL="12700" marR="5080" rtl="0" algn="just">
              <a:lnSpc>
                <a:spcPct val="114599"/>
              </a:lnSpc>
              <a:spcBef>
                <a:spcPts val="1575"/>
              </a:spcBef>
              <a:spcAft>
                <a:spcPts val="0"/>
              </a:spcAft>
              <a:buNone/>
            </a:pPr>
            <a:r>
              <a:rPr b="0" i="0" lang="en-US" sz="1800" u="none" cap="none" strike="noStrike">
                <a:solidFill>
                  <a:schemeClr val="lt1"/>
                </a:solidFill>
                <a:latin typeface="Times New Roman"/>
                <a:ea typeface="Times New Roman"/>
                <a:cs typeface="Times New Roman"/>
                <a:sym typeface="Times New Roman"/>
              </a:rPr>
              <a:t>	</a:t>
            </a:r>
            <a:endParaRPr/>
          </a:p>
          <a:p>
            <a:pPr indent="0" lvl="0" marL="12700" marR="5080" rtl="0" algn="just">
              <a:lnSpc>
                <a:spcPct val="114599"/>
              </a:lnSpc>
              <a:spcBef>
                <a:spcPts val="1575"/>
              </a:spcBef>
              <a:spcAft>
                <a:spcPts val="0"/>
              </a:spcAft>
              <a:buNone/>
            </a:pPr>
            <a:r>
              <a:rPr b="0" i="0" lang="en-US" sz="1800" u="none" cap="none" strike="noStrike">
                <a:solidFill>
                  <a:schemeClr val="lt1"/>
                </a:solidFill>
                <a:latin typeface="Times New Roman"/>
                <a:ea typeface="Times New Roman"/>
                <a:cs typeface="Times New Roman"/>
                <a:sym typeface="Times New Roman"/>
              </a:rPr>
              <a:t>	</a:t>
            </a:r>
            <a:r>
              <a:rPr b="0" i="0" lang="en-US" sz="2400" u="none" cap="none" strike="noStrike">
                <a:solidFill>
                  <a:schemeClr val="lt1"/>
                </a:solidFill>
                <a:latin typeface="Times New Roman"/>
                <a:ea typeface="Times New Roman"/>
                <a:cs typeface="Times New Roman"/>
                <a:sym typeface="Times New Roman"/>
              </a:rPr>
              <a:t>To develop a software system to detect depression in a person using one’s facial features extracted from real time video and also by textual input, further displaying the result on to the web app.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5"/>
          <p:cNvSpPr txBox="1"/>
          <p:nvPr>
            <p:ph type="title"/>
          </p:nvPr>
        </p:nvSpPr>
        <p:spPr>
          <a:xfrm>
            <a:off x="464625" y="532875"/>
            <a:ext cx="7928999" cy="727838"/>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rgbClr val="FFFF00"/>
              </a:buClr>
              <a:buSzPct val="100000"/>
              <a:buFont typeface="Century Gothic"/>
              <a:buNone/>
            </a:pPr>
            <a:r>
              <a:rPr b="1" lang="en-US" sz="3100">
                <a:solidFill>
                  <a:srgbClr val="FFFF00"/>
                </a:solidFill>
              </a:rPr>
              <a:t>MOTIVATION</a:t>
            </a:r>
            <a:br>
              <a:rPr b="1" lang="en-US" sz="2250">
                <a:solidFill>
                  <a:srgbClr val="FFFF00"/>
                </a:solidFill>
              </a:rPr>
            </a:br>
            <a:endParaRPr b="1" sz="2250">
              <a:solidFill>
                <a:srgbClr val="FFFF00"/>
              </a:solidFill>
            </a:endParaRPr>
          </a:p>
        </p:txBody>
      </p:sp>
      <p:sp>
        <p:nvSpPr>
          <p:cNvPr id="182" name="Google Shape;182;p5"/>
          <p:cNvSpPr txBox="1"/>
          <p:nvPr>
            <p:ph idx="1" type="body"/>
          </p:nvPr>
        </p:nvSpPr>
        <p:spPr>
          <a:xfrm>
            <a:off x="406926" y="1207295"/>
            <a:ext cx="7985881" cy="3321474"/>
          </a:xfrm>
          <a:prstGeom prst="rect">
            <a:avLst/>
          </a:prstGeom>
          <a:noFill/>
          <a:ln>
            <a:noFill/>
          </a:ln>
        </p:spPr>
        <p:txBody>
          <a:bodyPr anchorCtr="0" anchor="t" bIns="45700" lIns="91425" spcFirstLastPara="1" rIns="91425" wrap="square" tIns="45700">
            <a:normAutofit/>
          </a:bodyPr>
          <a:lstStyle/>
          <a:p>
            <a:pPr indent="-257175" lvl="0" marL="257175" rtl="0" algn="l">
              <a:spcBef>
                <a:spcPts val="0"/>
              </a:spcBef>
              <a:spcAft>
                <a:spcPts val="0"/>
              </a:spcAft>
              <a:buSzPts val="1440"/>
              <a:buChar char="►"/>
            </a:pPr>
            <a:r>
              <a:rPr b="0" i="0" lang="en-US" sz="1800">
                <a:latin typeface="Times New Roman"/>
                <a:ea typeface="Times New Roman"/>
                <a:cs typeface="Times New Roman"/>
                <a:sym typeface="Times New Roman"/>
              </a:rPr>
              <a:t>An estimated 45·7 million people suffered with </a:t>
            </a:r>
            <a:r>
              <a:rPr i="0" lang="en-US" sz="1800">
                <a:latin typeface="Times New Roman"/>
                <a:ea typeface="Times New Roman"/>
                <a:cs typeface="Times New Roman"/>
                <a:sym typeface="Times New Roman"/>
              </a:rPr>
              <a:t>depressive</a:t>
            </a:r>
            <a:r>
              <a:rPr b="0" i="0" lang="en-US" sz="1800">
                <a:latin typeface="Times New Roman"/>
                <a:ea typeface="Times New Roman"/>
                <a:cs typeface="Times New Roman"/>
                <a:sym typeface="Times New Roman"/>
              </a:rPr>
              <a:t> disorders in India in 2018-19.</a:t>
            </a:r>
            <a:r>
              <a:rPr b="0" i="0" lang="en-US" sz="1800">
                <a:solidFill>
                  <a:srgbClr val="202124"/>
                </a:solidFill>
                <a:latin typeface="Times New Roman"/>
                <a:ea typeface="Times New Roman"/>
                <a:cs typeface="Times New Roman"/>
                <a:sym typeface="Times New Roman"/>
              </a:rPr>
              <a:t> </a:t>
            </a:r>
            <a:r>
              <a:rPr b="0" i="0" lang="en-US" sz="1800">
                <a:latin typeface="Times New Roman"/>
                <a:ea typeface="Times New Roman"/>
                <a:cs typeface="Times New Roman"/>
                <a:sym typeface="Times New Roman"/>
              </a:rPr>
              <a:t>In 2019 the number of suicides in India had increased to </a:t>
            </a:r>
            <a:r>
              <a:rPr b="1" i="0" lang="en-US" sz="1800">
                <a:latin typeface="Times New Roman"/>
                <a:ea typeface="Times New Roman"/>
                <a:cs typeface="Times New Roman"/>
                <a:sym typeface="Times New Roman"/>
              </a:rPr>
              <a:t>230,314</a:t>
            </a:r>
            <a:endParaRPr/>
          </a:p>
          <a:p>
            <a:pPr indent="-257175" lvl="0" marL="257175" rtl="0" algn="l">
              <a:spcBef>
                <a:spcPts val="750"/>
              </a:spcBef>
              <a:spcAft>
                <a:spcPts val="0"/>
              </a:spcAft>
              <a:buSzPts val="1440"/>
              <a:buChar char="►"/>
            </a:pPr>
            <a:r>
              <a:rPr i="0" lang="en-US" sz="1800">
                <a:latin typeface="Times New Roman"/>
                <a:ea typeface="Times New Roman"/>
                <a:cs typeface="Times New Roman"/>
                <a:sym typeface="Times New Roman"/>
              </a:rPr>
              <a:t>Another </a:t>
            </a:r>
            <a:r>
              <a:rPr lang="en-US" sz="1800">
                <a:latin typeface="Times New Roman"/>
                <a:ea typeface="Times New Roman"/>
                <a:cs typeface="Times New Roman"/>
                <a:sym typeface="Times New Roman"/>
              </a:rPr>
              <a:t>observed thing was Indian youth’s obsession with social media to directly/indirectly convey one’s depressed thoughts rather than going to a psychiatrist.</a:t>
            </a:r>
            <a:endParaRPr i="0" sz="1800">
              <a:latin typeface="Times New Roman"/>
              <a:ea typeface="Times New Roman"/>
              <a:cs typeface="Times New Roman"/>
              <a:sym typeface="Times New Roman"/>
            </a:endParaRPr>
          </a:p>
          <a:p>
            <a:pPr indent="-257175" lvl="0" marL="257175" rtl="0" algn="l">
              <a:spcBef>
                <a:spcPts val="750"/>
              </a:spcBef>
              <a:spcAft>
                <a:spcPts val="0"/>
              </a:spcAft>
              <a:buSzPts val="1440"/>
              <a:buChar char="►"/>
            </a:pPr>
            <a:r>
              <a:rPr b="0" i="0" lang="en-US" sz="1800">
                <a:latin typeface="Times New Roman"/>
                <a:ea typeface="Times New Roman"/>
                <a:cs typeface="Times New Roman"/>
                <a:sym typeface="Times New Roman"/>
              </a:rPr>
              <a:t>Hence we carried the idea of using automation to detect depression in people </a:t>
            </a:r>
            <a:r>
              <a:rPr lang="en-US" sz="1800">
                <a:latin typeface="Times New Roman"/>
                <a:ea typeface="Times New Roman"/>
                <a:cs typeface="Times New Roman"/>
                <a:sym typeface="Times New Roman"/>
              </a:rPr>
              <a:t>irrespective of their age and location,</a:t>
            </a:r>
            <a:r>
              <a:rPr b="0" i="0" lang="en-US" sz="1800">
                <a:latin typeface="Times New Roman"/>
                <a:ea typeface="Times New Roman"/>
                <a:cs typeface="Times New Roman"/>
                <a:sym typeface="Times New Roman"/>
              </a:rPr>
              <a:t>through our proposed system.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6"/>
          <p:cNvSpPr txBox="1"/>
          <p:nvPr>
            <p:ph type="title"/>
          </p:nvPr>
        </p:nvSpPr>
        <p:spPr>
          <a:xfrm>
            <a:off x="339752" y="464289"/>
            <a:ext cx="7765322" cy="727838"/>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FFFF00"/>
              </a:buClr>
              <a:buSzPts val="2800"/>
              <a:buFont typeface="Century Gothic"/>
              <a:buNone/>
            </a:pPr>
            <a:r>
              <a:rPr b="1" lang="en-US" sz="2800">
                <a:solidFill>
                  <a:srgbClr val="FFFF00"/>
                </a:solidFill>
              </a:rPr>
              <a:t>OBJECTIVES</a:t>
            </a:r>
            <a:endParaRPr b="1" sz="2800">
              <a:solidFill>
                <a:srgbClr val="FFFF00"/>
              </a:solidFill>
            </a:endParaRPr>
          </a:p>
        </p:txBody>
      </p:sp>
      <p:sp>
        <p:nvSpPr>
          <p:cNvPr id="188" name="Google Shape;188;p6"/>
          <p:cNvSpPr txBox="1"/>
          <p:nvPr>
            <p:ph idx="1" type="body"/>
          </p:nvPr>
        </p:nvSpPr>
        <p:spPr>
          <a:xfrm>
            <a:off x="484584" y="1192127"/>
            <a:ext cx="7475658" cy="3146611"/>
          </a:xfrm>
          <a:prstGeom prst="rect">
            <a:avLst/>
          </a:prstGeom>
          <a:noFill/>
          <a:ln>
            <a:noFill/>
          </a:ln>
        </p:spPr>
        <p:txBody>
          <a:bodyPr anchorCtr="0" anchor="t" bIns="45700" lIns="91425" spcFirstLastPara="1" rIns="91425" wrap="square" tIns="45700">
            <a:normAutofit/>
          </a:bodyPr>
          <a:lstStyle/>
          <a:p>
            <a:pPr indent="-257175" lvl="0" marL="257175" rtl="0" algn="l">
              <a:spcBef>
                <a:spcPts val="0"/>
              </a:spcBef>
              <a:spcAft>
                <a:spcPts val="0"/>
              </a:spcAft>
              <a:buSzPts val="1440"/>
              <a:buChar char="►"/>
            </a:pPr>
            <a:r>
              <a:rPr lang="en-US" sz="1800"/>
              <a:t> </a:t>
            </a:r>
            <a:r>
              <a:rPr lang="en-US" sz="1800">
                <a:latin typeface="Times New Roman"/>
                <a:ea typeface="Times New Roman"/>
                <a:cs typeface="Times New Roman"/>
                <a:sym typeface="Times New Roman"/>
              </a:rPr>
              <a:t>To accurately predict whether a person is depressed or not through video or text.</a:t>
            </a:r>
            <a:endParaRPr/>
          </a:p>
          <a:p>
            <a:pPr indent="-257175" lvl="0" marL="257175" rtl="0" algn="l">
              <a:spcBef>
                <a:spcPts val="750"/>
              </a:spcBef>
              <a:spcAft>
                <a:spcPts val="0"/>
              </a:spcAft>
              <a:buSzPts val="1440"/>
              <a:buChar char="►"/>
            </a:pPr>
            <a:r>
              <a:rPr lang="en-US" sz="1800">
                <a:latin typeface="Times New Roman"/>
                <a:ea typeface="Times New Roman"/>
                <a:cs typeface="Times New Roman"/>
                <a:sym typeface="Times New Roman"/>
              </a:rPr>
              <a:t> To qualify the words expressed by a person into negative and positive criterion.</a:t>
            </a:r>
            <a:endParaRPr/>
          </a:p>
          <a:p>
            <a:pPr indent="-257175" lvl="0" marL="257175" rtl="0" algn="l">
              <a:spcBef>
                <a:spcPts val="750"/>
              </a:spcBef>
              <a:spcAft>
                <a:spcPts val="0"/>
              </a:spcAft>
              <a:buSzPts val="1440"/>
              <a:buChar char="►"/>
            </a:pPr>
            <a:r>
              <a:rPr lang="en-US" sz="1800">
                <a:latin typeface="Times New Roman"/>
                <a:ea typeface="Times New Roman"/>
                <a:cs typeface="Times New Roman"/>
                <a:sym typeface="Times New Roman"/>
              </a:rPr>
              <a:t>To use different machine learning algorithms necessary to have fast but precise results on one’s mental condition.</a:t>
            </a:r>
            <a:endParaRPr/>
          </a:p>
          <a:p>
            <a:pPr indent="-257175" lvl="0" marL="257175" rtl="0" algn="l">
              <a:spcBef>
                <a:spcPts val="750"/>
              </a:spcBef>
              <a:spcAft>
                <a:spcPts val="0"/>
              </a:spcAft>
              <a:buSzPts val="1440"/>
              <a:buChar char="►"/>
            </a:pPr>
            <a:r>
              <a:rPr lang="en-US" sz="1800">
                <a:latin typeface="Times New Roman"/>
                <a:ea typeface="Times New Roman"/>
                <a:cs typeface="Times New Roman"/>
                <a:sym typeface="Times New Roman"/>
              </a:rPr>
              <a:t>To provide a user friendly GUI to take up the assessment.</a:t>
            </a:r>
            <a:endParaRPr/>
          </a:p>
          <a:p>
            <a:pPr indent="-165735" lvl="0" marL="257175" rtl="0" algn="l">
              <a:spcBef>
                <a:spcPts val="750"/>
              </a:spcBef>
              <a:spcAft>
                <a:spcPts val="0"/>
              </a:spcAft>
              <a:buSzPts val="1440"/>
              <a:buNone/>
            </a:pPr>
            <a:r>
              <a:t/>
            </a:r>
            <a:endParaRPr sz="18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7"/>
          <p:cNvSpPr txBox="1"/>
          <p:nvPr>
            <p:ph type="title"/>
          </p:nvPr>
        </p:nvSpPr>
        <p:spPr>
          <a:xfrm>
            <a:off x="484575" y="268662"/>
            <a:ext cx="7053600" cy="726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FFFF00"/>
              </a:buClr>
              <a:buSzPts val="2800"/>
              <a:buFont typeface="Century Gothic"/>
              <a:buNone/>
            </a:pPr>
            <a:r>
              <a:rPr b="1" lang="en-US" sz="2800">
                <a:solidFill>
                  <a:srgbClr val="FFFF00"/>
                </a:solidFill>
              </a:rPr>
              <a:t>     LITERATURE SURVEY</a:t>
            </a:r>
            <a:endParaRPr b="1" sz="2800">
              <a:solidFill>
                <a:srgbClr val="FFFF00"/>
              </a:solidFill>
            </a:endParaRPr>
          </a:p>
        </p:txBody>
      </p:sp>
      <p:sp>
        <p:nvSpPr>
          <p:cNvPr id="195" name="Google Shape;195;p7"/>
          <p:cNvSpPr txBox="1"/>
          <p:nvPr/>
        </p:nvSpPr>
        <p:spPr>
          <a:xfrm>
            <a:off x="556400" y="857726"/>
            <a:ext cx="8443200" cy="413004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Clr>
                <a:srgbClr val="FFFFFF"/>
              </a:buClr>
              <a:buSzPts val="1600"/>
              <a:buFont typeface="Times New Roman"/>
              <a:buChar char="●"/>
            </a:pPr>
            <a:r>
              <a:rPr b="0" i="0" lang="en-US" sz="1800" u="none" cap="none" strike="noStrike">
                <a:solidFill>
                  <a:schemeClr val="lt1"/>
                </a:solidFill>
                <a:latin typeface="Times New Roman"/>
                <a:ea typeface="Times New Roman"/>
                <a:cs typeface="Times New Roman"/>
                <a:sym typeface="Times New Roman"/>
              </a:rPr>
              <a:t>Depression Detection using Emotion Artificial Intelligence</a:t>
            </a:r>
            <a:endParaRPr/>
          </a:p>
          <a:p>
            <a:pPr indent="-228600" lvl="0" marL="457200" marR="0" rtl="0" algn="l">
              <a:lnSpc>
                <a:spcPct val="150000"/>
              </a:lnSpc>
              <a:spcBef>
                <a:spcPts val="0"/>
              </a:spcBef>
              <a:spcAft>
                <a:spcPts val="0"/>
              </a:spcAft>
              <a:buClr>
                <a:srgbClr val="FFFFFF"/>
              </a:buClr>
              <a:buSzPts val="1600"/>
              <a:buFont typeface="Century Gothic"/>
              <a:buNone/>
            </a:pPr>
            <a:r>
              <a:t/>
            </a:r>
            <a:endParaRPr b="1" i="1" sz="1200" u="none" cap="none" strike="noStrike">
              <a:solidFill>
                <a:schemeClr val="lt1"/>
              </a:solidFill>
              <a:latin typeface="Times New Roman"/>
              <a:ea typeface="Times New Roman"/>
              <a:cs typeface="Times New Roman"/>
              <a:sym typeface="Times New Roman"/>
            </a:endParaRPr>
          </a:p>
          <a:p>
            <a:pPr indent="-330200" lvl="0" marL="457200" marR="0" rtl="0" algn="l">
              <a:lnSpc>
                <a:spcPct val="150000"/>
              </a:lnSpc>
              <a:spcBef>
                <a:spcPts val="0"/>
              </a:spcBef>
              <a:spcAft>
                <a:spcPts val="0"/>
              </a:spcAft>
              <a:buClr>
                <a:srgbClr val="FFFFFF"/>
              </a:buClr>
              <a:buSzPts val="1600"/>
              <a:buFont typeface="Times New Roman"/>
              <a:buChar char="●"/>
            </a:pPr>
            <a:r>
              <a:rPr b="0" i="0" lang="en-US" sz="1800" u="none" cap="none" strike="noStrike">
                <a:solidFill>
                  <a:schemeClr val="lt1"/>
                </a:solidFill>
                <a:latin typeface="Times New Roman"/>
                <a:ea typeface="Times New Roman"/>
                <a:cs typeface="Times New Roman"/>
                <a:sym typeface="Times New Roman"/>
              </a:rPr>
              <a:t>Facial emotion recognition in real-time and static images</a:t>
            </a:r>
            <a:endParaRPr/>
          </a:p>
          <a:p>
            <a:pPr indent="-228600" lvl="0" marL="457200" marR="0" rtl="0" algn="l">
              <a:lnSpc>
                <a:spcPct val="150000"/>
              </a:lnSpc>
              <a:spcBef>
                <a:spcPts val="0"/>
              </a:spcBef>
              <a:spcAft>
                <a:spcPts val="0"/>
              </a:spcAft>
              <a:buClr>
                <a:srgbClr val="FFFFFF"/>
              </a:buClr>
              <a:buSzPts val="1600"/>
              <a:buFont typeface="Century Gothic"/>
              <a:buNone/>
            </a:pPr>
            <a:r>
              <a:t/>
            </a:r>
            <a:endParaRPr b="0" i="0" sz="1200" u="none" cap="none" strike="noStrike">
              <a:solidFill>
                <a:schemeClr val="lt1"/>
              </a:solidFill>
              <a:latin typeface="Century Gothic"/>
              <a:ea typeface="Century Gothic"/>
              <a:cs typeface="Century Gothic"/>
              <a:sym typeface="Century Gothic"/>
            </a:endParaRPr>
          </a:p>
          <a:p>
            <a:pPr indent="-330200" lvl="0" marL="457200" marR="0" rtl="0" algn="l">
              <a:lnSpc>
                <a:spcPct val="150000"/>
              </a:lnSpc>
              <a:spcBef>
                <a:spcPts val="0"/>
              </a:spcBef>
              <a:spcAft>
                <a:spcPts val="0"/>
              </a:spcAft>
              <a:buClr>
                <a:srgbClr val="FFFFFF"/>
              </a:buClr>
              <a:buSzPts val="1600"/>
              <a:buFont typeface="Times New Roman"/>
              <a:buChar char="●"/>
            </a:pPr>
            <a:r>
              <a:rPr b="0" i="0" lang="en-US" sz="1800" u="none" cap="none" strike="noStrike">
                <a:solidFill>
                  <a:schemeClr val="lt1"/>
                </a:solidFill>
                <a:latin typeface="Times New Roman"/>
                <a:ea typeface="Times New Roman"/>
                <a:cs typeface="Times New Roman"/>
                <a:sym typeface="Times New Roman"/>
              </a:rPr>
              <a:t>Short Research Advanced Project: Development of Strategies for Automatic Facial Feature Extraction and Emotion Recognition </a:t>
            </a:r>
            <a:endParaRPr/>
          </a:p>
          <a:p>
            <a:pPr indent="-228600" lvl="0" marL="457200" marR="0" rtl="0" algn="l">
              <a:lnSpc>
                <a:spcPct val="150000"/>
              </a:lnSpc>
              <a:spcBef>
                <a:spcPts val="0"/>
              </a:spcBef>
              <a:spcAft>
                <a:spcPts val="0"/>
              </a:spcAft>
              <a:buClr>
                <a:srgbClr val="FFFFFF"/>
              </a:buClr>
              <a:buSzPts val="1600"/>
              <a:buFont typeface="Century Gothic"/>
              <a:buNone/>
            </a:pPr>
            <a:r>
              <a:t/>
            </a:r>
            <a:endParaRPr b="0" i="0" sz="1200" u="none" cap="none" strike="noStrike">
              <a:solidFill>
                <a:schemeClr val="lt1"/>
              </a:solidFill>
              <a:latin typeface="Century Gothic"/>
              <a:ea typeface="Century Gothic"/>
              <a:cs typeface="Century Gothic"/>
              <a:sym typeface="Century Gothic"/>
            </a:endParaRPr>
          </a:p>
          <a:p>
            <a:pPr indent="-330200" lvl="0" marL="457200" marR="0" rtl="0" algn="l">
              <a:lnSpc>
                <a:spcPct val="150000"/>
              </a:lnSpc>
              <a:spcBef>
                <a:spcPts val="0"/>
              </a:spcBef>
              <a:spcAft>
                <a:spcPts val="0"/>
              </a:spcAft>
              <a:buClr>
                <a:srgbClr val="FFFFFF"/>
              </a:buClr>
              <a:buSzPts val="1600"/>
              <a:buFont typeface="Times New Roman"/>
              <a:buChar char="●"/>
            </a:pPr>
            <a:r>
              <a:rPr b="0" i="0" lang="en-US" sz="1800" u="none" cap="none" strike="noStrike">
                <a:solidFill>
                  <a:schemeClr val="lt1"/>
                </a:solidFill>
                <a:latin typeface="Times New Roman"/>
                <a:ea typeface="Times New Roman"/>
                <a:cs typeface="Times New Roman"/>
                <a:sym typeface="Times New Roman"/>
              </a:rPr>
              <a:t>Emotion recognition and drowsiness detection using Python </a:t>
            </a:r>
            <a:endParaRPr/>
          </a:p>
          <a:p>
            <a:pPr indent="-228600" lvl="0" marL="457200" marR="0" rtl="0" algn="l">
              <a:lnSpc>
                <a:spcPct val="150000"/>
              </a:lnSpc>
              <a:spcBef>
                <a:spcPts val="0"/>
              </a:spcBef>
              <a:spcAft>
                <a:spcPts val="0"/>
              </a:spcAft>
              <a:buClr>
                <a:srgbClr val="FFFFFF"/>
              </a:buClr>
              <a:buSzPts val="1600"/>
              <a:buFont typeface="Century Gothic"/>
              <a:buNone/>
            </a:pPr>
            <a:r>
              <a:t/>
            </a:r>
            <a:endParaRPr b="0" i="0" sz="1200" u="none" cap="none" strike="noStrike">
              <a:solidFill>
                <a:schemeClr val="lt1"/>
              </a:solidFill>
              <a:latin typeface="Century Gothic"/>
              <a:ea typeface="Century Gothic"/>
              <a:cs typeface="Century Gothic"/>
              <a:sym typeface="Century Gothic"/>
            </a:endParaRPr>
          </a:p>
          <a:p>
            <a:pPr indent="-330200" lvl="0" marL="457200" marR="0" rtl="0" algn="l">
              <a:lnSpc>
                <a:spcPct val="150000"/>
              </a:lnSpc>
              <a:spcBef>
                <a:spcPts val="0"/>
              </a:spcBef>
              <a:spcAft>
                <a:spcPts val="0"/>
              </a:spcAft>
              <a:buClr>
                <a:srgbClr val="FFFFFF"/>
              </a:buClr>
              <a:buSzPts val="1600"/>
              <a:buFont typeface="Times New Roman"/>
              <a:buChar char="●"/>
            </a:pPr>
            <a:r>
              <a:rPr b="0" i="0" lang="en-US" sz="1800" u="none" cap="none" strike="noStrike">
                <a:solidFill>
                  <a:schemeClr val="lt1"/>
                </a:solidFill>
                <a:latin typeface="Times New Roman"/>
                <a:ea typeface="Times New Roman"/>
                <a:cs typeface="Times New Roman"/>
                <a:sym typeface="Times New Roman"/>
              </a:rPr>
              <a:t>Depression Detection by Analyzing Social Media Posts of User</a:t>
            </a:r>
            <a:endParaRPr/>
          </a:p>
          <a:p>
            <a:pPr indent="-228600" lvl="0" marL="457200" marR="0" rtl="0" algn="l">
              <a:lnSpc>
                <a:spcPct val="150000"/>
              </a:lnSpc>
              <a:spcBef>
                <a:spcPts val="0"/>
              </a:spcBef>
              <a:spcAft>
                <a:spcPts val="0"/>
              </a:spcAft>
              <a:buClr>
                <a:srgbClr val="FFFFFF"/>
              </a:buClr>
              <a:buSzPts val="1600"/>
              <a:buFont typeface="Century Gothic"/>
              <a:buNone/>
            </a:pPr>
            <a:r>
              <a:t/>
            </a:r>
            <a:endParaRPr b="0" i="0" sz="1400" u="none" cap="none" strike="noStrike">
              <a:solidFill>
                <a:schemeClr val="dk1"/>
              </a:solidFill>
              <a:latin typeface="Century Gothic"/>
              <a:ea typeface="Century Gothic"/>
              <a:cs typeface="Century Gothic"/>
              <a:sym typeface="Century Gothic"/>
            </a:endParaRPr>
          </a:p>
          <a:p>
            <a:pPr indent="0" lvl="0" marL="127000" marR="0" rtl="0" algn="l">
              <a:lnSpc>
                <a:spcPct val="150000"/>
              </a:lnSpc>
              <a:spcBef>
                <a:spcPts val="0"/>
              </a:spcBef>
              <a:spcAft>
                <a:spcPts val="0"/>
              </a:spcAft>
              <a:buNone/>
            </a:pPr>
            <a:r>
              <a:t/>
            </a:r>
            <a:endParaRPr b="0" i="0" sz="1400" u="none" cap="none" strike="noStrike">
              <a:solidFill>
                <a:schemeClr val="lt1"/>
              </a:solidFill>
              <a:latin typeface="Century Gothic"/>
              <a:ea typeface="Century Gothic"/>
              <a:cs typeface="Century Gothic"/>
              <a:sym typeface="Century Gothic"/>
            </a:endParaRPr>
          </a:p>
          <a:p>
            <a:pPr indent="-228600" lvl="0" marL="457200" marR="0" rtl="0" algn="l">
              <a:spcBef>
                <a:spcPts val="0"/>
              </a:spcBef>
              <a:spcAft>
                <a:spcPts val="0"/>
              </a:spcAft>
              <a:buClr>
                <a:srgbClr val="FFFFFF"/>
              </a:buClr>
              <a:buSzPts val="1600"/>
              <a:buFont typeface="Century Gothic"/>
              <a:buNone/>
            </a:pPr>
            <a:r>
              <a:t/>
            </a:r>
            <a:endParaRPr b="0" i="0" sz="1400" u="none" cap="none" strike="noStrike">
              <a:solidFill>
                <a:schemeClr val="lt1"/>
              </a:solidFill>
              <a:latin typeface="Century Gothic"/>
              <a:ea typeface="Century Gothic"/>
              <a:cs typeface="Century Gothic"/>
              <a:sym typeface="Century Gothic"/>
            </a:endParaRPr>
          </a:p>
          <a:p>
            <a:pPr indent="-228600" lvl="0" marL="457200" marR="0" rtl="0" algn="l">
              <a:spcBef>
                <a:spcPts val="0"/>
              </a:spcBef>
              <a:spcAft>
                <a:spcPts val="0"/>
              </a:spcAft>
              <a:buClr>
                <a:srgbClr val="FFFFFF"/>
              </a:buClr>
              <a:buSzPts val="1600"/>
              <a:buFont typeface="Century Gothic"/>
              <a:buNone/>
            </a:pPr>
            <a:r>
              <a:t/>
            </a:r>
            <a:endParaRPr b="0" i="0" sz="1400" u="none" cap="none" strike="noStrike">
              <a:solidFill>
                <a:schemeClr val="lt1"/>
              </a:solidFill>
              <a:latin typeface="Century Gothic"/>
              <a:ea typeface="Century Gothic"/>
              <a:cs typeface="Century Gothic"/>
              <a:sym typeface="Century Gothic"/>
            </a:endParaRPr>
          </a:p>
          <a:p>
            <a:pPr indent="0" lvl="0" marL="127000" marR="0" rtl="0" algn="l">
              <a:spcBef>
                <a:spcPts val="0"/>
              </a:spcBef>
              <a:spcAft>
                <a:spcPts val="0"/>
              </a:spcAft>
              <a:buNone/>
            </a:pPr>
            <a:r>
              <a:t/>
            </a:r>
            <a:endParaRPr b="0" i="0" sz="1400" u="none" cap="none" strike="noStrike">
              <a:solidFill>
                <a:schemeClr val="lt1"/>
              </a:solidFill>
              <a:latin typeface="Century Gothic"/>
              <a:ea typeface="Century Gothic"/>
              <a:cs typeface="Century Gothic"/>
              <a:sym typeface="Century Gothic"/>
            </a:endParaRPr>
          </a:p>
          <a:p>
            <a:pPr indent="-228600" lvl="0" marL="457200" marR="0" rtl="0" algn="l">
              <a:spcBef>
                <a:spcPts val="0"/>
              </a:spcBef>
              <a:spcAft>
                <a:spcPts val="0"/>
              </a:spcAft>
              <a:buClr>
                <a:srgbClr val="FFFFFF"/>
              </a:buClr>
              <a:buSzPts val="1600"/>
              <a:buFont typeface="Century Gothic"/>
              <a:buNone/>
            </a:pPr>
            <a:r>
              <a:t/>
            </a:r>
            <a:endParaRPr b="0" i="0" sz="14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8"/>
          <p:cNvSpPr txBox="1"/>
          <p:nvPr>
            <p:ph type="title"/>
          </p:nvPr>
        </p:nvSpPr>
        <p:spPr>
          <a:xfrm>
            <a:off x="89210" y="96547"/>
            <a:ext cx="8305800" cy="94150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3600"/>
              <a:buFont typeface="Times New Roman"/>
              <a:buNone/>
            </a:pPr>
            <a:br>
              <a:rPr lang="en-US" sz="3600" u="sng">
                <a:latin typeface="Times New Roman"/>
                <a:ea typeface="Times New Roman"/>
                <a:cs typeface="Times New Roman"/>
                <a:sym typeface="Times New Roman"/>
              </a:rPr>
            </a:br>
            <a:br>
              <a:rPr lang="en-US" sz="3600" u="sng">
                <a:latin typeface="Times New Roman"/>
                <a:ea typeface="Times New Roman"/>
                <a:cs typeface="Times New Roman"/>
                <a:sym typeface="Times New Roman"/>
              </a:rPr>
            </a:br>
            <a:r>
              <a:rPr lang="en-US" sz="3600" u="sng">
                <a:latin typeface="Times New Roman"/>
                <a:ea typeface="Times New Roman"/>
                <a:cs typeface="Times New Roman"/>
                <a:sym typeface="Times New Roman"/>
              </a:rPr>
              <a:t> </a:t>
            </a:r>
            <a:br>
              <a:rPr lang="en-US" sz="3600" u="sng">
                <a:latin typeface="Times New Roman"/>
                <a:ea typeface="Times New Roman"/>
                <a:cs typeface="Times New Roman"/>
                <a:sym typeface="Times New Roman"/>
              </a:rPr>
            </a:br>
            <a:r>
              <a:rPr lang="en-US" sz="3600" u="sng">
                <a:latin typeface="Times New Roman"/>
                <a:ea typeface="Times New Roman"/>
                <a:cs typeface="Times New Roman"/>
                <a:sym typeface="Times New Roman"/>
              </a:rPr>
              <a:t>                        </a:t>
            </a:r>
            <a:br>
              <a:rPr lang="en-US" sz="3600" u="sng">
                <a:latin typeface="Times New Roman"/>
                <a:ea typeface="Times New Roman"/>
                <a:cs typeface="Times New Roman"/>
                <a:sym typeface="Times New Roman"/>
              </a:rPr>
            </a:br>
            <a:r>
              <a:rPr lang="en-US" sz="3600" u="sng">
                <a:latin typeface="Times New Roman"/>
                <a:ea typeface="Times New Roman"/>
                <a:cs typeface="Times New Roman"/>
                <a:sym typeface="Times New Roman"/>
              </a:rPr>
              <a:t>                   </a:t>
            </a:r>
            <a:br>
              <a:rPr lang="en-US" sz="3600" u="sng">
                <a:latin typeface="Times New Roman"/>
                <a:ea typeface="Times New Roman"/>
                <a:cs typeface="Times New Roman"/>
                <a:sym typeface="Times New Roman"/>
              </a:rPr>
            </a:br>
            <a:br>
              <a:rPr lang="en-US" sz="3600" u="sng">
                <a:latin typeface="Times New Roman"/>
                <a:ea typeface="Times New Roman"/>
                <a:cs typeface="Times New Roman"/>
                <a:sym typeface="Times New Roman"/>
              </a:rPr>
            </a:br>
            <a:br>
              <a:rPr lang="en-US" sz="3600" u="sng">
                <a:latin typeface="Times New Roman"/>
                <a:ea typeface="Times New Roman"/>
                <a:cs typeface="Times New Roman"/>
                <a:sym typeface="Times New Roman"/>
              </a:rPr>
            </a:br>
            <a:br>
              <a:rPr lang="en-US" sz="3600" u="sng">
                <a:latin typeface="Times New Roman"/>
                <a:ea typeface="Times New Roman"/>
                <a:cs typeface="Times New Roman"/>
                <a:sym typeface="Times New Roman"/>
              </a:rPr>
            </a:br>
            <a:br>
              <a:rPr lang="en-US" sz="3600" u="sng">
                <a:latin typeface="Times New Roman"/>
                <a:ea typeface="Times New Roman"/>
                <a:cs typeface="Times New Roman"/>
                <a:sym typeface="Times New Roman"/>
              </a:rPr>
            </a:br>
            <a:r>
              <a:rPr lang="en-US" sz="3600" u="sng">
                <a:latin typeface="Times New Roman"/>
                <a:ea typeface="Times New Roman"/>
                <a:cs typeface="Times New Roman"/>
                <a:sym typeface="Times New Roman"/>
              </a:rPr>
              <a:t> </a:t>
            </a:r>
            <a:br>
              <a:rPr lang="en-US" sz="3600" u="sng">
                <a:latin typeface="Times New Roman"/>
                <a:ea typeface="Times New Roman"/>
                <a:cs typeface="Times New Roman"/>
                <a:sym typeface="Times New Roman"/>
              </a:rPr>
            </a:br>
            <a:endParaRPr sz="3600" u="sng">
              <a:latin typeface="Times New Roman"/>
              <a:ea typeface="Times New Roman"/>
              <a:cs typeface="Times New Roman"/>
              <a:sym typeface="Times New Roman"/>
            </a:endParaRPr>
          </a:p>
        </p:txBody>
      </p:sp>
      <p:sp>
        <p:nvSpPr>
          <p:cNvPr id="201" name="Google Shape;201;p8"/>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 </a:t>
            </a:r>
            <a:endParaRPr/>
          </a:p>
        </p:txBody>
      </p:sp>
      <p:graphicFrame>
        <p:nvGraphicFramePr>
          <p:cNvPr id="202" name="Google Shape;202;p8"/>
          <p:cNvGraphicFramePr/>
          <p:nvPr/>
        </p:nvGraphicFramePr>
        <p:xfrm>
          <a:off x="0" y="1578769"/>
          <a:ext cx="3000000" cy="3000000"/>
        </p:xfrm>
        <a:graphic>
          <a:graphicData uri="http://schemas.openxmlformats.org/drawingml/2006/table">
            <a:tbl>
              <a:tblPr bandRow="1" firstRow="1">
                <a:noFill/>
                <a:tableStyleId>{90FF68B1-6B6C-42CD-B26F-F5192B5EBB78}</a:tableStyleId>
              </a:tblPr>
              <a:tblGrid>
                <a:gridCol w="713125"/>
                <a:gridCol w="2234125"/>
                <a:gridCol w="2725300"/>
                <a:gridCol w="3471450"/>
              </a:tblGrid>
              <a:tr h="724300">
                <a:tc>
                  <a:txBody>
                    <a:bodyPr/>
                    <a:lstStyle/>
                    <a:p>
                      <a:pPr indent="0" lvl="0" marL="0" marR="0" rtl="0" algn="ctr">
                        <a:spcBef>
                          <a:spcPts val="0"/>
                        </a:spcBef>
                        <a:spcAft>
                          <a:spcPts val="0"/>
                        </a:spcAft>
                        <a:buNone/>
                      </a:pPr>
                      <a:r>
                        <a:rPr lang="en-US" sz="1200" u="none" cap="none" strike="noStrike">
                          <a:solidFill>
                            <a:schemeClr val="lt1"/>
                          </a:solidFill>
                          <a:latin typeface="Times New Roman"/>
                          <a:ea typeface="Times New Roman"/>
                          <a:cs typeface="Times New Roman"/>
                          <a:sym typeface="Times New Roman"/>
                        </a:rPr>
                        <a:t>         Year</a:t>
                      </a:r>
                      <a:endParaRPr/>
                    </a:p>
                  </a:txBody>
                  <a:tcPr marT="34300" marB="34300" marR="68575" marL="68575"/>
                </a:tc>
                <a:tc>
                  <a:txBody>
                    <a:bodyPr/>
                    <a:lstStyle/>
                    <a:p>
                      <a:pPr indent="0" lvl="0" marL="0" marR="0" rtl="0" algn="ctr">
                        <a:spcBef>
                          <a:spcPts val="0"/>
                        </a:spcBef>
                        <a:spcAft>
                          <a:spcPts val="0"/>
                        </a:spcAft>
                        <a:buNone/>
                      </a:pPr>
                      <a:r>
                        <a:rPr lang="en-US" sz="1200" u="none" cap="none" strike="noStrike">
                          <a:solidFill>
                            <a:schemeClr val="lt1"/>
                          </a:solidFill>
                          <a:latin typeface="Times New Roman"/>
                          <a:ea typeface="Times New Roman"/>
                          <a:cs typeface="Times New Roman"/>
                          <a:sym typeface="Times New Roman"/>
                        </a:rPr>
                        <a:t>   </a:t>
                      </a:r>
                      <a:endParaRPr/>
                    </a:p>
                    <a:p>
                      <a:pPr indent="0" lvl="0" marL="0" marR="0" rtl="0" algn="ctr">
                        <a:spcBef>
                          <a:spcPts val="0"/>
                        </a:spcBef>
                        <a:spcAft>
                          <a:spcPts val="0"/>
                        </a:spcAft>
                        <a:buNone/>
                      </a:pPr>
                      <a:r>
                        <a:rPr lang="en-US" sz="1200" u="none" cap="none" strike="noStrike">
                          <a:solidFill>
                            <a:schemeClr val="lt1"/>
                          </a:solidFill>
                          <a:latin typeface="Times New Roman"/>
                          <a:ea typeface="Times New Roman"/>
                          <a:cs typeface="Times New Roman"/>
                          <a:sym typeface="Times New Roman"/>
                        </a:rPr>
                        <a:t>   Publication And Title</a:t>
                      </a:r>
                      <a:endParaRPr/>
                    </a:p>
                  </a:txBody>
                  <a:tcPr marT="34300" marB="34300" marR="68575" marL="68575"/>
                </a:tc>
                <a:tc>
                  <a:txBody>
                    <a:bodyPr/>
                    <a:lstStyle/>
                    <a:p>
                      <a:pPr indent="0" lvl="0" marL="0" marR="0" rtl="0" algn="ctr">
                        <a:spcBef>
                          <a:spcPts val="0"/>
                        </a:spcBef>
                        <a:spcAft>
                          <a:spcPts val="0"/>
                        </a:spcAft>
                        <a:buNone/>
                      </a:pPr>
                      <a:r>
                        <a:t/>
                      </a:r>
                      <a:endParaRPr sz="1200" u="none" cap="none" strike="noStrike">
                        <a:solidFill>
                          <a:schemeClr val="lt1"/>
                        </a:solidFill>
                        <a:latin typeface="Times New Roman"/>
                        <a:ea typeface="Times New Roman"/>
                        <a:cs typeface="Times New Roman"/>
                        <a:sym typeface="Times New Roman"/>
                      </a:endParaRPr>
                    </a:p>
                    <a:p>
                      <a:pPr indent="0" lvl="0" marL="0" marR="0" rtl="0" algn="ctr">
                        <a:spcBef>
                          <a:spcPts val="0"/>
                        </a:spcBef>
                        <a:spcAft>
                          <a:spcPts val="0"/>
                        </a:spcAft>
                        <a:buNone/>
                      </a:pPr>
                      <a:r>
                        <a:rPr lang="en-US" sz="1200" u="none" cap="none" strike="noStrike">
                          <a:solidFill>
                            <a:schemeClr val="lt1"/>
                          </a:solidFill>
                          <a:latin typeface="Times New Roman"/>
                          <a:ea typeface="Times New Roman"/>
                          <a:cs typeface="Times New Roman"/>
                          <a:sym typeface="Times New Roman"/>
                        </a:rPr>
                        <a:t> Methodology</a:t>
                      </a:r>
                      <a:endParaRPr/>
                    </a:p>
                  </a:txBody>
                  <a:tcPr marT="34300" marB="34300" marR="68575" marL="68575"/>
                </a:tc>
                <a:tc>
                  <a:txBody>
                    <a:bodyPr/>
                    <a:lstStyle/>
                    <a:p>
                      <a:pPr indent="0" lvl="0" marL="0" marR="0" rtl="0" algn="ctr">
                        <a:spcBef>
                          <a:spcPts val="0"/>
                        </a:spcBef>
                        <a:spcAft>
                          <a:spcPts val="0"/>
                        </a:spcAft>
                        <a:buNone/>
                      </a:pPr>
                      <a:r>
                        <a:t/>
                      </a:r>
                      <a:endParaRPr sz="1200" u="none" cap="none" strike="noStrike">
                        <a:solidFill>
                          <a:schemeClr val="lt1"/>
                        </a:solidFill>
                        <a:latin typeface="Times New Roman"/>
                        <a:ea typeface="Times New Roman"/>
                        <a:cs typeface="Times New Roman"/>
                        <a:sym typeface="Times New Roman"/>
                      </a:endParaRPr>
                    </a:p>
                    <a:p>
                      <a:pPr indent="0" lvl="0" marL="0" marR="0" rtl="0" algn="ctr">
                        <a:spcBef>
                          <a:spcPts val="0"/>
                        </a:spcBef>
                        <a:spcAft>
                          <a:spcPts val="0"/>
                        </a:spcAft>
                        <a:buNone/>
                      </a:pPr>
                      <a:r>
                        <a:rPr lang="en-US" sz="1200" u="none" cap="none" strike="noStrike">
                          <a:solidFill>
                            <a:schemeClr val="lt1"/>
                          </a:solidFill>
                          <a:latin typeface="Times New Roman"/>
                          <a:ea typeface="Times New Roman"/>
                          <a:cs typeface="Times New Roman"/>
                          <a:sym typeface="Times New Roman"/>
                        </a:rPr>
                        <a:t>Pros and cons</a:t>
                      </a:r>
                      <a:endParaRPr sz="1200" u="none" cap="none" strike="noStrike">
                        <a:solidFill>
                          <a:schemeClr val="lt1"/>
                        </a:solidFill>
                        <a:latin typeface="Times New Roman"/>
                        <a:ea typeface="Times New Roman"/>
                        <a:cs typeface="Times New Roman"/>
                        <a:sym typeface="Times New Roman"/>
                      </a:endParaRPr>
                    </a:p>
                  </a:txBody>
                  <a:tcPr marT="34300" marB="34300" marR="68575" marL="68575"/>
                </a:tc>
              </a:tr>
              <a:tr h="1905475">
                <a:tc>
                  <a:txBody>
                    <a:bodyPr/>
                    <a:lstStyle/>
                    <a:p>
                      <a:pPr indent="0" lvl="0" marL="0" marR="0" rtl="0" algn="l">
                        <a:spcBef>
                          <a:spcPts val="0"/>
                        </a:spcBef>
                        <a:spcAft>
                          <a:spcPts val="0"/>
                        </a:spcAft>
                        <a:buNone/>
                      </a:pPr>
                      <a:r>
                        <a:rPr lang="en-US" sz="1200" u="none" cap="none" strike="noStrike">
                          <a:solidFill>
                            <a:schemeClr val="dk1"/>
                          </a:solidFill>
                          <a:latin typeface="Times New Roman"/>
                          <a:ea typeface="Times New Roman"/>
                          <a:cs typeface="Times New Roman"/>
                          <a:sym typeface="Times New Roman"/>
                        </a:rPr>
                        <a:t>      2017</a:t>
                      </a:r>
                      <a:endParaRPr/>
                    </a:p>
                  </a:txBody>
                  <a:tcPr marT="34300" marB="34300" marR="68575" marL="68575"/>
                </a:tc>
                <a:tc>
                  <a:txBody>
                    <a:bodyPr/>
                    <a:lstStyle/>
                    <a:p>
                      <a:pPr indent="0" lvl="0" marL="127000" marR="0" rtl="0" algn="l">
                        <a:lnSpc>
                          <a:spcPct val="100000"/>
                        </a:lnSpc>
                        <a:spcBef>
                          <a:spcPts val="0"/>
                        </a:spcBef>
                        <a:spcAft>
                          <a:spcPts val="0"/>
                        </a:spcAft>
                        <a:buClr>
                          <a:srgbClr val="FFFFFF"/>
                        </a:buClr>
                        <a:buSzPts val="1600"/>
                        <a:buFont typeface="Times New Roman"/>
                        <a:buNone/>
                      </a:pPr>
                      <a:r>
                        <a:rPr lang="en-US" sz="1200" u="none">
                          <a:solidFill>
                            <a:schemeClr val="dk1"/>
                          </a:solidFill>
                          <a:latin typeface="Times New Roman"/>
                          <a:ea typeface="Times New Roman"/>
                          <a:cs typeface="Times New Roman"/>
                          <a:sym typeface="Times New Roman"/>
                        </a:rPr>
                        <a:t> </a:t>
                      </a:r>
                      <a:r>
                        <a:rPr lang="en-US" sz="1200">
                          <a:latin typeface="Times New Roman"/>
                          <a:ea typeface="Times New Roman"/>
                          <a:cs typeface="Times New Roman"/>
                          <a:sym typeface="Times New Roman"/>
                        </a:rPr>
                        <a:t>Depression Detection using Emotion Artificial Intelligence</a:t>
                      </a:r>
                      <a:endParaRPr/>
                    </a:p>
                    <a:p>
                      <a:pPr indent="-228600" lvl="0" marL="457200" marR="0" rtl="0" algn="l">
                        <a:lnSpc>
                          <a:spcPct val="150000"/>
                        </a:lnSpc>
                        <a:spcBef>
                          <a:spcPts val="0"/>
                        </a:spcBef>
                        <a:spcAft>
                          <a:spcPts val="0"/>
                        </a:spcAft>
                        <a:buClr>
                          <a:srgbClr val="FFFFFF"/>
                        </a:buClr>
                        <a:buSzPts val="1600"/>
                        <a:buFont typeface="Century Gothic"/>
                        <a:buNone/>
                      </a:pPr>
                      <a:r>
                        <a:t/>
                      </a:r>
                      <a:endParaRPr b="1" i="1" sz="1000">
                        <a:latin typeface="Times New Roman"/>
                        <a:ea typeface="Times New Roman"/>
                        <a:cs typeface="Times New Roman"/>
                        <a:sym typeface="Times New Roman"/>
                      </a:endParaRPr>
                    </a:p>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txBody>
                  <a:tcPr marT="34300" marB="34300" marR="68575" marL="68575"/>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This paper aims to apply natural language processing on Twitter feeds for conducting emotion analysis focusing on depression. Individual tweets are classified as neutral or negative, based on a curated word-list to detect depression tendencies. In the process of class prediction Naive-Bayes classifier have been used.</a:t>
                      </a:r>
                      <a:endParaRPr sz="1200" u="none">
                        <a:solidFill>
                          <a:schemeClr val="dk1"/>
                        </a:solidFill>
                        <a:latin typeface="Times New Roman"/>
                        <a:ea typeface="Times New Roman"/>
                        <a:cs typeface="Times New Roman"/>
                        <a:sym typeface="Times New Roman"/>
                      </a:endParaRPr>
                    </a:p>
                  </a:txBody>
                  <a:tcPr marT="34300" marB="34300" marR="68575" marL="68575"/>
                </a:tc>
                <a:tc>
                  <a:txBody>
                    <a:bodyPr/>
                    <a:lstStyle/>
                    <a:p>
                      <a:pPr indent="0" lvl="0" marL="0" marR="0" rtl="0" algn="l">
                        <a:spcBef>
                          <a:spcPts val="0"/>
                        </a:spcBef>
                        <a:spcAft>
                          <a:spcPts val="0"/>
                        </a:spcAft>
                        <a:buNone/>
                      </a:pPr>
                      <a:r>
                        <a:rPr lang="en-US" sz="1200" u="none">
                          <a:solidFill>
                            <a:schemeClr val="dk1"/>
                          </a:solidFill>
                          <a:latin typeface="Times New Roman"/>
                          <a:ea typeface="Times New Roman"/>
                          <a:cs typeface="Times New Roman"/>
                          <a:sym typeface="Times New Roman"/>
                        </a:rPr>
                        <a:t>Pros:</a:t>
                      </a:r>
                      <a:endParaRPr/>
                    </a:p>
                    <a:p>
                      <a:pPr indent="-342900" lvl="0" marL="342900" marR="0" rtl="0" algn="l">
                        <a:lnSpc>
                          <a:spcPct val="100000"/>
                        </a:lnSpc>
                        <a:spcBef>
                          <a:spcPts val="0"/>
                        </a:spcBef>
                        <a:spcAft>
                          <a:spcPts val="0"/>
                        </a:spcAft>
                        <a:buClr>
                          <a:schemeClr val="dk1"/>
                        </a:buClr>
                        <a:buSzPts val="1200"/>
                        <a:buFont typeface="Century Gothic"/>
                        <a:buNone/>
                      </a:pPr>
                      <a:r>
                        <a:rPr b="0" i="0" lang="en-US" sz="1200">
                          <a:solidFill>
                            <a:schemeClr val="dk1"/>
                          </a:solidFill>
                          <a:latin typeface="Times New Roman"/>
                          <a:ea typeface="Times New Roman"/>
                          <a:cs typeface="Times New Roman"/>
                          <a:sym typeface="Times New Roman"/>
                        </a:rPr>
                        <a:t>This can take raw twitter data can can qualify it with depressed labels.</a:t>
                      </a:r>
                      <a:endParaRPr/>
                    </a:p>
                    <a:p>
                      <a:pPr indent="-342900" lvl="0" marL="342900" marR="0" rtl="0" algn="l">
                        <a:lnSpc>
                          <a:spcPct val="100000"/>
                        </a:lnSpc>
                        <a:spcBef>
                          <a:spcPts val="0"/>
                        </a:spcBef>
                        <a:spcAft>
                          <a:spcPts val="0"/>
                        </a:spcAft>
                        <a:buClr>
                          <a:schemeClr val="lt1"/>
                        </a:buClr>
                        <a:buSzPts val="1200"/>
                        <a:buFont typeface="Century Gothic"/>
                        <a:buNone/>
                      </a:pPr>
                      <a:r>
                        <a:t/>
                      </a:r>
                      <a:endParaRPr b="0" i="0" sz="1200">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1200"/>
                        <a:buFont typeface="Century Gothic"/>
                        <a:buNone/>
                      </a:pPr>
                      <a:r>
                        <a:rPr b="0" i="0" lang="en-US" sz="1200">
                          <a:solidFill>
                            <a:schemeClr val="dk1"/>
                          </a:solidFill>
                          <a:latin typeface="Times New Roman"/>
                          <a:ea typeface="Times New Roman"/>
                          <a:cs typeface="Times New Roman"/>
                          <a:sym typeface="Times New Roman"/>
                        </a:rPr>
                        <a:t>Cons : Day to day language phrases sometimes were wrongly labelled. There was no real life test to find out effectiveness of proposed models.</a:t>
                      </a:r>
                      <a:endParaRPr/>
                    </a:p>
                    <a:p>
                      <a:pPr indent="-342900" lvl="0" marL="342900" marR="0" rtl="0" algn="l">
                        <a:lnSpc>
                          <a:spcPct val="100000"/>
                        </a:lnSpc>
                        <a:spcBef>
                          <a:spcPts val="0"/>
                        </a:spcBef>
                        <a:spcAft>
                          <a:spcPts val="0"/>
                        </a:spcAft>
                        <a:buClr>
                          <a:schemeClr val="lt1"/>
                        </a:buClr>
                        <a:buSzPts val="1200"/>
                        <a:buFont typeface="Century Gothic"/>
                        <a:buNone/>
                      </a:pPr>
                      <a:r>
                        <a:t/>
                      </a:r>
                      <a:endParaRPr b="0" i="0" sz="1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0" i="0" sz="1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200" u="none">
                        <a:solidFill>
                          <a:schemeClr val="dk1"/>
                        </a:solidFill>
                        <a:latin typeface="Times New Roman"/>
                        <a:ea typeface="Times New Roman"/>
                        <a:cs typeface="Times New Roman"/>
                        <a:sym typeface="Times New Roman"/>
                      </a:endParaRPr>
                    </a:p>
                  </a:txBody>
                  <a:tcPr marT="34300" marB="34300" marR="68575" marL="6857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9"/>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graphicFrame>
        <p:nvGraphicFramePr>
          <p:cNvPr id="208" name="Google Shape;208;p9"/>
          <p:cNvGraphicFramePr/>
          <p:nvPr/>
        </p:nvGraphicFramePr>
        <p:xfrm>
          <a:off x="157163" y="509679"/>
          <a:ext cx="3000000" cy="3000000"/>
        </p:xfrm>
        <a:graphic>
          <a:graphicData uri="http://schemas.openxmlformats.org/drawingml/2006/table">
            <a:tbl>
              <a:tblPr bandRow="1" firstRow="1">
                <a:noFill/>
                <a:tableStyleId>{90FF68B1-6B6C-42CD-B26F-F5192B5EBB78}</a:tableStyleId>
              </a:tblPr>
              <a:tblGrid>
                <a:gridCol w="595350"/>
                <a:gridCol w="1719225"/>
                <a:gridCol w="3593300"/>
                <a:gridCol w="2754325"/>
              </a:tblGrid>
              <a:tr h="1508075">
                <a:tc>
                  <a:txBody>
                    <a:bodyPr/>
                    <a:lstStyle/>
                    <a:p>
                      <a:pPr indent="0" lvl="0" marL="0" marR="0" rtl="0" algn="l">
                        <a:spcBef>
                          <a:spcPts val="0"/>
                        </a:spcBef>
                        <a:spcAft>
                          <a:spcPts val="0"/>
                        </a:spcAft>
                        <a:buNone/>
                      </a:pPr>
                      <a:r>
                        <a:rPr b="0" lang="en-US" sz="1200">
                          <a:latin typeface="Times New Roman"/>
                          <a:ea typeface="Times New Roman"/>
                          <a:cs typeface="Times New Roman"/>
                          <a:sym typeface="Times New Roman"/>
                        </a:rPr>
                        <a:t> 2018</a:t>
                      </a:r>
                      <a:endParaRPr sz="1200">
                        <a:latin typeface="Times New Roman"/>
                        <a:ea typeface="Times New Roman"/>
                        <a:cs typeface="Times New Roman"/>
                        <a:sym typeface="Times New Roman"/>
                      </a:endParaRPr>
                    </a:p>
                  </a:txBody>
                  <a:tcPr marT="34300" marB="34300" marR="68575" marL="68575"/>
                </a:tc>
                <a:tc>
                  <a:txBody>
                    <a:bodyPr/>
                    <a:lstStyle/>
                    <a:p>
                      <a:pPr indent="0" lvl="0" marL="127000" marR="0" rtl="0" algn="l">
                        <a:lnSpc>
                          <a:spcPct val="100000"/>
                        </a:lnSpc>
                        <a:spcBef>
                          <a:spcPts val="0"/>
                        </a:spcBef>
                        <a:spcAft>
                          <a:spcPts val="0"/>
                        </a:spcAft>
                        <a:buClr>
                          <a:srgbClr val="FFFFFF"/>
                        </a:buClr>
                        <a:buSzPts val="1600"/>
                        <a:buFont typeface="Times New Roman"/>
                        <a:buNone/>
                      </a:pPr>
                      <a:r>
                        <a:rPr b="0" lang="en-US" sz="1200">
                          <a:latin typeface="Times New Roman"/>
                          <a:ea typeface="Times New Roman"/>
                          <a:cs typeface="Times New Roman"/>
                          <a:sym typeface="Times New Roman"/>
                        </a:rPr>
                        <a:t>Facial emotion recognition in real-time and static images</a:t>
                      </a:r>
                      <a:endParaRPr/>
                    </a:p>
                  </a:txBody>
                  <a:tcPr marT="34300" marB="34300" marR="68575" marL="68575"/>
                </a:tc>
                <a:tc>
                  <a:txBody>
                    <a:bodyPr/>
                    <a:lstStyle/>
                    <a:p>
                      <a:pPr indent="0" lvl="0" marL="0" marR="0" rtl="0" algn="l">
                        <a:lnSpc>
                          <a:spcPct val="100000"/>
                        </a:lnSpc>
                        <a:spcBef>
                          <a:spcPts val="0"/>
                        </a:spcBef>
                        <a:spcAft>
                          <a:spcPts val="0"/>
                        </a:spcAft>
                        <a:buClr>
                          <a:schemeClr val="lt1"/>
                        </a:buClr>
                        <a:buSzPts val="1200"/>
                        <a:buFont typeface="Times New Roman"/>
                        <a:buNone/>
                      </a:pPr>
                      <a:r>
                        <a:rPr b="0" lang="en-US" sz="1200">
                          <a:latin typeface="Times New Roman"/>
                          <a:ea typeface="Times New Roman"/>
                          <a:cs typeface="Times New Roman"/>
                          <a:sym typeface="Times New Roman"/>
                        </a:rPr>
                        <a:t>In this paper, fully automatic recognition of facial emotions using the computer vision and machine learning algorithms which classify these eight different emotions.. SVM Classifier was used to give accuracy of about 94.5%.</a:t>
                      </a:r>
                      <a:endParaRPr/>
                    </a:p>
                    <a:p>
                      <a:pPr indent="0" lvl="0" marL="0" marR="0" rtl="0" algn="l">
                        <a:lnSpc>
                          <a:spcPct val="100000"/>
                        </a:lnSpc>
                        <a:spcBef>
                          <a:spcPts val="0"/>
                        </a:spcBef>
                        <a:spcAft>
                          <a:spcPts val="0"/>
                        </a:spcAft>
                        <a:buClr>
                          <a:schemeClr val="lt1"/>
                        </a:buClr>
                        <a:buSzPts val="1200"/>
                        <a:buFont typeface="Times New Roman"/>
                        <a:buNone/>
                      </a:pPr>
                      <a:r>
                        <a:rPr b="0" lang="en-US" sz="1200">
                          <a:latin typeface="Times New Roman"/>
                          <a:ea typeface="Times New Roman"/>
                          <a:cs typeface="Times New Roman"/>
                          <a:sym typeface="Times New Roman"/>
                        </a:rPr>
                        <a:t>Also implemented Kmeans Clustering to give better results.</a:t>
                      </a:r>
                      <a:endParaRPr b="0" sz="1200">
                        <a:latin typeface="Times New Roman"/>
                        <a:ea typeface="Times New Roman"/>
                        <a:cs typeface="Times New Roman"/>
                        <a:sym typeface="Times New Roman"/>
                      </a:endParaRPr>
                    </a:p>
                  </a:txBody>
                  <a:tcPr marT="34300" marB="34300" marR="68575" marL="68575"/>
                </a:tc>
                <a:tc>
                  <a:txBody>
                    <a:bodyPr/>
                    <a:lstStyle/>
                    <a:p>
                      <a:pPr indent="0" lvl="0" marL="0" marR="0" rtl="0" algn="l">
                        <a:lnSpc>
                          <a:spcPct val="100000"/>
                        </a:lnSpc>
                        <a:spcBef>
                          <a:spcPts val="0"/>
                        </a:spcBef>
                        <a:spcAft>
                          <a:spcPts val="0"/>
                        </a:spcAft>
                        <a:buClr>
                          <a:schemeClr val="lt1"/>
                        </a:buClr>
                        <a:buSzPts val="1200"/>
                        <a:buFont typeface="Century Gothic"/>
                        <a:buNone/>
                      </a:pPr>
                      <a:r>
                        <a:rPr b="0" lang="en-US" sz="1200">
                          <a:latin typeface="Times New Roman"/>
                          <a:ea typeface="Times New Roman"/>
                          <a:cs typeface="Times New Roman"/>
                          <a:sym typeface="Times New Roman"/>
                        </a:rPr>
                        <a:t>Pros:</a:t>
                      </a:r>
                      <a:endParaRPr/>
                    </a:p>
                    <a:p>
                      <a:pPr indent="0" lvl="0" marL="0" marR="0" rtl="0" algn="l">
                        <a:lnSpc>
                          <a:spcPct val="100000"/>
                        </a:lnSpc>
                        <a:spcBef>
                          <a:spcPts val="0"/>
                        </a:spcBef>
                        <a:spcAft>
                          <a:spcPts val="0"/>
                        </a:spcAft>
                        <a:buClr>
                          <a:schemeClr val="lt1"/>
                        </a:buClr>
                        <a:buSzPts val="1200"/>
                        <a:buFont typeface="Century Gothic"/>
                        <a:buNone/>
                      </a:pPr>
                      <a:r>
                        <a:rPr b="0" lang="en-US" sz="1200">
                          <a:latin typeface="Times New Roman"/>
                          <a:ea typeface="Times New Roman"/>
                          <a:cs typeface="Times New Roman"/>
                          <a:sym typeface="Times New Roman"/>
                        </a:rPr>
                        <a:t>The proposed model improve accuracy &amp; classification error rate using SVM algo. </a:t>
                      </a:r>
                      <a:endParaRPr/>
                    </a:p>
                    <a:p>
                      <a:pPr indent="0" lvl="0" marL="0" marR="0" rtl="0" algn="l">
                        <a:lnSpc>
                          <a:spcPct val="100000"/>
                        </a:lnSpc>
                        <a:spcBef>
                          <a:spcPts val="0"/>
                        </a:spcBef>
                        <a:spcAft>
                          <a:spcPts val="0"/>
                        </a:spcAft>
                        <a:buClr>
                          <a:schemeClr val="lt1"/>
                        </a:buClr>
                        <a:buSzPts val="1200"/>
                        <a:buFont typeface="Century Gothic"/>
                        <a:buNone/>
                      </a:pPr>
                      <a:r>
                        <a:rPr b="0" lang="en-US" sz="1200">
                          <a:latin typeface="Times New Roman"/>
                          <a:ea typeface="Times New Roman"/>
                          <a:cs typeface="Times New Roman"/>
                          <a:sym typeface="Times New Roman"/>
                        </a:rPr>
                        <a:t>Cons:</a:t>
                      </a:r>
                      <a:endParaRPr/>
                    </a:p>
                    <a:p>
                      <a:pPr indent="0" lvl="0" marL="0" marR="0" rtl="0" algn="l">
                        <a:lnSpc>
                          <a:spcPct val="100000"/>
                        </a:lnSpc>
                        <a:spcBef>
                          <a:spcPts val="0"/>
                        </a:spcBef>
                        <a:spcAft>
                          <a:spcPts val="0"/>
                        </a:spcAft>
                        <a:buClr>
                          <a:schemeClr val="lt1"/>
                        </a:buClr>
                        <a:buSzPts val="1200"/>
                        <a:buFont typeface="Century Gothic"/>
                        <a:buNone/>
                      </a:pPr>
                      <a:r>
                        <a:rPr b="0" lang="en-US" sz="1200">
                          <a:latin typeface="Times New Roman"/>
                          <a:ea typeface="Times New Roman"/>
                          <a:cs typeface="Times New Roman"/>
                          <a:sym typeface="Times New Roman"/>
                        </a:rPr>
                        <a:t>The outcome shows best performing model is k-means clustering in depression detection accuracy.</a:t>
                      </a:r>
                      <a:endParaRPr/>
                    </a:p>
                    <a:p>
                      <a:pPr indent="0" lvl="0" marL="0" marR="0" rtl="0" algn="l">
                        <a:lnSpc>
                          <a:spcPct val="100000"/>
                        </a:lnSpc>
                        <a:spcBef>
                          <a:spcPts val="0"/>
                        </a:spcBef>
                        <a:spcAft>
                          <a:spcPts val="0"/>
                        </a:spcAft>
                        <a:buClr>
                          <a:schemeClr val="lt1"/>
                        </a:buClr>
                        <a:buSzPts val="1200"/>
                        <a:buFont typeface="Century Gothic"/>
                        <a:buNone/>
                      </a:pPr>
                      <a:r>
                        <a:t/>
                      </a:r>
                      <a:endParaRPr b="0" i="0" sz="1200">
                        <a:solidFill>
                          <a:schemeClr val="lt1"/>
                        </a:solidFill>
                        <a:latin typeface="Times New Roman"/>
                        <a:ea typeface="Times New Roman"/>
                        <a:cs typeface="Times New Roman"/>
                        <a:sym typeface="Times New Roman"/>
                      </a:endParaRPr>
                    </a:p>
                  </a:txBody>
                  <a:tcPr marT="34300" marB="34300" marR="68575" marL="68575"/>
                </a:tc>
              </a:tr>
              <a:tr h="2106400">
                <a:tc>
                  <a:txBody>
                    <a:bodyPr/>
                    <a:lstStyle/>
                    <a:p>
                      <a:pPr indent="0" lvl="0" marL="0" marR="0" rtl="0" algn="l">
                        <a:lnSpc>
                          <a:spcPct val="100000"/>
                        </a:lnSpc>
                        <a:spcBef>
                          <a:spcPts val="0"/>
                        </a:spcBef>
                        <a:spcAft>
                          <a:spcPts val="0"/>
                        </a:spcAft>
                        <a:buClr>
                          <a:schemeClr val="lt1"/>
                        </a:buClr>
                        <a:buSzPts val="1200"/>
                        <a:buFont typeface="Times New Roman"/>
                        <a:buNone/>
                      </a:pPr>
                      <a:r>
                        <a:rPr lang="en-US" sz="1200">
                          <a:latin typeface="Times New Roman"/>
                          <a:ea typeface="Times New Roman"/>
                          <a:cs typeface="Times New Roman"/>
                          <a:sym typeface="Times New Roman"/>
                        </a:rPr>
                        <a:t>2017</a:t>
                      </a:r>
                      <a:endParaRPr b="0" sz="1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200">
                        <a:latin typeface="Times New Roman"/>
                        <a:ea typeface="Times New Roman"/>
                        <a:cs typeface="Times New Roman"/>
                        <a:sym typeface="Times New Roman"/>
                      </a:endParaRPr>
                    </a:p>
                  </a:txBody>
                  <a:tcPr marT="34300" marB="34300" marR="68575" marL="68575"/>
                </a:tc>
                <a:tc>
                  <a:txBody>
                    <a:bodyPr/>
                    <a:lstStyle/>
                    <a:p>
                      <a:pPr indent="0" lvl="0" marL="0" marR="0" rtl="0" algn="l">
                        <a:lnSpc>
                          <a:spcPct val="100000"/>
                        </a:lnSpc>
                        <a:spcBef>
                          <a:spcPts val="0"/>
                        </a:spcBef>
                        <a:spcAft>
                          <a:spcPts val="0"/>
                        </a:spcAft>
                        <a:buClr>
                          <a:schemeClr val="lt1"/>
                        </a:buClr>
                        <a:buSzPts val="1200"/>
                        <a:buFont typeface="Times New Roman"/>
                        <a:buNone/>
                      </a:pPr>
                      <a:r>
                        <a:rPr lang="en-US" sz="1200">
                          <a:latin typeface="Times New Roman"/>
                          <a:ea typeface="Times New Roman"/>
                          <a:cs typeface="Times New Roman"/>
                          <a:sym typeface="Times New Roman"/>
                        </a:rPr>
                        <a:t>Short Research Advanced Project: Development of Strategies for Automatic Facial Feature Extraction and Emotion Recognition </a:t>
                      </a:r>
                      <a:endParaRPr/>
                    </a:p>
                    <a:p>
                      <a:pPr indent="0" lvl="0" marL="0" marR="0" rtl="0" algn="l">
                        <a:spcBef>
                          <a:spcPts val="0"/>
                        </a:spcBef>
                        <a:spcAft>
                          <a:spcPts val="0"/>
                        </a:spcAft>
                        <a:buNone/>
                      </a:pPr>
                      <a:r>
                        <a:t/>
                      </a:r>
                      <a:endParaRPr sz="1200">
                        <a:latin typeface="Times New Roman"/>
                        <a:ea typeface="Times New Roman"/>
                        <a:cs typeface="Times New Roman"/>
                        <a:sym typeface="Times New Roman"/>
                      </a:endParaRPr>
                    </a:p>
                  </a:txBody>
                  <a:tcPr marT="34300" marB="34300" marR="68575" marL="68575"/>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In this paper, successfully recognize between 6 principal emotions using both algorithms. The error could be reduced improving the trademark establishment algorithm and performing a better training of the neural network. The use of Cohn Kanade database could not be the best option for training the neural network, the sequences are labeled in AU codes which are well validated but they refer to what was requested instead of what was actually performed for the subject and thus the translation into emotion labels introduces errors in the model.</a:t>
                      </a:r>
                      <a:endParaRPr sz="1200">
                        <a:latin typeface="Times New Roman"/>
                        <a:ea typeface="Times New Roman"/>
                        <a:cs typeface="Times New Roman"/>
                        <a:sym typeface="Times New Roman"/>
                      </a:endParaRPr>
                    </a:p>
                  </a:txBody>
                  <a:tcPr marT="34300" marB="34300" marR="68575" marL="68575"/>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Pros:</a:t>
                      </a:r>
                      <a:endParaRPr/>
                    </a:p>
                    <a:p>
                      <a:pPr indent="-342900" lvl="0" marL="342900" marR="0" rtl="0" algn="l">
                        <a:spcBef>
                          <a:spcPts val="0"/>
                        </a:spcBef>
                        <a:spcAft>
                          <a:spcPts val="0"/>
                        </a:spcAft>
                        <a:buClr>
                          <a:schemeClr val="lt1"/>
                        </a:buClr>
                        <a:buSzPts val="1200"/>
                        <a:buFont typeface="Century Gothic"/>
                        <a:buNone/>
                      </a:pPr>
                      <a:r>
                        <a:rPr b="0" lang="en-US" sz="1200">
                          <a:latin typeface="Times New Roman"/>
                          <a:ea typeface="Times New Roman"/>
                          <a:cs typeface="Times New Roman"/>
                          <a:sym typeface="Times New Roman"/>
                        </a:rPr>
                        <a:t>Neural Network algorithm used because of its higher accuracy over non-linear multiclass problems.</a:t>
                      </a:r>
                      <a:endParaRPr/>
                    </a:p>
                    <a:p>
                      <a:pPr indent="-342900" lvl="0" marL="342900" marR="0" rtl="0" algn="l">
                        <a:spcBef>
                          <a:spcPts val="0"/>
                        </a:spcBef>
                        <a:spcAft>
                          <a:spcPts val="0"/>
                        </a:spcAft>
                        <a:buClr>
                          <a:schemeClr val="lt1"/>
                        </a:buClr>
                        <a:buSzPts val="1200"/>
                        <a:buFont typeface="Century Gothic"/>
                        <a:buNone/>
                      </a:pPr>
                      <a:r>
                        <a:rPr b="0" lang="en-US" sz="1200">
                          <a:latin typeface="Times New Roman"/>
                          <a:ea typeface="Times New Roman"/>
                          <a:cs typeface="Times New Roman"/>
                          <a:sym typeface="Times New Roman"/>
                        </a:rPr>
                        <a:t>Cons:</a:t>
                      </a:r>
                      <a:endParaRPr/>
                    </a:p>
                    <a:p>
                      <a:pPr indent="0" lvl="0" marL="0" marR="0" rtl="0" algn="l">
                        <a:lnSpc>
                          <a:spcPct val="100000"/>
                        </a:lnSpc>
                        <a:spcBef>
                          <a:spcPts val="0"/>
                        </a:spcBef>
                        <a:spcAft>
                          <a:spcPts val="0"/>
                        </a:spcAft>
                        <a:buClr>
                          <a:schemeClr val="lt1"/>
                        </a:buClr>
                        <a:buSzPts val="1200"/>
                        <a:buFont typeface="Century Gothic"/>
                        <a:buNone/>
                      </a:pPr>
                      <a:r>
                        <a:rPr lang="en-US" sz="1200">
                          <a:latin typeface="Times New Roman"/>
                          <a:ea typeface="Times New Roman"/>
                          <a:cs typeface="Times New Roman"/>
                          <a:sym typeface="Times New Roman"/>
                        </a:rPr>
                        <a:t>Computation cost is quite high because we need to compute each query instance of all training samples.</a:t>
                      </a:r>
                      <a:endParaRPr/>
                    </a:p>
                  </a:txBody>
                  <a:tcPr marT="34300" marB="34300" marR="68575" marL="6857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a:themeElements>
    <a:clrScheme name="Red Violet">
      <a:dk1>
        <a:srgbClr val="000000"/>
      </a:dk1>
      <a:lt1>
        <a:srgbClr val="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RAVI</dc:creator>
</cp:coreProperties>
</file>