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B9CC-E7B5-73C2-633D-94BCFB4D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C9064-7FB0-40A3-28C2-08049ECC7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77F2B-703B-A792-AE0B-9F58AAD6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1921-E31E-C2DA-4CF3-447EEFFB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5E1E-8AB4-5EAE-1107-060B7F34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EEA0-A63A-4EBD-79C9-A8B667D2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E508A-C4FF-E3F0-D881-EA0851CD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6C68-06D4-4897-E0DD-5990268E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003E-61D0-9C9F-2374-A9B34D6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9255-55A0-94AC-7B5F-274A125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8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ED1DF-AD3E-8F03-9C67-6D8AD518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FC749-51EF-7709-AE9B-A922A7BED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95C4-FB95-38A2-EC92-38A1D126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D7B4-A127-54D5-0723-8A59B626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A80F-C20E-33E9-344C-F0D3633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6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0864-084D-4AE7-7089-A7B961B3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52B3-085A-6BD0-D624-D0562243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C766-3F61-4FE9-6B8B-BE66EE35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5E3D-8595-2BD3-7125-117A389E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3D64-D139-D2F9-3156-8D6A12DA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1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67E3-7AAB-F8D2-3017-AA00532D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0ED11-780F-0B06-851F-E096A478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FEC2-CF65-50C1-2A2D-83D63747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8928-2792-6278-D24A-EAB1C2A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0BB9-2C45-46EE-CD84-5E060359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4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63D6-39A7-AFC1-129B-0CF24386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787E-AE94-994D-FAB0-6D3C912E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21933-8CA3-F7C1-B18F-6F49FDFF1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062E-79ED-2F9D-BFF5-7532F3F8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58F00-0C6D-DF85-CF71-B075C21D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4153-9620-9A02-B9D3-F9187D92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6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3334-0598-8A4A-9926-DDB6FC2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49B3-E0E8-E290-DE99-B3BE6D94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DE351-4D2C-F591-B8E8-DFAACD927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D77C3-45CD-92D9-A6D8-C6C544A45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2AFB6-0740-41BE-3E10-81EE8678A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981CA-22DD-C349-9290-264731BA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03B7C-2CAA-0977-17F7-34177CE7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58622-0CBC-3004-7A63-E22EE05A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4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143D-A62E-445B-78AF-97FCBFF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BE9C7-E276-7CC8-AC20-824EEB84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FE8DF-EC50-1632-B7A6-C8B958CA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76D9F-3663-142A-A0A7-F84FB76B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84B1D-503B-F3AA-7BE7-F463C39C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7CF2A-1A43-6DDA-04E4-887CF6B8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4F364-0DFF-299C-6A36-81DE332B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0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984E-45A0-45F2-8A86-F2CFBF6C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687A-F8B7-440E-5E17-92A62B97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8C095-CD47-2D38-1004-B6DA7DCB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E83B-45A8-CA76-9A29-31D21A6A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0ADE-7D7A-99CC-F65E-497A5FAC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BFF71-74FF-B83B-DD5D-A6B0B5F6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9E80-092B-A40B-CD74-7040AE82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5558-49FD-BEEF-7518-451E6B35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11A12-0DFD-2244-A6C9-F9586934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9A2D-6AE7-6FBA-41E0-1ECC5410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E1BE-3C27-EFAC-5B91-FA4EAF7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C1A15-5764-9347-14D2-67E7C43F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4AD53-D2EC-0796-FFA4-DF2823F6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925C-EACC-0D0D-CB71-B4925F30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1BC4-4A6B-E4E3-4CCE-DA570B799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72A6-706B-4C9E-B3E3-19D082FBE7A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4ECB-D2B1-25AA-4887-741731990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F34-4EC8-E369-032E-53F17FE5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F8B6-F873-4FB6-BB86-2B7C63908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7265-6406-9660-3547-DD6111CDC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6D6F2-B600-9C78-7BCB-15972253C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0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E91F-D908-33AD-8599-3C1B321E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collection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649C-C893-D4B7-7607-146953D7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are used to storing multiple objects as a single unit object and sending all objects at a time to one class to another class as a method parameter arguments and return type.</a:t>
            </a:r>
          </a:p>
          <a:p>
            <a:endParaRPr lang="en-US" dirty="0"/>
          </a:p>
          <a:p>
            <a:r>
              <a:rPr lang="en-US" dirty="0"/>
              <a:t>Collection is extension to the existing chapter data types.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72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478A-8145-967D-BDC6-77D43421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55" y="81290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Storing data in JAVA( 4 ways):-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1)using variables</a:t>
            </a:r>
          </a:p>
          <a:p>
            <a:r>
              <a:rPr lang="en-US" dirty="0"/>
              <a:t>2)using class object</a:t>
            </a:r>
          </a:p>
          <a:p>
            <a:r>
              <a:rPr lang="en-US" dirty="0"/>
              <a:t>3)using array object</a:t>
            </a:r>
          </a:p>
          <a:p>
            <a:r>
              <a:rPr lang="en-US" dirty="0"/>
              <a:t>4)using collection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1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F3B6-41B0-BB4C-C965-64EC8768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365125"/>
            <a:ext cx="1173971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Using variables(problem with </a:t>
            </a:r>
            <a:r>
              <a:rPr lang="en-US" b="1" dirty="0" err="1">
                <a:solidFill>
                  <a:srgbClr val="FF0000"/>
                </a:solidFill>
              </a:rPr>
              <a:t>reading,sending</a:t>
            </a:r>
            <a:r>
              <a:rPr lang="en-US" b="1" dirty="0">
                <a:solidFill>
                  <a:srgbClr val="FF0000"/>
                </a:solidFill>
              </a:rPr>
              <a:t> and return only one </a:t>
            </a:r>
            <a:r>
              <a:rPr lang="en-US" b="1" dirty="0" err="1">
                <a:solidFill>
                  <a:srgbClr val="FF0000"/>
                </a:solidFill>
              </a:rPr>
              <a:t>value,because</a:t>
            </a:r>
            <a:r>
              <a:rPr lang="en-US" b="1" dirty="0">
                <a:solidFill>
                  <a:srgbClr val="FF0000"/>
                </a:solidFill>
              </a:rPr>
              <a:t> we can store only 1 value</a:t>
            </a:r>
            <a:r>
              <a:rPr lang="en-US" dirty="0"/>
              <a:t>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4140F-52B1-9E30-CF00-56012D8A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12" y="2388698"/>
            <a:ext cx="11400624" cy="3864618"/>
          </a:xfrm>
        </p:spPr>
      </p:pic>
    </p:spTree>
    <p:extLst>
      <p:ext uri="{BB962C8B-B14F-4D97-AF65-F5344CB8AC3E}">
        <p14:creationId xmlns:p14="http://schemas.microsoft.com/office/powerpoint/2010/main" val="35554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BB21-64E2-C9F3-9C9E-96D103BE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Using class object and array object we can store multiple fixed number of values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6A8F-DC38-3286-B1FE-9513F5C5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object-values with different types.</a:t>
            </a:r>
          </a:p>
          <a:p>
            <a:r>
              <a:rPr lang="en-US" dirty="0"/>
              <a:t>Array object-value with same types.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by using collection object we can store multiple objects with same or different type, without size limitation.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39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AE23-C18A-F786-350F-CFFDE0B2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Collection Framework is a API:-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EBEBB-7D77-37E6-CAFC-98199D04E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59" y="1327356"/>
            <a:ext cx="11040196" cy="39034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A2FAA-F913-1449-9EAB-4AE2FE97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055" y="4509509"/>
            <a:ext cx="8243885" cy="22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5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C82D-A472-8A02-8B42-BB398ECD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Java.util.Collection</a:t>
            </a:r>
            <a:r>
              <a:rPr lang="en-US" dirty="0"/>
              <a:t>;</a:t>
            </a:r>
          </a:p>
          <a:p>
            <a:r>
              <a:rPr lang="en-US" dirty="0" err="1"/>
              <a:t>Java.util.Map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1108-9ADA-3BFA-9A1C-7410E86F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51" y="516761"/>
            <a:ext cx="5473549" cy="62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7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45ED8-9355-DE0E-FFB7-002A0078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577" y="419611"/>
            <a:ext cx="5205043" cy="5725549"/>
          </a:xfrm>
        </p:spPr>
      </p:pic>
    </p:spTree>
    <p:extLst>
      <p:ext uri="{BB962C8B-B14F-4D97-AF65-F5344CB8AC3E}">
        <p14:creationId xmlns:p14="http://schemas.microsoft.com/office/powerpoint/2010/main" val="208527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llection Hierarchy in Java | Collection Interface - Scientech Easy">
            <a:extLst>
              <a:ext uri="{FF2B5EF4-FFF2-40B4-BE49-F238E27FC236}">
                <a16:creationId xmlns:a16="http://schemas.microsoft.com/office/drawing/2014/main" id="{F7F88B30-4C5E-3234-FC9C-9FF0B409AB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65" y="157316"/>
            <a:ext cx="10009237" cy="67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6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508F-8FB1-8613-C133-5610FD5E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  <a:endParaRPr lang="en-IN" dirty="0"/>
          </a:p>
        </p:txBody>
      </p:sp>
      <p:pic>
        <p:nvPicPr>
          <p:cNvPr id="3074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C6E67CBF-4B71-CA3E-6D75-160D3306B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55" y="1825625"/>
            <a:ext cx="88112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2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06475-A9B7-0EF1-148C-4D737B1AA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08" y="360618"/>
            <a:ext cx="11389617" cy="5971356"/>
          </a:xfrm>
        </p:spPr>
      </p:pic>
    </p:spTree>
    <p:extLst>
      <p:ext uri="{BB962C8B-B14F-4D97-AF65-F5344CB8AC3E}">
        <p14:creationId xmlns:p14="http://schemas.microsoft.com/office/powerpoint/2010/main" val="28722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7A7B-2297-0AAA-E9BC-71DCA956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Collections/Framework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34BF-F4C9-F04A-566C-5885C2F8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Java.util</a:t>
            </a:r>
            <a:r>
              <a:rPr lang="en-US" dirty="0"/>
              <a:t>(java 1.2)-collection API</a:t>
            </a:r>
          </a:p>
          <a:p>
            <a:r>
              <a:rPr lang="en-US" dirty="0" err="1"/>
              <a:t>Java.util</a:t>
            </a:r>
            <a:r>
              <a:rPr lang="en-US" dirty="0"/>
              <a:t>-collections framework</a:t>
            </a:r>
          </a:p>
          <a:p>
            <a:r>
              <a:rPr lang="en-US" dirty="0"/>
              <a:t>Collection and Generic-java 1.5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68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799C5-214E-3760-EFB0-D851440E9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549" y="388647"/>
            <a:ext cx="11277334" cy="4596308"/>
          </a:xfrm>
        </p:spPr>
      </p:pic>
    </p:spTree>
    <p:extLst>
      <p:ext uri="{BB962C8B-B14F-4D97-AF65-F5344CB8AC3E}">
        <p14:creationId xmlns:p14="http://schemas.microsoft.com/office/powerpoint/2010/main" val="341603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DCB-F6D2-1720-E723-A72C4466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FC18-9D65-EB11-F51C-A43E588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6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6E08E-4E24-753B-2273-5E860423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93" y="-1"/>
            <a:ext cx="11033635" cy="6194323"/>
          </a:xfrm>
        </p:spPr>
      </p:pic>
    </p:spTree>
    <p:extLst>
      <p:ext uri="{BB962C8B-B14F-4D97-AF65-F5344CB8AC3E}">
        <p14:creationId xmlns:p14="http://schemas.microsoft.com/office/powerpoint/2010/main" val="31239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7E2C-132E-1A75-64E6-3B7C5CB1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collection?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5491C-50EE-2671-2AC4-B3D1DFF29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933" y="1786747"/>
            <a:ext cx="10566313" cy="4102776"/>
          </a:xfrm>
        </p:spPr>
      </p:pic>
    </p:spTree>
    <p:extLst>
      <p:ext uri="{BB962C8B-B14F-4D97-AF65-F5344CB8AC3E}">
        <p14:creationId xmlns:p14="http://schemas.microsoft.com/office/powerpoint/2010/main" val="25392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EDB4C-142D-8981-514E-44AB08E8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7" y="555395"/>
            <a:ext cx="10545269" cy="5546991"/>
          </a:xfrm>
        </p:spPr>
      </p:pic>
    </p:spTree>
    <p:extLst>
      <p:ext uri="{BB962C8B-B14F-4D97-AF65-F5344CB8AC3E}">
        <p14:creationId xmlns:p14="http://schemas.microsoft.com/office/powerpoint/2010/main" val="325322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9CC69-20A5-2C64-A8E3-086C44F4F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81" y="235974"/>
            <a:ext cx="10854813" cy="5853381"/>
          </a:xfrm>
        </p:spPr>
      </p:pic>
    </p:spTree>
    <p:extLst>
      <p:ext uri="{BB962C8B-B14F-4D97-AF65-F5344CB8AC3E}">
        <p14:creationId xmlns:p14="http://schemas.microsoft.com/office/powerpoint/2010/main" val="390059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3F92-1A2D-F067-8386-1FF9C3A1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6EAB-E010-38B2-CF89-9C922825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is group of objects.</a:t>
            </a:r>
          </a:p>
          <a:p>
            <a:r>
              <a:rPr lang="en-US" dirty="0"/>
              <a:t>But in java collection is also called as an object,(a container object)</a:t>
            </a:r>
          </a:p>
          <a:p>
            <a:r>
              <a:rPr lang="en-US" dirty="0"/>
              <a:t>So collection is container object.</a:t>
            </a:r>
          </a:p>
          <a:p>
            <a:r>
              <a:rPr lang="en-US" dirty="0"/>
              <a:t>Objects may be homogeneous and heterogenous</a:t>
            </a:r>
          </a:p>
          <a:p>
            <a:r>
              <a:rPr lang="en-US" dirty="0"/>
              <a:t>Also unique and duplicate objects are there depending upon data contained.</a:t>
            </a:r>
          </a:p>
          <a:p>
            <a:r>
              <a:rPr lang="en-US" dirty="0"/>
              <a:t>Without size  limitation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00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lections Framework in Java - Scientech Easy">
            <a:extLst>
              <a:ext uri="{FF2B5EF4-FFF2-40B4-BE49-F238E27FC236}">
                <a16:creationId xmlns:a16="http://schemas.microsoft.com/office/drawing/2014/main" id="{3EEA45D1-B172-8148-FE11-DBF99D5B0E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2110581"/>
            <a:ext cx="5324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81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EE29-E5CB-80BA-5A2A-7C59ECC6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284"/>
            <a:ext cx="10515600" cy="572467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Homogenous objects:</a:t>
            </a:r>
          </a:p>
          <a:p>
            <a:r>
              <a:rPr lang="en-US" b="1" dirty="0"/>
              <a:t>Same class objects are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Heterogenous object:</a:t>
            </a:r>
          </a:p>
          <a:p>
            <a:r>
              <a:rPr lang="en-US" b="1" dirty="0"/>
              <a:t>Different classes objects 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4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253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Collection Framework</vt:lpstr>
      <vt:lpstr>Collections/Framework </vt:lpstr>
      <vt:lpstr>PowerPoint Presentation</vt:lpstr>
      <vt:lpstr>Why is collection?</vt:lpstr>
      <vt:lpstr>PowerPoint Presentation</vt:lpstr>
      <vt:lpstr>PowerPoint Presentation</vt:lpstr>
      <vt:lpstr>Collections</vt:lpstr>
      <vt:lpstr>PowerPoint Presentation</vt:lpstr>
      <vt:lpstr>PowerPoint Presentation</vt:lpstr>
      <vt:lpstr>Why collection?</vt:lpstr>
      <vt:lpstr>PowerPoint Presentation</vt:lpstr>
      <vt:lpstr>Using variables(problem with reading,sending and return only one value,because we can store only 1 value) </vt:lpstr>
      <vt:lpstr>Using class object and array object we can store multiple fixed number of values</vt:lpstr>
      <vt:lpstr>Collection Framework is a API:-</vt:lpstr>
      <vt:lpstr>PowerPoint Presentation</vt:lpstr>
      <vt:lpstr>PowerPoint Presentation</vt:lpstr>
      <vt:lpstr>PowerPoint Presentation</vt:lpstr>
      <vt:lpstr>Map Hierarchy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</dc:title>
  <dc:creator>asmita mane</dc:creator>
  <cp:lastModifiedBy>asmita mane</cp:lastModifiedBy>
  <cp:revision>9</cp:revision>
  <dcterms:created xsi:type="dcterms:W3CDTF">2024-04-21T17:50:37Z</dcterms:created>
  <dcterms:modified xsi:type="dcterms:W3CDTF">2024-04-24T07:42:39Z</dcterms:modified>
</cp:coreProperties>
</file>