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8.xml" ContentType="application/inkml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ink/ink6.xml" ContentType="application/inkml+xml"/>
  <Override PartName="/ppt/ink/ink7.xml" ContentType="application/inkml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ink/ink5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ink/ink9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5" r:id="rId11"/>
    <p:sldId id="266" r:id="rId12"/>
    <p:sldId id="268" r:id="rId13"/>
    <p:sldId id="269" r:id="rId14"/>
    <p:sldId id="276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2" r:id="rId23"/>
    <p:sldId id="283" r:id="rId24"/>
    <p:sldId id="280" r:id="rId25"/>
    <p:sldId id="284" r:id="rId26"/>
    <p:sldId id="287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0:18:54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3656 24575,'2'-1'0,"0"0"0,1 0 0,-1 0 0,0-1 0,0 1 0,0-1 0,0 0 0,0 0 0,-1 1 0,1-1 0,2-4 0,14-12 0,7 3 0,0 1 0,2 2 0,-1 1 0,39-11 0,-14 4 0,33-12 0,-1-4 0,-3-3 0,129-81 0,120-118 0,-78 55 0,-246 177 0,24-16 0,41-37 0,-61 48 0,0 0 0,-1-1 0,0 0 0,-1 0 0,0 0 0,-1-1 0,0 0 0,5-14 0,34-89 0,60-172 0,-94 257 0,0 1 0,2 0 0,1 1 0,32-47 0,-39 62 0,4-9 0,0-1 0,-2 0 0,-1-1 0,-1 0 0,0 0 0,4-41 0,6-14 0,3 2 0,4 1 0,4 2 0,38-76 0,-53 118 0,-1-1 0,-2 0 0,-1 0 0,-2-1 0,6-62 0,-8 58 0,8-135 0,-7 50 0,40-333 0,-1 182-12,-25 167-1341,-14 72-5473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0:18:55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281 1 24575,'-3'0'0,"-1"1"0,1 0 0,0 0 0,0 0 0,0 0 0,0 1 0,0-1 0,0 1 0,0-1 0,0 1 0,0 0 0,1 0 0,-1 1 0,1-1 0,-4 4 0,-30 40 0,33-42 0,0 1 0,-1 0 0,0-1 0,0 0 0,0 0 0,0 0 0,-1-1 0,0 1 0,1-1 0,-1 0 0,0 0 0,-1-1 0,1 1 0,0-1 0,-1-1 0,1 1 0,-1-1 0,-6 2 0,7-2 7,2 0-1,-1 1 0,0-1 0,0 1 1,0 0-1,1 0 0,-1 1 1,1-1-1,0 1 0,0-1 1,0 1-1,0 0 0,0 1 0,0-1 1,1 0-1,-1 1 0,1-1 1,-2 5-1,-3 6-377,1 1-1,0-1 1,-4 23 0,2-9-6455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0:18:58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24575,'10'-1'0,"1"1"0,-1 1 0,0 0 0,19 5 0,-24-4 0,0 0 0,0 0 0,-1 0 0,1 1 0,0 0 0,-1 0 0,0 0 0,0 0 0,0 1 0,0 0 0,4 5 0,18 26 0,-2 1 0,-2 1 0,-1 1 0,25 62 0,17 82 0,-6-14 0,-46-141-1365,-3-3-5461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0:19:05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17029 1 24575,'-3'1'0,"0"0"0,0 1 0,0-1 0,0 0 0,0 0 0,-1-1 0,1 1 0,0-1 0,-7 0 0,-8 2 0,-515 12-4802,386-13 4429,24-1-593,-485 10-427,3 39 1495,475-28-79,0 5 1,1 7-1,3 5 0,-201 89 0,296-111 995,0 2-1,2 1 1,-48 40-1,16-11-212,-326 207 109,184-126-985,-472 281-2764,-16-26 60,601-335 2720,89-48 55,-289 147 1543,245-129-1116,-2-2-1,1-1 1,-2-3 0,-74 11-1,118-23-251,0-1 0,-1 1 0,1 0 0,0 1 0,1-1 0,-1 1 0,0-1 0,0 1 0,1 0 0,-1 1 0,1-1 0,-5 4 0,0 2 181,1 0-1,0 1 1,-8 11 0,-1 3-467,-41 53-68,-4-2 0,-3-3 1,-2-4-1,-120 95 0,21-52-390,-221 110 0,223-131 467,-371 179 85,400-204-104,-108 69-651,154-82 817,38-25 288,36-19 139,-1 0-1,1 1 1,1 1 0,-23 17 0,13-7-390,-1-1 1,0-2-1,-36 19 0,-86 34-120,47-24 54,20-8-16,-1-3 0,-1-4 0,-105 23 0,129-40 0,-283 75 0,316-81 0,-41 6 0,39-9 0,-35 10 0,-489 133 0,206-94 0,88-18 0,149-19 16,-138 2 0,-107-17-207,190-3-439,-473 0 325,621 2 393,1 0 0,0 1 0,-1 1-1,1 0 1,0 0 0,0 1 0,0 1 0,0 0 0,0 1-1,-17 10 1,-75 39-214,-3-4 1,-2-5-1,-156 42 0,-357 56-696,434-104 1047,-118 29-1887,-334 119 1,197-3 5892,398-159-4082,-60 44 1,61-39-129,-31 24-21,50-34 0,-1-1 0,0-1 0,-2-1 0,0-2 0,0 0 0,-42 12 0,-107 17 0,92-26 0,-89 33 0,122-34 0,40-14 0,0 1 0,1 0 0,0 0 0,-1 1 0,2 1 0,-1 0 0,1 1 0,0 0 0,-19 16 0,12-5 0,-2-1 0,0-1 0,0-1 0,-29 16 0,-78 52 0,8-4 0,-13 1 0,-40 21 0,147-89-1365,3-3-5461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0:19:07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424 0 24575,'-2'20'0,"-1"0"0,-1 0 0,0-1 0,-1 0 0,-2 0 0,1 0 0,-2-1 0,-14 24 0,16-32 0,-1-1 0,0 0 0,0 0 0,-1-1 0,0 0 0,-1 0 0,0-1 0,0 0 0,0-1 0,-1 0 0,0 0 0,0-1 0,0 0 0,-22 6 0,22-7 0,1 0 0,-1 1 0,1 1 0,0-1 0,0 1 0,-14 14 0,16-14 0,0 0 0,0 0 0,0-1 0,0 0 0,-1 0 0,0-1 0,0 0 0,-1-1 0,1 1 0,-15 3 0,-10-4 0,55-4 0,-9 2 0,0 0 0,0 1 0,0 0 0,0 1 0,0 1 0,19 8 0,-15-6 0,1-1 0,32 7 0,-23-7 0,0 1 0,0 2 0,0 1 0,32 15 0,-45-18 0,20 5-341,0-1 0,0-1-1,45 5 1,-57-11-6485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0:19:19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17946 345 24575,'-54'-31'0,"-22"1"-161,-1 4 1,-1 3-1,-84-13 0,78 17-524,81 19 674,-781-145-2571,166 110 1247,-2 36-1326,402 1 1502,-69-2 652,-425 12-255,566 0 766,-192 42 0,-132 66 3635,436-107-3106,0 1 1,2 1 0,0 2-1,1 2 1,-55 41 0,2-1-336,9-14-265,-2-4-1,-2-2 0,-2-5 0,-92 28 1,-345 72-748,450-118 797,-562 137-422,-16 4 121,602-148 532,33-8 123,0 1 0,0 0 0,1 1 1,-1 0-1,1 0 0,0 1 0,0 0 0,0 1 0,0 0 0,-11 9 0,-11 13-148,-1-1 1,-1-2-1,-1-2 0,-1-1 1,-1-1-1,-64 23 0,-269 54-279,222-62-572,-720 185 512,656-163-10,-89 22 814,205-59-446,-120 10-1,-747-8-1932,751-23 1562,-3959 0-2853,4133 3 3981,1 2 1,-1 1-1,1 3 0,-39 12 0,-16 3-888,-36 1-401,-209 11 0,-129-25-1242,363-10 1704,-993-2-2376,1039 2-1623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0:19:39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1666 1 24575,'-21'2'0,"1"1"0,0 1 0,0 0 0,0 2 0,0 1 0,1 0 0,-32 18 0,16-9 0,-9 7 0,1 2 0,1 2 0,2 2 0,-51 47 0,31-26 0,18-18 0,28-22 0,-1 0 0,2 1 0,-1 1 0,2 0 0,-1 1 0,2 0 0,-19 29 0,-326 549 0,356-591 0,-52 73 0,-60 115 0,60-85 0,-38 80 0,59-107 0,3 2 0,-30 131 0,42-132 0,-54 210 0,59-242 0,2 1 0,1 0 0,-2 89 0,-6 44 0,-16 61 0,29-203 0,2 0 0,1-1 0,3 1 0,9 57 0,-3-65 0,0 0 0,2 0 0,15 29 0,-10-25 0,15 50 0,97 377 0,-112-383 0,-14-58 0,2 0 0,0 0 0,1 0 0,1-1 0,0 0 0,2 0 0,17 31 0,66 91 0,100 145 0,-162-241 0,27 54 0,-32-53 0,50 68 0,37 30 0,172 172 0,-225-263 0,1-3 0,3-2 0,95 53 0,212 92 0,-350-183 0,36 18 0,2-1 0,84 24 0,171 51 0,44 12 0,-120-55 0,204 48 0,-333-85 0,0-4 0,1-5 0,152-3 0,-21-13 0,-232 3 0,0 1 0,0-1 0,0 0 0,0-1 0,-1 0 0,1 0 0,-1 0 0,9-5 0,-11 5 0,-1 0 0,0-1 0,1 1 0,-1-1 0,0 1 0,0-1 0,0 0 0,-1-1 0,1 1 0,-1 0 0,0-1 0,0 1 0,0-1 0,0 0 0,1-5 0,1-5 0,1-1 0,1 1 0,0 0 0,0 1 0,2-1 0,-1 1 0,2 1 0,0-1 0,0 2 0,1-1 0,16-14 0,8 2 0,0 1 0,2 2 0,72-31 0,-6 2 0,-43 19 0,175-105 0,-212 121 0,0-2 0,-1 0 0,-1-1 0,-1-1 0,-1-1 0,0-1 0,26-41 0,-19 20 0,2 1 0,40-45 0,-53 68 0,0 0 0,-2-1 0,0 0 0,-1-1 0,-1 0 0,-1-1 0,-1 0 0,-1 0 0,0-1 0,5-39 0,-3-11 0,-4-1 0,-4-74 0,-2 79 0,3 1 0,14-97 0,-1 65 0,4-166 0,-19 245 0,25-208 0,1-9 0,-27 39 0,-2 159 0,-1 0 0,-3 0 0,-11-39 0,-3 6 0,6 27 0,2-1 0,-10-76 0,-17-92 0,6 51 0,22 100 0,-4 0 0,-43-112 0,25 57 0,15 45 0,13 51 0,-10-36 0,-3 1 0,-2 1 0,-39-75 0,8 34 0,-45-72 0,59 114 0,-49-54 0,55 68 0,1 0 0,-46-87 0,7 12 0,-153-184 0,157 211 0,53 68 0,-2 0 0,0 1 0,-1 1 0,-1 1 0,-1 0 0,-36-28 0,-188-95 0,62 41 0,87 46 0,-3 3 0,-110-40 0,183 85 0,0 0 0,-1 2 0,1 0 0,-1 2 0,0 1 0,-43 2 0,4 0 0,-40-8 8,-151-29 0,34 2-729,-214 8 675,-1 27-1273,394 0-4802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0:19:41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24575,'5'1'0,"0"-1"0,0 1 0,-1 0 0,1 0 0,-1 1 0,1-1 0,-1 1 0,1 0 0,-1 0 0,0 0 0,0 1 0,6 5 0,45 43 0,-31-27 0,39 35 0,125 91 0,-127-113 0,-44-29 0,-1 2 0,0 0 0,0 0 0,-1 2 0,23 21 0,-21-16 0,1-2 0,1 0 0,0-1 0,1-1 0,25 12 0,45 31 0,-54-30 0,-2 2 0,32 33 0,-44-36 0,30 46 0,-32-43 0,33 38 0,-41-54 0,1 0 0,0 0 0,1-1 0,0-1 0,1 0 0,0-1 0,18 8 0,6 4 0,44 33 0,11 6 0,-63-40 0,57 46 0,0 2 0,-58-48-682,46 23-1,-57-35-6143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0:19:43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1 491 24575,'32'1'0,"58"11"0,-55-6 0,41 1 0,-48-6 0,178-3 0,-204 1 0,1 1 0,-1 0 0,1-1 0,-1 0 0,1 1 0,-1-1 0,0 0 0,1 0 0,-1-1 0,0 1 0,0 0 0,0-1 0,0 1 0,0-1 0,0 0 0,0 1 0,0-1 0,-1 0 0,1 0 0,-1 0 0,1 0 0,-1-1 0,0 1 0,0 0 0,0-1 0,0 1 0,0 0 0,-1-1 0,1-3 0,1-8 0,0 0 0,-1 1 0,-1-1 0,-2-19 0,0 8 0,-1-304-1365,3 307-5461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FE84B-8EE7-E374-BD35-3C5122E0F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224780-09A9-D807-DF00-EFDEF36FA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F4B1D3-6549-9677-5D6F-C0955EF1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C9B6-3541-4C78-A356-35EC8952D018}" type="datetimeFigureOut">
              <a:rPr lang="en-IN" smtClean="0"/>
              <a:pPr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975B9-761D-232B-0884-277B147F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C92327-AC04-8B14-54E9-26056528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170D-8449-40BD-AA89-923B0C513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951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E7982-5D90-47D4-128B-FCF3BEEC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6EAD6A-99D0-EB34-D607-80882BF9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C7FDAC-6863-A7B3-8F11-C7BE138F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C9B6-3541-4C78-A356-35EC8952D018}" type="datetimeFigureOut">
              <a:rPr lang="en-IN" smtClean="0"/>
              <a:pPr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FCEEEA-2F3F-564C-D02B-13BD31AB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BAF977-F6E8-79BF-6729-101A2BFB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170D-8449-40BD-AA89-923B0C513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38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43C7D7-FC72-660C-D35B-6F7AA622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C38815-60E8-1424-80BA-66243C769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114215-F77C-EC3C-50DA-21574838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C9B6-3541-4C78-A356-35EC8952D018}" type="datetimeFigureOut">
              <a:rPr lang="en-IN" smtClean="0"/>
              <a:pPr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BF473D-3A4F-9B9C-7352-DA180883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AB65E4-01DE-E739-4A77-E8FF978C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170D-8449-40BD-AA89-923B0C513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44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894FC-0A6A-09F9-2208-6934A179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EF3CD3-0954-F7FC-1DFC-0AADD3DE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9AD58D-C0BE-77BD-1EAA-312D21CD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C9B6-3541-4C78-A356-35EC8952D018}" type="datetimeFigureOut">
              <a:rPr lang="en-IN" smtClean="0"/>
              <a:pPr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710E0E-D5FA-1DDC-E4BB-35FF528E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22E30B-C1FF-6E10-F650-E5D27D6D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170D-8449-40BD-AA89-923B0C513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346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9D6BC-781F-217D-E7CF-38455092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7EF925-FA61-CA32-BE48-231EC6C7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9C37AB-66D7-2165-F2FF-ACF3BB3E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C9B6-3541-4C78-A356-35EC8952D018}" type="datetimeFigureOut">
              <a:rPr lang="en-IN" smtClean="0"/>
              <a:pPr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ECD102-74BD-C811-6DB4-D20D5A78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4E2895-118B-E510-CDEB-EEE8107E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170D-8449-40BD-AA89-923B0C513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46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8629D-2F87-5534-4CE8-66AE713A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0BDEB8-4A9A-435D-B0E6-9DF786612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4A2507-A0C6-B17F-FFA7-8644DC822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F732D4-63BF-5CC6-E8EC-66279995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C9B6-3541-4C78-A356-35EC8952D018}" type="datetimeFigureOut">
              <a:rPr lang="en-IN" smtClean="0"/>
              <a:pPr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08886F-075F-878F-5C4F-B6C6E459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BEE2F-D113-5707-F229-2A600966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170D-8449-40BD-AA89-923B0C513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156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F38AA-F3A9-3031-FE50-189328EB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7F401-D531-09B6-1E4C-B116F4FD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558EC6-3423-94D6-FA1E-4D9519BEA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F7EE57B-9AEC-7171-5B29-0C2A5611B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E9A0F38-1CD1-5090-176B-029EB19BB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17ABF72-9B64-33B2-DADA-A9C09446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C9B6-3541-4C78-A356-35EC8952D018}" type="datetimeFigureOut">
              <a:rPr lang="en-IN" smtClean="0"/>
              <a:pPr/>
              <a:t>05-05-2024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5C3CA49-ABC7-2E9E-E679-4463DC26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BEF8516-4A72-78CA-3A57-726DD6B3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170D-8449-40BD-AA89-923B0C513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448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4921C2-B86C-7C06-90BD-11272D5D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035404F-3F26-124F-CF3B-DE2EC6F8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C9B6-3541-4C78-A356-35EC8952D018}" type="datetimeFigureOut">
              <a:rPr lang="en-IN" smtClean="0"/>
              <a:pPr/>
              <a:t>05-05-2024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33779F-4B53-D6E3-F17F-8B369FE3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49A599-C709-9734-DE98-10FA1343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170D-8449-40BD-AA89-923B0C513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843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CC2830-BC8F-4131-75DD-9494B09F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C9B6-3541-4C78-A356-35EC8952D018}" type="datetimeFigureOut">
              <a:rPr lang="en-IN" smtClean="0"/>
              <a:pPr/>
              <a:t>05-05-2024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544215B-0A39-6552-5242-71A74ABD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E87843-5563-4E1D-8BD0-80D23091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170D-8449-40BD-AA89-923B0C513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661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18E615-1141-4B0C-35E2-F7035F8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5AB067-47DE-3F82-CD9D-3523EBCF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8374D2-CB31-E315-68C6-8EFE7517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1619E8-874D-9B45-C77B-0B6DB155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C9B6-3541-4C78-A356-35EC8952D018}" type="datetimeFigureOut">
              <a:rPr lang="en-IN" smtClean="0"/>
              <a:pPr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D68CE4-D7A6-24C5-BACC-4C59B8D8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9774F3-987F-74C3-5F4D-114AA5F1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170D-8449-40BD-AA89-923B0C513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885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E68F49-0CB9-8FF1-F15C-115B5911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B835CE8-CDFE-F54A-2476-275FEA386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19A25C9-C253-ECF0-65E2-B26985D34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7A022C-AA39-F446-4DE3-34DABB73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C9B6-3541-4C78-A356-35EC8952D018}" type="datetimeFigureOut">
              <a:rPr lang="en-IN" smtClean="0"/>
              <a:pPr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2490F0-E578-5B3A-ED84-C1114A84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AF3D61-8CFD-9246-8BE1-AB0DE581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170D-8449-40BD-AA89-923B0C513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421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0863FD4-BCB6-56E4-DF47-20926136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8E7418-C44C-70BA-1CFA-2E713C5C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545DE-A7AB-1411-7682-5B49B29E6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C9B6-3541-4C78-A356-35EC8952D018}" type="datetimeFigureOut">
              <a:rPr lang="en-IN" smtClean="0"/>
              <a:pPr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065B1B-7EDD-158E-CA59-98EF43B2F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598043-AE0F-D1CF-7CA3-72A3E3E93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5170D-8449-40BD-AA89-923B0C513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492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hrow-throws-java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5.xml"/><Relationship Id="rId19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4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ACED3-ECF1-7847-0A15-832D183DC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5046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CA14EC-E12B-7CAB-2B55-93B09D54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7" y="74645"/>
            <a:ext cx="11728579" cy="64971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B19730-365D-8A09-381F-F5B5AD690BD4}"/>
              </a:ext>
            </a:extLst>
          </p:cNvPr>
          <p:cNvSpPr/>
          <p:nvPr/>
        </p:nvSpPr>
        <p:spPr>
          <a:xfrm>
            <a:off x="3359020" y="6260841"/>
            <a:ext cx="2435290" cy="310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07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35D1B-4FCD-5C67-BB47-419079C8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8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Unchecked and checked exception(run time and compile time)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Checked and Unchecked Exceptions in Java - Scientech Easy">
            <a:extLst>
              <a:ext uri="{FF2B5EF4-FFF2-40B4-BE49-F238E27FC236}">
                <a16:creationId xmlns:a16="http://schemas.microsoft.com/office/drawing/2014/main" xmlns="" id="{BD259FB5-5C32-7C75-155B-5AADF9B493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482"/>
          <a:stretch/>
        </p:blipFill>
        <p:spPr bwMode="auto">
          <a:xfrm>
            <a:off x="1706680" y="1512199"/>
            <a:ext cx="9238127" cy="52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7035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09256-FD1B-C653-E27E-42D5171A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Checked exception(compile time)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unchecked exception(runtime)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6B61724-1762-3F5D-440D-6C65EA208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9137" y="2668555"/>
            <a:ext cx="3063505" cy="2674852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06F8B04-ACBB-24BC-B439-B937461F6942}"/>
              </a:ext>
            </a:extLst>
          </p:cNvPr>
          <p:cNvCxnSpPr/>
          <p:nvPr/>
        </p:nvCxnSpPr>
        <p:spPr>
          <a:xfrm>
            <a:off x="2967135" y="2332653"/>
            <a:ext cx="4833257" cy="14555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F3F944F-04ED-6B0A-7DA0-2431F1028319}"/>
              </a:ext>
            </a:extLst>
          </p:cNvPr>
          <p:cNvCxnSpPr>
            <a:cxnSpLocks/>
          </p:cNvCxnSpPr>
          <p:nvPr/>
        </p:nvCxnSpPr>
        <p:spPr>
          <a:xfrm flipV="1">
            <a:off x="2761861" y="2082282"/>
            <a:ext cx="4808376" cy="19563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551247-ADD1-2938-5187-1DF48AAD9C52}"/>
              </a:ext>
            </a:extLst>
          </p:cNvPr>
          <p:cNvSpPr txBox="1"/>
          <p:nvPr/>
        </p:nvSpPr>
        <p:spPr>
          <a:xfrm>
            <a:off x="1817136" y="5730627"/>
            <a:ext cx="86704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 any exception occur at compile time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50679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7FB737-3AAA-755B-D2B0-912087C13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7" y="398040"/>
            <a:ext cx="10797073" cy="581614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Java Checked vs Unchecked Exceptions">
            <a:extLst>
              <a:ext uri="{FF2B5EF4-FFF2-40B4-BE49-F238E27FC236}">
                <a16:creationId xmlns:a16="http://schemas.microsoft.com/office/drawing/2014/main" xmlns="" id="{C8DF15C7-7B75-4A1C-7362-19F0288F4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1312" y="1216673"/>
            <a:ext cx="64293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601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D7A312-4EC5-C1E4-507A-365724D87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118"/>
            <a:ext cx="10515600" cy="5439845"/>
          </a:xfrm>
        </p:spPr>
        <p:txBody>
          <a:bodyPr/>
          <a:lstStyle/>
          <a:p>
            <a:r>
              <a:rPr lang="en-US" dirty="0"/>
              <a:t>Compile time exception –can be checked by compiler.</a:t>
            </a:r>
          </a:p>
          <a:p>
            <a:r>
              <a:rPr lang="en-US" dirty="0"/>
              <a:t>Compiler ignores-run time exception.(OR CAN’T PREDICT)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-you are going for exam: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 1-mother ask for idcard is taken or not</a:t>
            </a:r>
          </a:p>
          <a:p>
            <a:r>
              <a:rPr lang="en-US" dirty="0"/>
              <a:t>Step-2-mother ask for pen</a:t>
            </a:r>
          </a:p>
          <a:p>
            <a:r>
              <a:rPr lang="en-US" dirty="0"/>
              <a:t>Step-3-mother ask for water bottle, bike keys</a:t>
            </a:r>
          </a:p>
          <a:p>
            <a:r>
              <a:rPr lang="en-US" dirty="0"/>
              <a:t>Step-4-while driving-puncture. Or oil finishes inside bike</a:t>
            </a:r>
          </a:p>
          <a:p>
            <a:r>
              <a:rPr lang="en-US" dirty="0"/>
              <a:t>Step-5-id card is not with 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3596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CEC070-BBC0-75AF-E8F2-54245726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Checked Exceptions in Java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/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A180B6-611E-F9B7-27D3-23C4755A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0" y="1253331"/>
            <a:ext cx="10515600" cy="435133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These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are the exceptions that are checked at compile time. If some code within a method throws a checked exception, then the method must either handle the exception or it must specify the exception using the </a:t>
            </a:r>
            <a:r>
              <a:rPr lang="en-US" b="0" i="1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throws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keyword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checked exceptions, there are two types: fully checked and partially checked exceptions. A fully checked exception is a checked exception where all its child classes are also checked, like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IOException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and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InterruptedException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A partially checked exception is a checked exception where some of its child classes are unchecked, like an Exception.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5711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C18B7-EA96-BE45-DCEC-70224897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Nunito" pitchFamily="2" charset="0"/>
              </a:rPr>
              <a:t>Unchecked</a:t>
            </a:r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 Exceptions in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02077-2C9C-D11A-641F-7B2A271C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4562767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These are the exceptions that are not checked at compile time. In C++, all exceptions are unchecked, so it is not forced by the compiler’s to either handle or specify the exception. </a:t>
            </a: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up to the programmers to be civilized and specify or catch the exceptions. </a:t>
            </a: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Java, exceptions under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Error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and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RuntimeException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classes are unchecked exceptions, everything else under throwable is checked.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6318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3BFBA-D1CF-4C07-864E-2E71AAA9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Try-catch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9FBABD-43ED-17CC-06BF-4515FF41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there is exception occurs , the method in which exception occurs will create object and that object will store 3 things: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FC52F05E-E2E6-ABE5-B64F-6CA8A1F55CD4}"/>
              </a:ext>
            </a:extLst>
          </p:cNvPr>
          <p:cNvSpPr/>
          <p:nvPr/>
        </p:nvSpPr>
        <p:spPr>
          <a:xfrm>
            <a:off x="5430416" y="3228392"/>
            <a:ext cx="4077478" cy="3083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1)Exception class  name</a:t>
            </a:r>
          </a:p>
          <a:p>
            <a:r>
              <a:rPr lang="en-US" sz="2000" dirty="0"/>
              <a:t>2)description</a:t>
            </a:r>
          </a:p>
          <a:p>
            <a:r>
              <a:rPr lang="en-US" sz="2000" dirty="0"/>
              <a:t>3)stack trace(line no)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25753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AEA028-1CBD-C85C-4951-794C4AC6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233"/>
            <a:ext cx="10515600" cy="5831730"/>
          </a:xfrm>
        </p:spPr>
        <p:txBody>
          <a:bodyPr/>
          <a:lstStyle/>
          <a:p>
            <a:r>
              <a:rPr lang="en-US" dirty="0"/>
              <a:t>Exception flow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DC1EA3B-510D-11FE-E0A2-5076511F426E}"/>
              </a:ext>
            </a:extLst>
          </p:cNvPr>
          <p:cNvSpPr/>
          <p:nvPr/>
        </p:nvSpPr>
        <p:spPr>
          <a:xfrm>
            <a:off x="1315616" y="2491273"/>
            <a:ext cx="1866123" cy="937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 occurs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D5D94DA-8F0F-635A-F231-D48830E4C96E}"/>
              </a:ext>
            </a:extLst>
          </p:cNvPr>
          <p:cNvSpPr/>
          <p:nvPr/>
        </p:nvSpPr>
        <p:spPr>
          <a:xfrm>
            <a:off x="4021494" y="1726163"/>
            <a:ext cx="1418253" cy="2659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method in which exception occurs will create one  object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16130F5D-CA84-E10C-C849-F74332E1EEE0}"/>
              </a:ext>
            </a:extLst>
          </p:cNvPr>
          <p:cNvCxnSpPr>
            <a:cxnSpLocks/>
          </p:cNvCxnSpPr>
          <p:nvPr/>
        </p:nvCxnSpPr>
        <p:spPr>
          <a:xfrm flipV="1">
            <a:off x="5439747" y="1408922"/>
            <a:ext cx="2724539" cy="165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BCBE460-172F-57BB-E1FE-0523326B0165}"/>
              </a:ext>
            </a:extLst>
          </p:cNvPr>
          <p:cNvSpPr/>
          <p:nvPr/>
        </p:nvSpPr>
        <p:spPr>
          <a:xfrm>
            <a:off x="8164286" y="1007706"/>
            <a:ext cx="1716832" cy="1175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F38EC3F-8786-7838-613C-77AAA1C80EFF}"/>
              </a:ext>
            </a:extLst>
          </p:cNvPr>
          <p:cNvCxnSpPr/>
          <p:nvPr/>
        </p:nvCxnSpPr>
        <p:spPr>
          <a:xfrm flipH="1">
            <a:off x="6746033" y="2183363"/>
            <a:ext cx="1800808" cy="180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AA90AE7-6721-453F-6CF4-D44581717E6B}"/>
              </a:ext>
            </a:extLst>
          </p:cNvPr>
          <p:cNvCxnSpPr/>
          <p:nvPr/>
        </p:nvCxnSpPr>
        <p:spPr>
          <a:xfrm>
            <a:off x="8668139" y="2248678"/>
            <a:ext cx="1334277" cy="154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A051035-7EC4-E19E-F257-ACD738F3F0D9}"/>
              </a:ext>
            </a:extLst>
          </p:cNvPr>
          <p:cNvSpPr/>
          <p:nvPr/>
        </p:nvSpPr>
        <p:spPr>
          <a:xfrm>
            <a:off x="6018245" y="4077477"/>
            <a:ext cx="2220686" cy="1903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not handled by us, default exception handler will handle but firstly program will abnormally terminate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8F1C5BF-AB79-8566-CF11-2038AF913EE8}"/>
              </a:ext>
            </a:extLst>
          </p:cNvPr>
          <p:cNvSpPr/>
          <p:nvPr/>
        </p:nvSpPr>
        <p:spPr>
          <a:xfrm>
            <a:off x="9543660" y="3862873"/>
            <a:ext cx="2220685" cy="126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Manually handle(by using try ,catch,….)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9F0CCD17-DAE7-4C74-6552-FEF4E34F35DF}"/>
              </a:ext>
            </a:extLst>
          </p:cNvPr>
          <p:cNvCxnSpPr/>
          <p:nvPr/>
        </p:nvCxnSpPr>
        <p:spPr>
          <a:xfrm>
            <a:off x="3181739" y="3023118"/>
            <a:ext cx="83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026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832A1D-BF65-7FBF-E1CA-CD3095F4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Exception handling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17249D-84AE-8F00-469B-439F6B05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Try- risky code</a:t>
            </a:r>
          </a:p>
          <a:p>
            <a:r>
              <a:rPr lang="en-US" dirty="0"/>
              <a:t>Catch-handling code</a:t>
            </a:r>
          </a:p>
          <a:p>
            <a:r>
              <a:rPr lang="en-US" dirty="0"/>
              <a:t>Finally</a:t>
            </a:r>
          </a:p>
          <a:p>
            <a:r>
              <a:rPr lang="en-US" dirty="0"/>
              <a:t>Throw</a:t>
            </a:r>
          </a:p>
          <a:p>
            <a:r>
              <a:rPr lang="en-US" dirty="0"/>
              <a:t>Throws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9437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584084-4003-83FF-ECDD-2823F2AE5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9" y="612644"/>
            <a:ext cx="10515600" cy="5610873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 Java, Exception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an </a:t>
            </a:r>
            <a:r>
              <a:rPr lang="en-US" b="0" i="0" dirty="0">
                <a:solidFill>
                  <a:srgbClr val="FF0000"/>
                </a:solidFill>
                <a:effectLst/>
                <a:latin typeface="Nunito" pitchFamily="2" charset="0"/>
              </a:rPr>
              <a:t>unwanted or unexpected event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which occurs during the execution of a program, i.e. at run time, that disturbs the normal flow of the program’s instructions.</a:t>
            </a: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Exceptions can be caught and handled by the program. When an exception occurs within a method, it creates an object. </a:t>
            </a: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object is called the </a:t>
            </a:r>
            <a:r>
              <a:rPr lang="en-US" b="0" i="0" dirty="0">
                <a:solidFill>
                  <a:srgbClr val="FF0000"/>
                </a:solidFill>
                <a:effectLst/>
                <a:latin typeface="Nunito" pitchFamily="2" charset="0"/>
              </a:rPr>
              <a:t>exception object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contains information about the exception, such as the name and description of the exception and the state of the program when the exception occurred.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28436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2AF15CA-1379-60AC-C427-9BE61D128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886" y="594113"/>
            <a:ext cx="6744343" cy="3744621"/>
          </a:xfrm>
        </p:spPr>
      </p:pic>
    </p:spTree>
    <p:extLst>
      <p:ext uri="{BB962C8B-B14F-4D97-AF65-F5344CB8AC3E}">
        <p14:creationId xmlns:p14="http://schemas.microsoft.com/office/powerpoint/2010/main" xmlns="" val="58107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283296-85CB-4E27-D74A-70D4EACC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Flow of execution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F2E296-D53B-3710-9DF3-01F9877A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Try-if exception doesn’t occur then catch block will not execute.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7809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ACB798-0D8D-A0E4-6F15-206C386F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Finally block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9E5192-3EA3-06C1-981F-17D0EB00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101125"/>
            <a:ext cx="10515600" cy="4357381"/>
          </a:xfrm>
        </p:spPr>
        <p:txBody>
          <a:bodyPr/>
          <a:lstStyle/>
          <a:p>
            <a:r>
              <a:rPr lang="en-US" dirty="0"/>
              <a:t>Finally block </a:t>
            </a: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always execute </a:t>
            </a:r>
            <a:r>
              <a:rPr lang="en-US" dirty="0"/>
              <a:t>whether exception is handled or not.</a:t>
            </a:r>
            <a:endParaRPr lang="en-IN" dirty="0"/>
          </a:p>
        </p:txBody>
      </p:sp>
      <p:pic>
        <p:nvPicPr>
          <p:cNvPr id="1026" name="Picture 2" descr="Java try catch finally (with Examples) - HowToDoInJava">
            <a:extLst>
              <a:ext uri="{FF2B5EF4-FFF2-40B4-BE49-F238E27FC236}">
                <a16:creationId xmlns:a16="http://schemas.microsoft.com/office/drawing/2014/main" xmlns="" id="{0F3FF9F8-3D8D-0940-1CD8-7BAF389B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7458" y="1856793"/>
            <a:ext cx="5286375" cy="483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33961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4F7D4-908A-463C-9762-C60A8361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finally block?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525DAB-D1D7-6E78-22E6-EC42A039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block contains clean-up code</a:t>
            </a:r>
          </a:p>
          <a:p>
            <a:r>
              <a:rPr lang="en-IN" dirty="0"/>
              <a:t>To close connection-</a:t>
            </a:r>
            <a:r>
              <a:rPr lang="en-IN" dirty="0" err="1"/>
              <a:t>e.g</a:t>
            </a:r>
            <a:r>
              <a:rPr lang="en-IN" dirty="0"/>
              <a:t> database connection, file close code, memory release </a:t>
            </a:r>
            <a:r>
              <a:rPr lang="en-IN" dirty="0" err="1"/>
              <a:t>code,lock</a:t>
            </a:r>
            <a:r>
              <a:rPr lang="en-IN" dirty="0"/>
              <a:t> close code</a:t>
            </a:r>
          </a:p>
          <a:p>
            <a:r>
              <a:rPr lang="en-IN" dirty="0"/>
              <a:t>Resources open in try block---closes in finally block</a:t>
            </a:r>
          </a:p>
        </p:txBody>
      </p:sp>
    </p:spTree>
    <p:extLst>
      <p:ext uri="{BB962C8B-B14F-4D97-AF65-F5344CB8AC3E}">
        <p14:creationId xmlns:p14="http://schemas.microsoft.com/office/powerpoint/2010/main" xmlns="" val="569444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855A97-1A02-0EC6-2B71-95D9C292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3382FE-BE69-9E8F-2171-61EBE10D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method();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Method()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exception occur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6276AA-7887-3AE3-E737-FAFE7C1DA194}"/>
              </a:ext>
            </a:extLst>
          </p:cNvPr>
          <p:cNvSpPr/>
          <p:nvPr/>
        </p:nvSpPr>
        <p:spPr>
          <a:xfrm>
            <a:off x="8537511" y="923732"/>
            <a:ext cx="2425959" cy="998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B6BAA63-0903-8A79-446A-816CA2BE32B8}"/>
              </a:ext>
            </a:extLst>
          </p:cNvPr>
          <p:cNvSpPr/>
          <p:nvPr/>
        </p:nvSpPr>
        <p:spPr>
          <a:xfrm>
            <a:off x="5430416" y="3228392"/>
            <a:ext cx="3844213" cy="15395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1)Exception class  name</a:t>
            </a:r>
          </a:p>
          <a:p>
            <a:r>
              <a:rPr lang="en-US" sz="2000" dirty="0"/>
              <a:t>2)description</a:t>
            </a:r>
          </a:p>
          <a:p>
            <a:r>
              <a:rPr lang="en-US" sz="2000" dirty="0"/>
              <a:t>3)stack trace(line no)</a:t>
            </a:r>
            <a:endParaRPr lang="en-IN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08AE17E-31CB-8ED7-B17D-D9D1CB2A1760}"/>
              </a:ext>
            </a:extLst>
          </p:cNvPr>
          <p:cNvGrpSpPr/>
          <p:nvPr/>
        </p:nvGrpSpPr>
        <p:grpSpPr>
          <a:xfrm>
            <a:off x="8126728" y="1940510"/>
            <a:ext cx="911520" cy="1353240"/>
            <a:chOff x="8126728" y="1940510"/>
            <a:chExt cx="911520" cy="135324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45A693-7AFA-9EE1-7522-A55DF32F87ED}"/>
                    </a:ext>
                  </a:extLst>
                </p14:cNvPr>
                <p14:cNvContentPartPr/>
                <p14:nvPr/>
              </p14:nvContentPartPr>
              <p14:xfrm>
                <a:off x="8126728" y="1977230"/>
                <a:ext cx="774360" cy="1316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645A693-7AFA-9EE1-7522-A55DF32F87E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20608" y="1971110"/>
                  <a:ext cx="786600" cy="13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03AA0D1-01A4-FEC2-92C6-CDDFD181BAC3}"/>
                    </a:ext>
                  </a:extLst>
                </p14:cNvPr>
                <p14:cNvContentPartPr/>
                <p14:nvPr/>
              </p14:nvContentPartPr>
              <p14:xfrm>
                <a:off x="8800288" y="1968590"/>
                <a:ext cx="101520" cy="106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803AA0D1-01A4-FEC2-92C6-CDDFD181BA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94168" y="1962470"/>
                  <a:ext cx="113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B1CB7B-547D-32C0-7303-C96CBD55AA1C}"/>
                    </a:ext>
                  </a:extLst>
                </p14:cNvPr>
                <p14:cNvContentPartPr/>
                <p14:nvPr/>
              </p14:nvContentPartPr>
              <p14:xfrm>
                <a:off x="8892088" y="1940510"/>
                <a:ext cx="146160" cy="250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0B1CB7B-547D-32C0-7303-C96CBD55AA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85968" y="1934390"/>
                  <a:ext cx="15840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DD8344B-ACB7-7303-AEDA-98BD87A3FBFB}"/>
              </a:ext>
            </a:extLst>
          </p:cNvPr>
          <p:cNvGrpSpPr/>
          <p:nvPr/>
        </p:nvGrpSpPr>
        <p:grpSpPr>
          <a:xfrm>
            <a:off x="2376088" y="1642070"/>
            <a:ext cx="6189840" cy="2277000"/>
            <a:chOff x="2376088" y="1642070"/>
            <a:chExt cx="6189840" cy="227700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A63532-54FC-B963-9413-A675648DBCF7}"/>
                    </a:ext>
                  </a:extLst>
                </p14:cNvPr>
                <p14:cNvContentPartPr/>
                <p14:nvPr/>
              </p14:nvContentPartPr>
              <p14:xfrm>
                <a:off x="2435128" y="1642070"/>
                <a:ext cx="6130800" cy="2210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4A63532-54FC-B963-9413-A675648DBC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29008" y="1635950"/>
                  <a:ext cx="6143040" cy="22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DF4038-72CA-A654-37C2-75672C252A9A}"/>
                    </a:ext>
                  </a:extLst>
                </p14:cNvPr>
                <p14:cNvContentPartPr/>
                <p14:nvPr/>
              </p14:nvContentPartPr>
              <p14:xfrm>
                <a:off x="2376088" y="3713510"/>
                <a:ext cx="216720" cy="20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E1DF4038-72CA-A654-37C2-75672C252A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69968" y="3707390"/>
                  <a:ext cx="22896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9FA8FFE-D20D-4BB3-1787-10B9127D4CC3}"/>
                  </a:ext>
                </a:extLst>
              </p14:cNvPr>
              <p14:cNvContentPartPr/>
              <p14:nvPr/>
            </p14:nvContentPartPr>
            <p14:xfrm>
              <a:off x="2011408" y="1489790"/>
              <a:ext cx="6460920" cy="722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9FA8FFE-D20D-4BB3-1787-10B9127D4C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5288" y="1483670"/>
                <a:ext cx="6473160" cy="73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165EC53-D5C2-2115-5129-FC8968ACF3A5}"/>
              </a:ext>
            </a:extLst>
          </p:cNvPr>
          <p:cNvGrpSpPr/>
          <p:nvPr/>
        </p:nvGrpSpPr>
        <p:grpSpPr>
          <a:xfrm>
            <a:off x="9824848" y="1949870"/>
            <a:ext cx="2193480" cy="2782080"/>
            <a:chOff x="9824848" y="1949870"/>
            <a:chExt cx="2193480" cy="278208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AE6EE2-EEFC-87EC-B68D-1684912A257C}"/>
                    </a:ext>
                  </a:extLst>
                </p14:cNvPr>
                <p14:cNvContentPartPr/>
                <p14:nvPr/>
              </p14:nvContentPartPr>
              <p14:xfrm>
                <a:off x="9972088" y="2425790"/>
                <a:ext cx="2046240" cy="2306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CAE6EE2-EEFC-87EC-B68D-1684912A25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65968" y="2419670"/>
                  <a:ext cx="2058480" cy="23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FC93EC-4DF4-DD03-568A-A485E47B5710}"/>
                    </a:ext>
                  </a:extLst>
                </p14:cNvPr>
                <p14:cNvContentPartPr/>
                <p14:nvPr/>
              </p14:nvContentPartPr>
              <p14:xfrm>
                <a:off x="9824848" y="1949870"/>
                <a:ext cx="633960" cy="483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EFC93EC-4DF4-DD03-568A-A485E47B57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18728" y="1943750"/>
                  <a:ext cx="6462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59FB85-CF04-150F-E1C0-E946E6D672C2}"/>
                    </a:ext>
                  </a:extLst>
                </p14:cNvPr>
                <p14:cNvContentPartPr/>
                <p14:nvPr/>
              </p14:nvContentPartPr>
              <p14:xfrm>
                <a:off x="10338208" y="2323910"/>
                <a:ext cx="189360" cy="18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359FB85-CF04-150F-E1C0-E946E6D672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32088" y="2317790"/>
                  <a:ext cx="201600" cy="19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C46546E-0BF0-944C-5008-BB92A0BF4BD4}"/>
              </a:ext>
            </a:extLst>
          </p:cNvPr>
          <p:cNvSpPr/>
          <p:nvPr/>
        </p:nvSpPr>
        <p:spPr>
          <a:xfrm>
            <a:off x="10338208" y="3060441"/>
            <a:ext cx="1439312" cy="858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Exception</a:t>
            </a:r>
          </a:p>
          <a:p>
            <a:pPr algn="ctr"/>
            <a:r>
              <a:rPr lang="en-US" dirty="0"/>
              <a:t>handler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00947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2B0A4-E488-4D67-8BA7-434DA86A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Multiple catch block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What are the rules for catching multiple exceptions in single catch clause?  - Quora">
            <a:extLst>
              <a:ext uri="{FF2B5EF4-FFF2-40B4-BE49-F238E27FC236}">
                <a16:creationId xmlns:a16="http://schemas.microsoft.com/office/drawing/2014/main" xmlns="" id="{3C3EC3CC-58F1-9676-8559-6CCA45BB84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0302" y="1690688"/>
            <a:ext cx="9787812" cy="493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6327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08B42-4763-9AF2-5643-1B969C87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keyword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37F1D-7AA6-95CF-16EC-C09CAE3E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inside method.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Java throw keyword is used to throw an exception explicitly.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specify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exception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object which is to be thrown. The Exception has some message with it that provides the error description.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6216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1429D9-0138-F97F-441E-8332D36E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28BD9E5-2606-215B-BABD-BDAAA39CB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982" y="3597399"/>
            <a:ext cx="8718035" cy="807790"/>
          </a:xfrm>
        </p:spPr>
      </p:pic>
    </p:spTree>
    <p:extLst>
      <p:ext uri="{BB962C8B-B14F-4D97-AF65-F5344CB8AC3E}">
        <p14:creationId xmlns:p14="http://schemas.microsoft.com/office/powerpoint/2010/main" xmlns="" val="112295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03DDD0-B804-C439-E4D2-699B00BE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159"/>
            <a:ext cx="10515600" cy="5579804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Major reasons why an exception Occurs</a:t>
            </a:r>
          </a:p>
          <a:p>
            <a:pPr marL="0" indent="0" algn="l" fontAlgn="base">
              <a:buNone/>
            </a:pP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Invalid user input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Device failure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Loss of network connection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Physical limitations (out-of-disk memory)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Code errors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Opening an unavailable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4178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F3A2EF-3E45-C990-E0CF-7DAC1E73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Exception Handling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 Java is one of the effective means to handle runtime errors so that the regular flow of the application can be preserved. 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Java Exception Handling is a mechanism to handle runtime errors such as ClassNotFoundException, IOException, SQLException, RemoteException,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9915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50BEC-794E-CB59-5214-AD58E9B97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225241"/>
          </a:xfrm>
        </p:spPr>
        <p:txBody>
          <a:bodyPr/>
          <a:lstStyle/>
          <a:p>
            <a:r>
              <a:rPr lang="en-US" dirty="0"/>
              <a:t>Exception handling does not repair exceptions, but it find alternate way,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999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D7162-3665-2B38-0DB2-F2C9523E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</a:t>
            </a:r>
            <a:endParaRPr lang="en-IN" dirty="0"/>
          </a:p>
        </p:txBody>
      </p:sp>
      <p:pic>
        <p:nvPicPr>
          <p:cNvPr id="1026" name="Picture 2" descr="Exceptions occur during the execution of a program and disrupt the normal  flow. This article covers the fundamental concept of Exceptions in Java. -  Coding Ninjas">
            <a:extLst>
              <a:ext uri="{FF2B5EF4-FFF2-40B4-BE49-F238E27FC236}">
                <a16:creationId xmlns:a16="http://schemas.microsoft.com/office/drawing/2014/main" xmlns="" id="{B1C4232A-CF6F-B1E4-19BD-79396FC48E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4196" y="1539551"/>
            <a:ext cx="8714792" cy="463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1482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8D2E3B-B901-32F7-ABF1-95A0054C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Difference bet Exception and Error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E6A863-7B13-D4BB-DB9C-C1358CFC0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occur due to our program.</a:t>
            </a:r>
          </a:p>
          <a:p>
            <a:r>
              <a:rPr lang="en-US" dirty="0"/>
              <a:t>Error occur due to lack of system resources.</a:t>
            </a:r>
          </a:p>
          <a:p>
            <a:r>
              <a:rPr lang="en-US" dirty="0"/>
              <a:t>Example of error-out of memory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0385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rrors vs Exceptions | Java Exception handling - YouTube">
            <a:extLst>
              <a:ext uri="{FF2B5EF4-FFF2-40B4-BE49-F238E27FC236}">
                <a16:creationId xmlns:a16="http://schemas.microsoft.com/office/drawing/2014/main" xmlns="" id="{1F23C4CC-4A2E-2A48-752E-75115471D5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424" y="-1054360"/>
            <a:ext cx="10412963" cy="791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2148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5BF9D4-48B7-2FFD-70F1-5226CDED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All classes in Java, directly or indirectly, inherit from the "Object" class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 The "Object" class provides a set of methods and functionalities that are common to all Java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7763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439</Words>
  <Application>Microsoft Office PowerPoint</Application>
  <PresentationFormat>Custom</PresentationFormat>
  <Paragraphs>95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Exception Handling</vt:lpstr>
      <vt:lpstr>Slide 2</vt:lpstr>
      <vt:lpstr>Slide 3</vt:lpstr>
      <vt:lpstr>Slide 4</vt:lpstr>
      <vt:lpstr>Slide 5</vt:lpstr>
      <vt:lpstr>Exception Hierarchy</vt:lpstr>
      <vt:lpstr>Difference bet Exception and Error</vt:lpstr>
      <vt:lpstr>Slide 8</vt:lpstr>
      <vt:lpstr>Slide 9</vt:lpstr>
      <vt:lpstr>Slide 10</vt:lpstr>
      <vt:lpstr>Unchecked and checked exception(run time and compile time)</vt:lpstr>
      <vt:lpstr>Checked exception(compile time) unchecked exception(runtime)</vt:lpstr>
      <vt:lpstr>Slide 13</vt:lpstr>
      <vt:lpstr>Slide 14</vt:lpstr>
      <vt:lpstr>Checked Exceptions in Java </vt:lpstr>
      <vt:lpstr>Unchecked Exceptions in Java</vt:lpstr>
      <vt:lpstr>Try-catch</vt:lpstr>
      <vt:lpstr>Slide 18</vt:lpstr>
      <vt:lpstr>Exception handling</vt:lpstr>
      <vt:lpstr>Slide 20</vt:lpstr>
      <vt:lpstr>Flow of execution</vt:lpstr>
      <vt:lpstr>Finally block</vt:lpstr>
      <vt:lpstr>Why finally block?</vt:lpstr>
      <vt:lpstr>Slide 24</vt:lpstr>
      <vt:lpstr>Multiple catch block</vt:lpstr>
      <vt:lpstr>Throw keyword</vt:lpstr>
      <vt:lpstr>throws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asmita mane</dc:creator>
  <cp:lastModifiedBy>HARSHADA</cp:lastModifiedBy>
  <cp:revision>23</cp:revision>
  <dcterms:created xsi:type="dcterms:W3CDTF">2024-03-20T17:20:27Z</dcterms:created>
  <dcterms:modified xsi:type="dcterms:W3CDTF">2024-05-05T16:56:30Z</dcterms:modified>
</cp:coreProperties>
</file>