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GROQ-based Blog, Story, and Code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SDLC-Based AI Content Creation Project using Streamlit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the integration of LLMs into lightweight web apps for content generation.</a:t>
            </a:r>
          </a:p>
          <a:p/>
          <a:p>
            <a:r>
              <a:t>Using Streamlit and GROQ API, it provides a fast, flexible, and extensible solution for blogs, stories, and code creation.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showcases a Streamlit-based application that integrates the GROQ API to generate SEO-optimized blogs, short fictional stories, and code snippets using natural language prompts.</a:t>
            </a:r>
          </a:p>
          <a:p/>
          <a:p>
            <a:r>
              <a:t>It leverages LLaMA 3 models and follows the Software Development Life Cycle (SDLC) for structured development.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SDLC Phases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Requirement Analysis</a:t>
            </a:r>
          </a:p>
          <a:p>
            <a:r>
              <a:t>- System Design</a:t>
            </a:r>
          </a:p>
          <a:p>
            <a:r>
              <a:t>- Implementation</a:t>
            </a:r>
          </a:p>
          <a:p>
            <a:r>
              <a:t>- Testing</a:t>
            </a:r>
          </a:p>
          <a:p>
            <a:r>
              <a:t>- Deployment</a:t>
            </a:r>
          </a:p>
          <a:p>
            <a:r>
              <a:t>- Maintenance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Manual content creation is time-consuming.</a:t>
            </a:r>
          </a:p>
          <a:p/>
          <a:p>
            <a:r>
              <a:t>Objective: Auto-generate blogs, stories, and code using AI.</a:t>
            </a:r>
          </a:p>
          <a:p/>
          <a:p>
            <a:r>
              <a:t>Functional Requirements:</a:t>
            </a:r>
          </a:p>
          <a:p>
            <a:r>
              <a:t>- Prompt input</a:t>
            </a:r>
          </a:p>
          <a:p>
            <a:r>
              <a:t>- Content type selection</a:t>
            </a:r>
          </a:p>
          <a:p>
            <a:r>
              <a:t>- Code language input</a:t>
            </a:r>
          </a:p>
          <a:p/>
          <a:p>
            <a:r>
              <a:t>Non-Functional:</a:t>
            </a:r>
          </a:p>
          <a:p>
            <a:r>
              <a:t>- Fast API response</a:t>
            </a:r>
          </a:p>
          <a:p>
            <a:r>
              <a:t>- Easy to use</a:t>
            </a:r>
          </a:p>
          <a:p>
            <a:r>
              <a:t>- Secure key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Architecture:</a:t>
            </a:r>
          </a:p>
          <a:p>
            <a:r>
              <a:t>User → Streamlit → GROQ API (LLaMA 3) → Output</a:t>
            </a:r>
          </a:p>
          <a:p/>
          <a:p>
            <a:r>
              <a:t>Technologies:</a:t>
            </a:r>
          </a:p>
          <a:p>
            <a:r>
              <a:t>- Streamlit (Frontend)</a:t>
            </a:r>
          </a:p>
          <a:p>
            <a:r>
              <a:t>- GROQ API (Backend)</a:t>
            </a:r>
          </a:p>
          <a:p>
            <a:r>
              <a:t>- dotenv (Secrets)</a:t>
            </a:r>
          </a:p>
          <a:p>
            <a:r>
              <a:t>- Python</a:t>
            </a:r>
          </a:p>
          <a:p/>
          <a:p>
            <a:r>
              <a:t>UI Elements:</a:t>
            </a:r>
          </a:p>
          <a:p>
            <a:r>
              <a:t>- Text input</a:t>
            </a:r>
          </a:p>
          <a:p>
            <a:r>
              <a:t>- Dropdowns</a:t>
            </a:r>
          </a:p>
          <a:p>
            <a:r>
              <a:t>- Sliders</a:t>
            </a:r>
          </a:p>
          <a:p>
            <a:r>
              <a:t>- Output box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API integration using OpenAI client</a:t>
            </a:r>
          </a:p>
          <a:p>
            <a:r>
              <a:t>- Content generation logic per content type</a:t>
            </a:r>
          </a:p>
          <a:p>
            <a:r>
              <a:t>- Prompt handling and token control</a:t>
            </a:r>
          </a:p>
          <a:p>
            <a:r>
              <a:t>- Clean UI with error messages</a:t>
            </a:r>
          </a:p>
          <a:p>
            <a:r>
              <a:t>- Real-time content rendering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Test Cases:</a:t>
            </a:r>
          </a:p>
          <a:p>
            <a:r>
              <a:t>- Blog prompt → Generated blog</a:t>
            </a:r>
          </a:p>
          <a:p>
            <a:r>
              <a:t>- Story prompt → Short story</a:t>
            </a:r>
          </a:p>
          <a:p>
            <a:r>
              <a:t>- Code prompt + Python → Code block</a:t>
            </a:r>
          </a:p>
          <a:p>
            <a:r>
              <a:t>- Invalid API → Error message</a:t>
            </a:r>
          </a:p>
          <a:p>
            <a:r>
              <a:t>- Empty prompt → Warning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Local Deployment:</a:t>
            </a:r>
          </a:p>
          <a:p>
            <a:r>
              <a:t>- Run with: streamlit run app.py</a:t>
            </a:r>
          </a:p>
          <a:p/>
          <a:p>
            <a:r>
              <a:t>Cloud Hosting:</a:t>
            </a:r>
          </a:p>
          <a:p>
            <a:r>
              <a:t>- Streamlit Cloud</a:t>
            </a:r>
          </a:p>
          <a:p>
            <a:r>
              <a:t>- Render.com</a:t>
            </a:r>
          </a:p>
          <a:p>
            <a:r>
              <a:t>- Heroku</a:t>
            </a:r>
          </a:p>
          <a:p/>
          <a:p>
            <a:r>
              <a:t>Environment Variables:</a:t>
            </a:r>
          </a:p>
          <a:p>
            <a:r>
              <a:t>- Managed securely using .env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Export to file (.txt/.md)</a:t>
            </a:r>
          </a:p>
          <a:p>
            <a:r>
              <a:t>- Add voice prompt input</a:t>
            </a:r>
          </a:p>
          <a:p>
            <a:r>
              <a:t>- Add image generation</a:t>
            </a:r>
          </a:p>
          <a:p>
            <a:r>
              <a:t>- User authentication</a:t>
            </a:r>
          </a:p>
          <a:p>
            <a:r>
              <a:t>- Save user history</a:t>
            </a:r>
          </a:p>
          <a:p>
            <a:r>
              <a:t>- Multi-language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