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ppt/media/img_cc_black.png" Type="http://schemas.openxmlformats.org/officeDocument/2006/relationships/image"/><Relationship Id="rId10" Target="ppt/presentation.xml" Type="http://schemas.openxmlformats.org/officeDocument/2006/relationships/officeDocument"/><Relationship Id="rId11" Target="docProps/core.xml" Type="http://schemas.openxmlformats.org/package/2006/relationships/metadata/core-properties"/><Relationship Id="rId12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9144000" cy="5143500"/>
  <p:embeddedFontLst>
    <p:embeddedFont>
      <p:font typeface="Source Sans Pro-demi_bold"/>
      <p:regular r:id="rId27"/>
    </p:embeddedFont>
    <p:embeddedFont>
      <p:font typeface="Oswald"/>
      <p:regular r:id="rId24"/>
      <p:bold r:id="rId25"/>
    </p:embeddedFont>
    <p:embeddedFont>
      <p:font typeface="Source Sans Pro"/>
      <p:regular r:id="rId26"/>
      <p:bold r:id="rId28"/>
    </p:embeddedFont>
  </p:embeddedFontLst>
  <p:custDataLst>
    <p:tags r:id="rId29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tableStyles.xml" Type="http://schemas.openxmlformats.org/officeDocument/2006/relationships/tableStyles"/><Relationship Id="rId24" Target="fonts/font1.fntdata" Type="http://schemas.openxmlformats.org/officeDocument/2006/relationships/font"/><Relationship Id="rId25" Target="fonts/font2.fntdata" Type="http://schemas.openxmlformats.org/officeDocument/2006/relationships/font"/><Relationship Id="rId26" Target="fonts/font3.fntdata" Type="http://schemas.openxmlformats.org/officeDocument/2006/relationships/font"/><Relationship Id="rId27" Target="fonts/font4.fntdata" Type="http://schemas.openxmlformats.org/officeDocument/2006/relationships/font"/><Relationship Id="rId28" Target="fonts/font5.fntdata" Type="http://schemas.openxmlformats.org/officeDocument/2006/relationships/font"/><Relationship Id="rId29" Target="tags/tag4.xml" Type="http://schemas.openxmlformats.org/officeDocument/2006/relationships/tags"/><Relationship Id="rId30" Target="presProps.xml" Type="http://schemas.openxmlformats.org/officeDocument/2006/relationships/presProps"/><Relationship Id="rId31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43924DF7-F4E4-49C7-B56F-591AA1BF9F9F}">
                <a16:creationId xmlns:a16="http://schemas.microsoft.com/office/drawing/2010/main" id="{AFC36D7D-82A7-4D06-BAC7-1C4A4FBA39C0}"/>
              </a:ext>
            </a:extLst>
          </p:cNvPr>
          <p:cNvSpPr/>
          <p:nvPr/>
        </p:nvSpPr>
        <p:spPr>
          <a:xfrm flipH="false" flipV="false" rot="0">
            <a:off x="2343150" y="0"/>
            <a:ext cx="6800850" cy="5141128"/>
          </a:xfrm>
          <a:custGeom>
            <a:avLst/>
            <a:gdLst/>
            <a:ahLst/>
            <a:cxnLst/>
            <a:rect b="b" l="0" r="r" t="0"/>
            <a:pathLst>
              <a:path h="5141129" w="6800850">
                <a:moveTo>
                  <a:pt x="0" y="0"/>
                </a:moveTo>
                <a:lnTo>
                  <a:pt x="6800850" y="0"/>
                </a:lnTo>
                <a:lnTo>
                  <a:pt x="6800850" y="5141129"/>
                </a:lnTo>
                <a:lnTo>
                  <a:pt x="3712666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34AA3455-F932-43E1-BD3F-E3DC7830E442}">
                <a16:creationId xmlns:a16="http://schemas.microsoft.com/office/drawing/2010/main" id="{7D71A237-913A-4A92-A99A-601EE9BFF0A1}"/>
              </a:ext>
            </a:extLst>
          </p:cNvPr>
          <p:cNvSpPr/>
          <p:nvPr/>
        </p:nvSpPr>
        <p:spPr>
          <a:xfrm flipH="false" flipV="false" rot="0">
            <a:off x="3038475" y="314325"/>
            <a:ext cx="704850" cy="466725"/>
          </a:xfrm>
          <a:custGeom>
            <a:avLst/>
            <a:gdLst/>
            <a:ahLst/>
            <a:cxnLst/>
            <a:rect b="b" l="0" r="r" t="0"/>
            <a:pathLst>
              <a:path h="466725" w="704850">
                <a:moveTo>
                  <a:pt x="9525" y="0"/>
                </a:moveTo>
                <a:lnTo>
                  <a:pt x="704850" y="385763"/>
                </a:lnTo>
                <a:lnTo>
                  <a:pt x="352425" y="466725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20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44819AB4-57B2-4FBE-A7ED-76B0845EEBBC}">
                <a16:creationId xmlns:a16="http://schemas.microsoft.com/office/drawing/2010/main" id="{1306775C-93BE-4D77-B39D-2DF86A6C501E}"/>
              </a:ext>
            </a:extLst>
          </p:cNvPr>
          <p:cNvSpPr/>
          <p:nvPr/>
        </p:nvSpPr>
        <p:spPr>
          <a:xfrm flipH="true" flipV="false" rot="0">
            <a:off x="1471612" y="695325"/>
            <a:ext cx="2272409" cy="528637"/>
          </a:xfrm>
          <a:custGeom>
            <a:avLst/>
            <a:gdLst/>
            <a:ahLst/>
            <a:cxnLst/>
            <a:rect b="b" l="0" r="r" t="0"/>
            <a:pathLst>
              <a:path h="528638" w="2272409">
                <a:moveTo>
                  <a:pt x="0" y="0"/>
                </a:moveTo>
                <a:lnTo>
                  <a:pt x="2272409" y="528638"/>
                </a:lnTo>
                <a:lnTo>
                  <a:pt x="0" y="4381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>
            <a:extLst>
              <a:ext uri="{9E32CA30-5107-4D60-B33A-5956F799B1F2}">
                <a16:creationId xmlns:a16="http://schemas.microsoft.com/office/drawing/2010/main" id="{EC62CDEA-95DD-4449-A63F-476823759E8B}"/>
              </a:ext>
            </a:extLst>
          </p:cNvPr>
          <p:cNvSpPr/>
          <p:nvPr/>
        </p:nvSpPr>
        <p:spPr>
          <a:xfrm flipH="false" flipV="false" rot="0">
            <a:off x="1469231" y="971550"/>
            <a:ext cx="6196012" cy="3214687"/>
          </a:xfrm>
          <a:custGeom>
            <a:avLst/>
            <a:gdLst/>
            <a:ahLst/>
            <a:cxnLst/>
            <a:rect b="b" l="0" r="r" t="0"/>
            <a:pathLst>
              <a:path h="3214688" w="6196013">
                <a:moveTo>
                  <a:pt x="0" y="247650"/>
                </a:moveTo>
                <a:lnTo>
                  <a:pt x="6196013" y="0"/>
                </a:lnTo>
                <a:lnTo>
                  <a:pt x="5662613" y="3214687"/>
                </a:lnTo>
                <a:lnTo>
                  <a:pt x="266700" y="2605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1B69BB46-9943-48B9-8A41-4D2CFD8B7396}">
                <a16:creationId xmlns:a16="http://schemas.microsoft.com/office/drawing/2010/main" id="{D4924795-A662-4E18-A37E-116C8A163D4C}"/>
              </a:ext>
            </a:extLst>
          </p:cNvPr>
          <p:cNvSpPr/>
          <p:nvPr/>
        </p:nvSpPr>
        <p:spPr>
          <a:xfrm flipH="false" flipV="false" rot="0">
            <a:off x="3910012" y="4338637"/>
            <a:ext cx="914289" cy="485775"/>
          </a:xfrm>
          <a:custGeom>
            <a:avLst/>
            <a:gdLst/>
            <a:ahLst/>
            <a:cxnLst/>
            <a:rect b="b" l="0" r="r" t="0"/>
            <a:pathLst>
              <a:path h="485775" w="914289">
                <a:moveTo>
                  <a:pt x="0" y="28575"/>
                </a:moveTo>
                <a:lnTo>
                  <a:pt x="500063" y="0"/>
                </a:lnTo>
                <a:lnTo>
                  <a:pt x="914289" y="4857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5CC1AB61-57A9-4C9C-8A76-50567606FB94}">
                <a16:creationId xmlns:a16="http://schemas.microsoft.com/office/drawing/2010/main" id="{DF6BB8A8-00CE-441E-974D-421BC7F2339F}"/>
              </a:ext>
            </a:extLst>
          </p:cNvPr>
          <p:cNvSpPr/>
          <p:nvPr/>
        </p:nvSpPr>
        <p:spPr>
          <a:xfrm flipH="false" flipV="false" rot="0">
            <a:off x="3910012" y="3819525"/>
            <a:ext cx="3228975" cy="552450"/>
          </a:xfrm>
          <a:custGeom>
            <a:avLst/>
            <a:gdLst/>
            <a:ahLst/>
            <a:cxnLst/>
            <a:rect b="b" l="0" r="r" t="0"/>
            <a:pathLst>
              <a:path h="552450" w="3228975">
                <a:moveTo>
                  <a:pt x="0" y="0"/>
                </a:moveTo>
                <a:lnTo>
                  <a:pt x="3228975" y="361950"/>
                </a:lnTo>
                <a:lnTo>
                  <a:pt x="0" y="5524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Title 1">
            <a:extLst>
              <a:ext uri="{59FB9B30-B973-4CBF-BD4B-C07D8340EE62}">
                <a16:creationId xmlns:a16="http://schemas.microsoft.com/office/drawing/2010/main" id="{C013BE2F-5E10-4F2E-B41A-E6EEE577C1D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190750" y="1626759"/>
            <a:ext cx="4762500" cy="1183115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Subtitle 2">
            <a:extLst>
              <a:ext uri="{BF329401-7484-41E2-AB5F-1F85B4D59C04}">
                <a16:creationId xmlns:a16="http://schemas.microsoft.com/office/drawing/2010/main" id="{ABAF0FA1-F28F-481F-BF18-BAFD14239C84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2185987" y="2809875"/>
            <a:ext cx="4762500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pc="100" sz="1800">
                <a:solidFill>
                  <a:schemeClr val="bg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Date Placeholder 3">
            <a:extLst>
              <a:ext uri="{85DCBA5D-01AB-4A6E-B1DF-2ABC00C53346}">
                <a16:creationId xmlns:a16="http://schemas.microsoft.com/office/drawing/2010/main" id="{1CBF59B7-1BC3-48C8-A59D-3A9A4EE3B8F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4">
            <a:extLst>
              <a:ext uri="{D3E410FC-DA17-4DA8-8C6F-C43750244481}">
                <a16:creationId xmlns:a16="http://schemas.microsoft.com/office/drawing/2010/main" id="{C7A6B389-8F69-453D-A0E5-25746C9E3CF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5">
            <a:extLst>
              <a:ext uri="{8ADF9986-7EA0-4D15-BCA1-5B13CA70403E}">
                <a16:creationId xmlns:a16="http://schemas.microsoft.com/office/drawing/2010/main" id="{AA8744CE-3184-4E94-971A-45FCFAC2C8E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B682EB48-61B7-48AB-B3C0-7054C1AEF856}">
        <p14:creationId xmlns:p14="http://schemas.microsoft.com/office/powerpoint/2010/main" val="1691954150402"/>
      </p:ext>
    </p:extLst>
  </p:cSld>
  <p:clrMapOvr>
    <a:masterClrMapping/>
  </p:clrMapOvr>
  <p:transition spd="slow">
    <p:fade thruBlk="false"/>
  </p:transition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BFDFCCA9-9D01-4476-9D98-EBA00CF39031}">
                <a16:creationId xmlns:a16="http://schemas.microsoft.com/office/drawing/2010/main" id="{4025F838-FF04-4F63-8887-230CAB268BE3}"/>
              </a:ext>
            </a:extLst>
          </p:cNvPr>
          <p:cNvSpPr/>
          <p:nvPr/>
        </p:nvSpPr>
        <p:spPr>
          <a:xfrm flipH="false" flipV="false" rot="0">
            <a:off x="7377112" y="3187700"/>
            <a:ext cx="1093788" cy="242887"/>
          </a:xfrm>
          <a:custGeom>
            <a:avLst/>
            <a:gdLst/>
            <a:ahLst/>
            <a:cxnLst/>
            <a:rect b="b" l="0" r="r" t="0"/>
            <a:pathLst>
              <a:path h="242888" w="1093788">
                <a:moveTo>
                  <a:pt x="0" y="0"/>
                </a:moveTo>
                <a:lnTo>
                  <a:pt x="1093788" y="100013"/>
                </a:lnTo>
                <a:lnTo>
                  <a:pt x="17463" y="24288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">
            <a:extLst>
              <a:ext uri="{EB64B6C1-5AC5-491E-808E-ED27D4B32E6B}">
                <a16:creationId xmlns:a16="http://schemas.microsoft.com/office/drawing/2010/main" id="{4FC306AB-0028-4E44-946F-03F49581A634}"/>
              </a:ext>
            </a:extLst>
          </p:cNvPr>
          <p:cNvSpPr/>
          <p:nvPr/>
        </p:nvSpPr>
        <p:spPr>
          <a:xfrm flipH="true" flipV="false" rot="0">
            <a:off x="4325937" y="3873500"/>
            <a:ext cx="271462" cy="238125"/>
          </a:xfrm>
          <a:custGeom>
            <a:avLst/>
            <a:gdLst/>
            <a:ahLst/>
            <a:cxnLst/>
            <a:rect b="b" l="0" r="r" t="0"/>
            <a:pathLst>
              <a:path h="238125" w="271462">
                <a:moveTo>
                  <a:pt x="4763" y="31750"/>
                </a:moveTo>
                <a:lnTo>
                  <a:pt x="223837" y="0"/>
                </a:lnTo>
                <a:lnTo>
                  <a:pt x="271462" y="23812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8C952B3E-0599-4C9B-A82C-750C4219B21A}">
                <a16:creationId xmlns:a16="http://schemas.microsoft.com/office/drawing/2010/main" id="{4CDB7366-439B-4BB6-87F3-254B4A9203BE}"/>
              </a:ext>
            </a:extLst>
          </p:cNvPr>
          <p:cNvSpPr/>
          <p:nvPr/>
        </p:nvSpPr>
        <p:spPr>
          <a:xfrm flipH="true" flipV="false" rot="0">
            <a:off x="3552825" y="3676650"/>
            <a:ext cx="1039812" cy="228600"/>
          </a:xfrm>
          <a:custGeom>
            <a:avLst/>
            <a:gdLst/>
            <a:ahLst/>
            <a:cxnLst/>
            <a:rect b="b" l="0" r="r" t="0"/>
            <a:pathLst>
              <a:path h="228600" w="1039813">
                <a:moveTo>
                  <a:pt x="4763" y="0"/>
                </a:moveTo>
                <a:lnTo>
                  <a:pt x="1039813" y="87312"/>
                </a:lnTo>
                <a:lnTo>
                  <a:pt x="0" y="228600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>
            <a:extLst>
              <a:ext uri="{EE57DB24-222C-4102-B97A-9464E09C4105}">
                <a16:creationId xmlns:a16="http://schemas.microsoft.com/office/drawing/2010/main" id="{A063D8DF-8039-4674-AD5A-EF34C84BE195}"/>
              </a:ext>
            </a:extLst>
          </p:cNvPr>
          <p:cNvSpPr/>
          <p:nvPr/>
        </p:nvSpPr>
        <p:spPr>
          <a:xfrm flipH="false" flipV="false" rot="0">
            <a:off x="1857375" y="3552825"/>
            <a:ext cx="368300" cy="223837"/>
          </a:xfrm>
          <a:custGeom>
            <a:avLst/>
            <a:gdLst/>
            <a:ahLst/>
            <a:cxnLst/>
            <a:rect b="b" l="0" r="r" t="0"/>
            <a:pathLst>
              <a:path h="223838" w="368300">
                <a:moveTo>
                  <a:pt x="0" y="38100"/>
                </a:moveTo>
                <a:lnTo>
                  <a:pt x="230188" y="0"/>
                </a:lnTo>
                <a:lnTo>
                  <a:pt x="368300" y="2238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6B3AC52D-48F5-4440-8E7A-81035275C387}">
                <a16:creationId xmlns:a16="http://schemas.microsoft.com/office/drawing/2010/main" id="{476C70C9-5955-4008-ACFA-478B96545FD1}"/>
              </a:ext>
            </a:extLst>
          </p:cNvPr>
          <p:cNvSpPr/>
          <p:nvPr/>
        </p:nvSpPr>
        <p:spPr>
          <a:xfrm flipH="false" flipV="false" rot="0">
            <a:off x="1858962" y="3367087"/>
            <a:ext cx="958850" cy="223837"/>
          </a:xfrm>
          <a:custGeom>
            <a:avLst/>
            <a:gdLst/>
            <a:ahLst/>
            <a:cxnLst/>
            <a:rect b="b" l="0" r="r" t="0"/>
            <a:pathLst>
              <a:path h="223838" w="958850">
                <a:moveTo>
                  <a:pt x="0" y="0"/>
                </a:moveTo>
                <a:lnTo>
                  <a:pt x="958850" y="85725"/>
                </a:lnTo>
                <a:lnTo>
                  <a:pt x="1882" y="22383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>
            <a:extLst>
              <a:ext uri="{31BDABD2-7DB3-46CF-99F0-DB8F07B1B25E}">
                <a16:creationId xmlns:a16="http://schemas.microsoft.com/office/drawing/2010/main" id="{48894F9F-C7CF-424A-9513-662D8F24E41E}"/>
              </a:ext>
            </a:extLst>
          </p:cNvPr>
          <p:cNvSpPr/>
          <p:nvPr/>
        </p:nvSpPr>
        <p:spPr>
          <a:xfrm flipH="false" flipV="false" rot="0">
            <a:off x="0" y="0"/>
            <a:ext cx="9144000" cy="3462199"/>
          </a:xfrm>
          <a:custGeom>
            <a:avLst/>
            <a:gdLst/>
            <a:ahLst/>
            <a:cxnLst/>
            <a:rect b="b" l="0" r="r" t="0"/>
            <a:pathLst>
              <a:path h="3462199" w="9144000">
                <a:moveTo>
                  <a:pt x="0" y="0"/>
                </a:moveTo>
                <a:lnTo>
                  <a:pt x="9144000" y="0"/>
                </a:lnTo>
                <a:lnTo>
                  <a:pt x="9144000" y="2886075"/>
                </a:lnTo>
                <a:lnTo>
                  <a:pt x="7408158" y="1849668"/>
                </a:lnTo>
                <a:lnTo>
                  <a:pt x="5008332" y="3462199"/>
                </a:lnTo>
                <a:lnTo>
                  <a:pt x="1754813" y="2048863"/>
                </a:lnTo>
                <a:lnTo>
                  <a:pt x="0" y="2990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" name="">
            <a:extLst>
              <a:ext uri="{86E8C38E-4904-4025-83FF-A82161C9DBCB}">
                <a16:creationId xmlns:a16="http://schemas.microsoft.com/office/drawing/2010/main" id="{5B8017DF-6FE4-42D2-B54F-524819ECBD82}"/>
              </a:ext>
            </a:extLst>
          </p:cNvPr>
          <p:cNvSpPr/>
          <p:nvPr/>
        </p:nvSpPr>
        <p:spPr>
          <a:xfrm flipH="false" flipV="false" rot="0">
            <a:off x="6124574" y="1336346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">
            <a:extLst>
              <a:ext uri="{D6A04520-6D8D-4CAE-8397-297E9F2CF857}">
                <a16:creationId xmlns:a16="http://schemas.microsoft.com/office/drawing/2010/main" id="{2C271403-1B23-406D-BAA1-13D527655B85}"/>
              </a:ext>
            </a:extLst>
          </p:cNvPr>
          <p:cNvSpPr/>
          <p:nvPr/>
        </p:nvSpPr>
        <p:spPr>
          <a:xfrm flipH="false" flipV="false" rot="0">
            <a:off x="7399338" y="3392487"/>
            <a:ext cx="352425" cy="219075"/>
          </a:xfrm>
          <a:custGeom>
            <a:avLst/>
            <a:gdLst/>
            <a:ahLst/>
            <a:cxnLst/>
            <a:rect b="b" l="0" r="r" t="0"/>
            <a:pathLst>
              <a:path h="219075" w="352425">
                <a:moveTo>
                  <a:pt x="0" y="33338"/>
                </a:moveTo>
                <a:lnTo>
                  <a:pt x="276225" y="0"/>
                </a:lnTo>
                <a:lnTo>
                  <a:pt x="352425" y="2190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34C0EFBB-9C27-4EBB-87AF-1656ED14A61D}">
                <a16:creationId xmlns:a16="http://schemas.microsoft.com/office/drawing/2010/main" id="{2C7B4145-3A95-4373-B4DF-33D0AE54795D}"/>
              </a:ext>
            </a:extLst>
          </p:cNvPr>
          <p:cNvSpPr/>
          <p:nvPr/>
        </p:nvSpPr>
        <p:spPr>
          <a:xfrm flipH="false" flipV="false" rot="0">
            <a:off x="8379927" y="1257300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ADDA3D5E-298E-4C16-8BB5-A4199941AB85}">
                <a16:creationId xmlns:a16="http://schemas.microsoft.com/office/drawing/2010/main" id="{B1ACED05-F374-44DB-9065-077659B6600D}"/>
              </a:ext>
            </a:extLst>
          </p:cNvPr>
          <p:cNvSpPr/>
          <p:nvPr/>
        </p:nvSpPr>
        <p:spPr>
          <a:xfrm flipH="true" flipV="false" rot="0">
            <a:off x="3333750" y="1812596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">
            <a:extLst>
              <a:ext uri="{B0BF21F5-9072-4F4F-B393-195EFB940259}">
                <a16:creationId xmlns:a16="http://schemas.microsoft.com/office/drawing/2010/main" id="{DF226536-CB1D-4E89-9BFF-F920B8D56575}"/>
              </a:ext>
            </a:extLst>
          </p:cNvPr>
          <p:cNvSpPr/>
          <p:nvPr/>
        </p:nvSpPr>
        <p:spPr>
          <a:xfrm flipH="true" flipV="false" rot="0">
            <a:off x="3547055" y="1733550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" name="">
            <a:extLst>
              <a:ext uri="{3BA76ADE-903C-4172-8073-27EF11A4D6CD}">
                <a16:creationId xmlns:a16="http://schemas.microsoft.com/office/drawing/2010/main" id="{233DEEFB-D1DD-4789-AD3A-F6E27D39C276}"/>
              </a:ext>
            </a:extLst>
          </p:cNvPr>
          <p:cNvSpPr/>
          <p:nvPr/>
        </p:nvSpPr>
        <p:spPr>
          <a:xfrm flipH="false" flipV="false" rot="0">
            <a:off x="476250" y="1498271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578CC85F-2512-4597-9FB4-5A98A6D3FBFC}">
                <a16:creationId xmlns:a16="http://schemas.microsoft.com/office/drawing/2010/main" id="{AA7A7109-7DCC-44B3-9D18-F97451D3EEB8}"/>
              </a:ext>
            </a:extLst>
          </p:cNvPr>
          <p:cNvSpPr/>
          <p:nvPr/>
        </p:nvSpPr>
        <p:spPr>
          <a:xfrm flipH="false" flipV="false" rot="0">
            <a:off x="2731602" y="1419225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Title Placeholder 1">
            <a:extLst>
              <a:ext uri="{29B6E74D-4156-4105-86C2-4B2A5BA836DD}">
                <a16:creationId xmlns:a16="http://schemas.microsoft.com/office/drawing/2010/main" id="{D05B7134-37B0-4843-9AA3-65B3899C206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6" name="Picture Placeholder 8">
            <a:extLst>
              <a:ext uri="{DBA73D35-9C53-42EA-B060-7EF13DA40E35}">
                <a16:creationId xmlns:a16="http://schemas.microsoft.com/office/drawing/2010/main" id="{65676D93-C8EB-47DF-9635-16606908CA48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71525" y="1428750"/>
            <a:ext cx="1962150" cy="1962150"/>
          </a:xfrm>
          <a:custGeom>
            <a:avLst/>
            <a:gdLst/>
            <a:ahLst/>
            <a:cxnLst/>
            <a:rect b="b" l="0" r="r" t="0"/>
            <a:pathLst>
              <a:path h="1933575" w="1943100">
                <a:moveTo>
                  <a:pt x="0" y="209550"/>
                </a:moveTo>
                <a:lnTo>
                  <a:pt x="1943100" y="0"/>
                </a:lnTo>
                <a:lnTo>
                  <a:pt x="1943100" y="19335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Content Placeholder 2">
            <a:extLst>
              <a:ext uri="{644FD566-8DBB-404D-AB0D-1E166FC11CA4}">
                <a16:creationId xmlns:a16="http://schemas.microsoft.com/office/drawing/2010/main" id="{B3E745E8-71FB-4EA1-8735-98CB2D777073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571500" y="3800475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8" name="Picture Placeholder 8">
            <a:extLst>
              <a:ext uri="{163C45DD-D46E-4317-9F8F-7D1BF2882C33}">
                <a16:creationId xmlns:a16="http://schemas.microsoft.com/office/drawing/2010/main" id="{3581ECD0-FD11-48B9-95DA-D876373152BA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3638550" y="1733550"/>
            <a:ext cx="1962150" cy="1962150"/>
          </a:xfrm>
          <a:custGeom>
            <a:avLst/>
            <a:gdLst/>
            <a:ahLst/>
            <a:cxnLst/>
            <a:rect b="b" l="0" r="r" t="0"/>
            <a:pathLst>
              <a:path h="1962150" w="1962150">
                <a:moveTo>
                  <a:pt x="0" y="0"/>
                </a:moveTo>
                <a:lnTo>
                  <a:pt x="1962150" y="219075"/>
                </a:lnTo>
                <a:lnTo>
                  <a:pt x="1962150" y="1666875"/>
                </a:lnTo>
                <a:lnTo>
                  <a:pt x="0" y="19621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9" name="Content Placeholder 2">
            <a:extLst>
              <a:ext uri="{E9C09365-8E30-462A-A697-2D63283EF4CE}">
                <a16:creationId xmlns:a16="http://schemas.microsoft.com/office/drawing/2010/main" id="{83B9A5A2-FE76-4DE4-8250-0BBEBD45FB0D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429000" y="4157265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0" name="Picture Placeholder 8">
            <a:extLst>
              <a:ext uri="{195DEF91-6360-4E1D-B5D5-FDC1F76AC0B9}">
                <a16:creationId xmlns:a16="http://schemas.microsoft.com/office/drawing/2010/main" id="{E882EA1B-5355-42EF-AAD1-6E2F048727FC}"/>
              </a:ext>
            </a:extLst>
          </p:cNvPr>
          <p:cNvSpPr>
            <a:spLocks noChangeAspect="true" noGrp="true"/>
          </p:cNvSpPr>
          <p:nvPr>
            <p:ph idx="5" type="pic"/>
          </p:nvPr>
        </p:nvSpPr>
        <p:spPr>
          <a:xfrm rot="0">
            <a:off x="6419850" y="1261006"/>
            <a:ext cx="1962150" cy="1960831"/>
          </a:xfrm>
          <a:custGeom>
            <a:avLst/>
            <a:gdLst/>
            <a:ahLst/>
            <a:cxnLst/>
            <a:rect b="b" l="0" r="r" t="0"/>
            <a:pathLst>
              <a:path h="1960831" w="1962150">
                <a:moveTo>
                  <a:pt x="0" y="180975"/>
                </a:moveTo>
                <a:lnTo>
                  <a:pt x="1962150" y="0"/>
                </a:lnTo>
                <a:lnTo>
                  <a:pt x="1962150" y="1960831"/>
                </a:lnTo>
                <a:lnTo>
                  <a:pt x="0" y="1665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1" name="Content Placeholder 2">
            <a:extLst>
              <a:ext uri="{866193DA-A443-4C9E-B3F8-513CEDB5E760}">
                <a16:creationId xmlns:a16="http://schemas.microsoft.com/office/drawing/2010/main" id="{59CD8D8B-36BD-4DD8-A9D1-84439B3D57F6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238874" y="3638550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2" name="Date Placeholder 1">
            <a:extLst>
              <a:ext uri="{3C7387E1-F003-4929-8BEE-50F5D4296717}">
                <a16:creationId xmlns:a16="http://schemas.microsoft.com/office/drawing/2010/main" id="{53775977-56FB-4BDF-9DF5-638DB90F413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3" name="Footer Placeholder 3">
            <a:extLst>
              <a:ext uri="{DF89FCEE-69E6-4F8E-8B31-754AE2434771}">
                <a16:creationId xmlns:a16="http://schemas.microsoft.com/office/drawing/2010/main" id="{1B9999E1-EC27-47C0-8ABE-62E3A4E1BC6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4" name="Slide Number Placeholder 4">
            <a:extLst>
              <a:ext uri="{7C0D6948-5BE3-4249-8B4A-2C7FE3EBE52B}">
                <a16:creationId xmlns:a16="http://schemas.microsoft.com/office/drawing/2010/main" id="{34D447BF-B68B-4E44-AFD5-46DD93FABF3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  <p:extLst>
      <p:ext uri="{6BEB9E31-3E81-4A7B-B3DA-A96C29F27979}">
        <p14:creationId xmlns:p14="http://schemas.microsoft.com/office/powerpoint/2010/main" val="1691954150417"/>
      </p:ext>
    </p:extLst>
  </p:cSld>
  <p:clrMapOvr>
    <a:masterClrMapping/>
  </p:clrMapOvr>
  <p:transition spd="slow">
    <p:fade thruBlk="false"/>
  </p:transition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EF703686-4046-4696-96D9-56C7E1BB8643}">
                <a16:creationId xmlns:a16="http://schemas.microsoft.com/office/drawing/2010/main" id="{3BDD59FD-7D8F-444D-9A35-F11D676F553D}"/>
              </a:ext>
            </a:extLst>
          </p:cNvPr>
          <p:cNvSpPr/>
          <p:nvPr/>
        </p:nvSpPr>
        <p:spPr>
          <a:xfrm flipH="false" flipV="false" rot="0">
            <a:off x="0" y="0"/>
            <a:ext cx="9144000" cy="3784705"/>
          </a:xfrm>
          <a:custGeom>
            <a:avLst/>
            <a:gdLst/>
            <a:ahLst/>
            <a:cxnLst/>
            <a:rect b="b" l="0" r="r" t="0"/>
            <a:pathLst>
              <a:path h="3784706" w="9144000">
                <a:moveTo>
                  <a:pt x="0" y="0"/>
                </a:moveTo>
                <a:lnTo>
                  <a:pt x="9144000" y="0"/>
                </a:lnTo>
                <a:lnTo>
                  <a:pt x="9144000" y="3509626"/>
                </a:lnTo>
                <a:lnTo>
                  <a:pt x="7673751" y="2532623"/>
                </a:lnTo>
                <a:lnTo>
                  <a:pt x="6307842" y="3784705"/>
                </a:lnTo>
                <a:lnTo>
                  <a:pt x="3168149" y="1688415"/>
                </a:lnTo>
                <a:lnTo>
                  <a:pt x="0" y="3146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">
            <a:extLst>
              <a:ext uri="{A05E6031-6EAB-4879-B211-D37D7309560A}">
                <a16:creationId xmlns:a16="http://schemas.microsoft.com/office/drawing/2010/main" id="{11AE2D14-41BE-4DD3-8519-5803B739AF4F}"/>
              </a:ext>
            </a:extLst>
          </p:cNvPr>
          <p:cNvSpPr/>
          <p:nvPr/>
        </p:nvSpPr>
        <p:spPr>
          <a:xfrm flipH="false" flipV="false" rot="0">
            <a:off x="681037" y="1557337"/>
            <a:ext cx="1471612" cy="1547812"/>
          </a:xfrm>
          <a:custGeom>
            <a:avLst/>
            <a:gdLst/>
            <a:ahLst/>
            <a:cxnLst/>
            <a:rect b="b" l="0" r="r" t="0"/>
            <a:pathLst>
              <a:path h="1547813" w="14716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4FC08D65-5720-4EB3-8D88-B8A56B031DC0}">
                <a16:creationId xmlns:a16="http://schemas.microsoft.com/office/drawing/2010/main" id="{108F9B04-056F-4C13-A73F-225058D1A396}"/>
              </a:ext>
            </a:extLst>
          </p:cNvPr>
          <p:cNvSpPr/>
          <p:nvPr/>
        </p:nvSpPr>
        <p:spPr>
          <a:xfrm flipH="false" flipV="false" rot="0">
            <a:off x="2390340" y="550315"/>
            <a:ext cx="2096290" cy="2200630"/>
          </a:xfrm>
          <a:custGeom>
            <a:avLst/>
            <a:gdLst/>
            <a:ahLst/>
            <a:cxnLst/>
            <a:rect b="b" l="0" r="r" t="0"/>
            <a:pathLst>
              <a:path h="2200631" w="209629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54B13D47-3826-4672-AA85-9C48535DAFE9}">
                <a16:creationId xmlns:a16="http://schemas.microsoft.com/office/drawing/2010/main" id="{9A5B5401-BC27-4728-8BE0-D45EB4375B57}"/>
              </a:ext>
            </a:extLst>
          </p:cNvPr>
          <p:cNvSpPr/>
          <p:nvPr/>
        </p:nvSpPr>
        <p:spPr>
          <a:xfrm flipH="false" flipV="false" rot="0">
            <a:off x="4681537" y="1952625"/>
            <a:ext cx="1471612" cy="1547812"/>
          </a:xfrm>
          <a:custGeom>
            <a:avLst/>
            <a:gdLst/>
            <a:ahLst/>
            <a:cxnLst/>
            <a:rect b="b" l="0" r="r" t="0"/>
            <a:pathLst>
              <a:path h="1547813" w="14716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F4DC49AE-59E9-44A9-827D-93DA7650B399}">
                <a16:creationId xmlns:a16="http://schemas.microsoft.com/office/drawing/2010/main" id="{69884837-DD6E-4164-96F5-3FF2F75CB926}"/>
              </a:ext>
            </a:extLst>
          </p:cNvPr>
          <p:cNvSpPr/>
          <p:nvPr/>
        </p:nvSpPr>
        <p:spPr>
          <a:xfrm flipH="false" flipV="false" rot="0">
            <a:off x="6371790" y="1131340"/>
            <a:ext cx="2096290" cy="2200630"/>
          </a:xfrm>
          <a:custGeom>
            <a:avLst/>
            <a:gdLst/>
            <a:ahLst/>
            <a:cxnLst/>
            <a:rect b="b" l="0" r="r" t="0"/>
            <a:pathLst>
              <a:path h="2200631" w="209629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A0233E0C-7835-484F-82E4-33EA080C0199}">
                <a16:creationId xmlns:a16="http://schemas.microsoft.com/office/drawing/2010/main" id="{C8BD5562-CC09-43E0-9AA3-ED58FF3A8214}"/>
              </a:ext>
            </a:extLst>
          </p:cNvPr>
          <p:cNvSpPr/>
          <p:nvPr/>
        </p:nvSpPr>
        <p:spPr>
          <a:xfrm flipH="false" flipV="false" rot="0">
            <a:off x="1481137" y="3045278"/>
            <a:ext cx="681037" cy="155121"/>
          </a:xfrm>
          <a:custGeom>
            <a:avLst/>
            <a:gdLst/>
            <a:ahLst/>
            <a:cxnLst/>
            <a:rect b="b" l="0" r="r" t="0"/>
            <a:pathLst>
              <a:path h="155121" w="681037">
                <a:moveTo>
                  <a:pt x="4762" y="0"/>
                </a:moveTo>
                <a:lnTo>
                  <a:pt x="681037" y="57150"/>
                </a:lnTo>
                <a:lnTo>
                  <a:pt x="9525" y="155121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">
            <a:extLst>
              <a:ext uri="{5DBC5CFA-3551-4D71-A1CE-F4954E28E625}">
                <a16:creationId xmlns:a16="http://schemas.microsoft.com/office/drawing/2010/main" id="{3A72FE07-7F9F-43F8-9BBD-9E021FAFF005}"/>
              </a:ext>
            </a:extLst>
          </p:cNvPr>
          <p:cNvSpPr/>
          <p:nvPr/>
        </p:nvSpPr>
        <p:spPr>
          <a:xfrm flipH="false" flipV="false" rot="0">
            <a:off x="1490662" y="3186112"/>
            <a:ext cx="120967" cy="100012"/>
          </a:xfrm>
          <a:custGeom>
            <a:avLst/>
            <a:gdLst/>
            <a:ahLst/>
            <a:cxnLst/>
            <a:rect b="b" l="0" r="r" t="0"/>
            <a:pathLst>
              <a:path h="100013" w="120968">
                <a:moveTo>
                  <a:pt x="0" y="11566"/>
                </a:moveTo>
                <a:lnTo>
                  <a:pt x="82868" y="0"/>
                </a:lnTo>
                <a:lnTo>
                  <a:pt x="120968" y="1000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D5206CA1-934C-4A3B-B70B-E390D3396C5A}">
                <a16:creationId xmlns:a16="http://schemas.microsoft.com/office/drawing/2010/main" id="{80180047-B7A8-4D38-A07D-AD93555F834B}"/>
              </a:ext>
            </a:extLst>
          </p:cNvPr>
          <p:cNvSpPr/>
          <p:nvPr/>
        </p:nvSpPr>
        <p:spPr>
          <a:xfrm flipH="false" flipV="false" rot="0">
            <a:off x="3381375" y="2668587"/>
            <a:ext cx="947737" cy="169862"/>
          </a:xfrm>
          <a:custGeom>
            <a:avLst/>
            <a:gdLst/>
            <a:ahLst/>
            <a:cxnLst/>
            <a:rect b="b" l="0" r="r" t="0"/>
            <a:pathLst>
              <a:path h="169862" w="947738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0" name="">
            <a:extLst>
              <a:ext uri="{1C313879-69E8-4D06-B886-117A97111773}">
                <a16:creationId xmlns:a16="http://schemas.microsoft.com/office/drawing/2010/main" id="{B3C9F581-7CAC-4CCD-BE98-11235A1A8FB4}"/>
              </a:ext>
            </a:extLst>
          </p:cNvPr>
          <p:cNvSpPr/>
          <p:nvPr/>
        </p:nvSpPr>
        <p:spPr>
          <a:xfrm flipH="false" flipV="false" rot="0">
            <a:off x="3383416" y="2824162"/>
            <a:ext cx="174171" cy="128587"/>
          </a:xfrm>
          <a:custGeom>
            <a:avLst/>
            <a:gdLst/>
            <a:ahLst/>
            <a:cxnLst/>
            <a:rect b="b" l="0" r="r" t="0"/>
            <a:pathLst>
              <a:path h="128588" w="174171">
                <a:moveTo>
                  <a:pt x="0" y="14968"/>
                </a:moveTo>
                <a:lnTo>
                  <a:pt x="145596" y="0"/>
                </a:lnTo>
                <a:lnTo>
                  <a:pt x="17417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" name="">
            <a:extLst>
              <a:ext uri="{12F9B843-B4EC-4F05-BA2A-6691C5145976}">
                <a16:creationId xmlns:a16="http://schemas.microsoft.com/office/drawing/2010/main" id="{7C0CE3D6-9093-49F1-88DF-9995D2C95587}"/>
              </a:ext>
            </a:extLst>
          </p:cNvPr>
          <p:cNvSpPr/>
          <p:nvPr/>
        </p:nvSpPr>
        <p:spPr>
          <a:xfrm flipH="false" flipV="false" rot="0">
            <a:off x="7365206" y="3405187"/>
            <a:ext cx="173831" cy="128587"/>
          </a:xfrm>
          <a:custGeom>
            <a:avLst/>
            <a:gdLst/>
            <a:ahLst/>
            <a:cxnLst/>
            <a:rect b="b" l="0" r="r" t="0"/>
            <a:pathLst>
              <a:path h="128588" w="173831">
                <a:moveTo>
                  <a:pt x="0" y="14288"/>
                </a:moveTo>
                <a:lnTo>
                  <a:pt x="142875" y="0"/>
                </a:lnTo>
                <a:lnTo>
                  <a:pt x="17383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">
            <a:extLst>
              <a:ext uri="{268CAC33-4395-4A8D-AED3-EE7A1FEBC82B}">
                <a16:creationId xmlns:a16="http://schemas.microsoft.com/office/drawing/2010/main" id="{17ED1F09-2A49-42B6-874A-712DD9863197}"/>
              </a:ext>
            </a:extLst>
          </p:cNvPr>
          <p:cNvSpPr/>
          <p:nvPr/>
        </p:nvSpPr>
        <p:spPr>
          <a:xfrm flipH="false" flipV="false" rot="0">
            <a:off x="7362825" y="3249612"/>
            <a:ext cx="947737" cy="169862"/>
          </a:xfrm>
          <a:custGeom>
            <a:avLst/>
            <a:gdLst/>
            <a:ahLst/>
            <a:cxnLst/>
            <a:rect b="b" l="0" r="r" t="0"/>
            <a:pathLst>
              <a:path h="169862" w="947738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3" name="">
            <a:extLst>
              <a:ext uri="{E8F53CF1-480C-4BD7-A797-2B87A7666600}">
                <a16:creationId xmlns:a16="http://schemas.microsoft.com/office/drawing/2010/main" id="{A578596E-4069-44C5-83B4-E990DDC5CFBE}"/>
              </a:ext>
            </a:extLst>
          </p:cNvPr>
          <p:cNvSpPr/>
          <p:nvPr/>
        </p:nvSpPr>
        <p:spPr>
          <a:xfrm flipH="false" flipV="false" rot="0">
            <a:off x="5486400" y="3577431"/>
            <a:ext cx="125730" cy="103981"/>
          </a:xfrm>
          <a:custGeom>
            <a:avLst/>
            <a:gdLst/>
            <a:ahLst/>
            <a:cxnLst/>
            <a:rect b="b" l="0" r="r" t="0"/>
            <a:pathLst>
              <a:path h="103981" w="125730">
                <a:moveTo>
                  <a:pt x="0" y="6350"/>
                </a:moveTo>
                <a:lnTo>
                  <a:pt x="82868" y="0"/>
                </a:lnTo>
                <a:lnTo>
                  <a:pt x="125730" y="10398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">
            <a:extLst>
              <a:ext uri="{53D1DB9B-CB2B-4AD5-B051-01690C059111}">
                <a16:creationId xmlns:a16="http://schemas.microsoft.com/office/drawing/2010/main" id="{6D178EA6-D05A-4685-862E-FB39508A222F}"/>
              </a:ext>
            </a:extLst>
          </p:cNvPr>
          <p:cNvSpPr/>
          <p:nvPr/>
        </p:nvSpPr>
        <p:spPr>
          <a:xfrm flipH="false" flipV="false" rot="0">
            <a:off x="5476875" y="3440112"/>
            <a:ext cx="676275" cy="150812"/>
          </a:xfrm>
          <a:custGeom>
            <a:avLst/>
            <a:gdLst/>
            <a:ahLst/>
            <a:cxnLst/>
            <a:rect b="b" l="0" r="r" t="0"/>
            <a:pathLst>
              <a:path h="150812" w="676275">
                <a:moveTo>
                  <a:pt x="0" y="794"/>
                </a:moveTo>
                <a:lnTo>
                  <a:pt x="676275" y="57944"/>
                </a:lnTo>
                <a:lnTo>
                  <a:pt x="9525" y="15081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5" name="Picture Placeholder 8">
            <a:extLst>
              <a:ext uri="{E26C9A06-B541-47C8-A0BF-CBCC37E1DAAE}">
                <a16:creationId xmlns:a16="http://schemas.microsoft.com/office/drawing/2010/main" id="{3DE92A4D-41B1-4F1A-BC55-3BD14FEF4D49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762000" y="1562100"/>
            <a:ext cx="1323975" cy="1495425"/>
          </a:xfrm>
          <a:custGeom>
            <a:avLst/>
            <a:gdLst/>
            <a:ahLst/>
            <a:cxnLst/>
            <a:rect b="b" l="0" r="r" t="0"/>
            <a:pathLst>
              <a:path h="1495425" w="1323975">
                <a:moveTo>
                  <a:pt x="80963" y="95250"/>
                </a:moveTo>
                <a:lnTo>
                  <a:pt x="1238250" y="0"/>
                </a:lnTo>
                <a:lnTo>
                  <a:pt x="1323975" y="1495425"/>
                </a:lnTo>
                <a:lnTo>
                  <a:pt x="0" y="13620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6" name="Picture Placeholder 8">
            <a:extLst>
              <a:ext uri="{42BACEE0-20B1-4582-9706-EB677C3132EB}">
                <a16:creationId xmlns:a16="http://schemas.microsoft.com/office/drawing/2010/main" id="{FE5FB5FA-009A-4C1B-A84C-0A36AC749CFF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2546032" y="561975"/>
            <a:ext cx="1804987" cy="2147887"/>
          </a:xfrm>
          <a:custGeom>
            <a:avLst/>
            <a:gdLst/>
            <a:ahLst/>
            <a:cxnLst/>
            <a:rect b="b" l="0" r="r" t="0"/>
            <a:pathLst>
              <a:path h="2147888" w="1804988">
                <a:moveTo>
                  <a:pt x="0" y="157163"/>
                </a:moveTo>
                <a:lnTo>
                  <a:pt x="1804988" y="0"/>
                </a:lnTo>
                <a:lnTo>
                  <a:pt x="1716405" y="2147888"/>
                </a:lnTo>
                <a:lnTo>
                  <a:pt x="106680" y="1971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Picture Placeholder 8">
            <a:extLst>
              <a:ext uri="{CC66A6B7-27B5-43C2-B524-103736B5BBF1}">
                <a16:creationId xmlns:a16="http://schemas.microsoft.com/office/drawing/2010/main" id="{D8530F37-D01C-4C4B-A8D0-1C2631F67AF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4772025" y="1960756"/>
            <a:ext cx="1314450" cy="1487294"/>
          </a:xfrm>
          <a:custGeom>
            <a:avLst/>
            <a:gdLst/>
            <a:ahLst/>
            <a:cxnLst/>
            <a:rect b="b" l="0" r="r" t="0"/>
            <a:pathLst>
              <a:path h="1487294" w="1314450">
                <a:moveTo>
                  <a:pt x="80963" y="82356"/>
                </a:moveTo>
                <a:lnTo>
                  <a:pt x="1231048" y="0"/>
                </a:lnTo>
                <a:lnTo>
                  <a:pt x="1314450" y="1487294"/>
                </a:lnTo>
                <a:lnTo>
                  <a:pt x="0" y="1358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8" name="Picture Placeholder 8">
            <a:extLst>
              <a:ext uri="{81356411-6C53-48A9-BE63-9BB35D0F5D6A}">
                <a16:creationId xmlns:a16="http://schemas.microsoft.com/office/drawing/2010/main" id="{73863543-6B89-42AE-A519-1FA7815157D8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6533198" y="1144905"/>
            <a:ext cx="1786889" cy="2141220"/>
          </a:xfrm>
          <a:custGeom>
            <a:avLst/>
            <a:gdLst/>
            <a:ahLst/>
            <a:cxnLst/>
            <a:rect b="b" l="0" r="r" t="0"/>
            <a:pathLst>
              <a:path h="2141220" w="1786890">
                <a:moveTo>
                  <a:pt x="0" y="152400"/>
                </a:moveTo>
                <a:lnTo>
                  <a:pt x="1786890" y="0"/>
                </a:lnTo>
                <a:lnTo>
                  <a:pt x="1715452" y="2141220"/>
                </a:lnTo>
                <a:lnTo>
                  <a:pt x="100965" y="19602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9" name="Title Placeholder 1">
            <a:extLst>
              <a:ext uri="{8732F8EC-25A1-44ED-9CD1-6849095845A4}">
                <a16:creationId xmlns:a16="http://schemas.microsoft.com/office/drawing/2010/main" id="{9B6B3645-0A1A-4E1C-A3C5-ADC1A7DFEE6E}"/>
              </a:ext>
            </a:extLst>
          </p:cNvPr>
          <p:cNvSpPr>
            <a:spLocks noGrp="true"/>
          </p:cNvSpPr>
          <p:nvPr>
            <p:ph idx="4" type="title"/>
          </p:nvPr>
        </p:nvSpPr>
        <p:spPr>
          <a:xfrm rot="0">
            <a:off x="477779" y="3523401"/>
            <a:ext cx="5298876" cy="582723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0" name="Date Placeholder 2">
            <a:extLst>
              <a:ext uri="{9ED0BCA1-A252-4ED6-BE1D-625C240BFF84}">
                <a16:creationId xmlns:a16="http://schemas.microsoft.com/office/drawing/2010/main" id="{587F0D0F-432E-4894-8276-745687FBEFF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1" name="Footer Placeholder 3">
            <a:extLst>
              <a:ext uri="{8A1D5149-A77C-4523-917B-E5E57F2A0B28}">
                <a16:creationId xmlns:a16="http://schemas.microsoft.com/office/drawing/2010/main" id="{15DD0F20-B55E-4059-B5C7-ED8A15F9D35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Slide Number Placeholder 4">
            <a:extLst>
              <a:ext uri="{B159B9B7-A9C9-4603-90CA-4B9B9E746B11}">
                <a16:creationId xmlns:a16="http://schemas.microsoft.com/office/drawing/2010/main" id="{E5954046-6F04-4B74-9C3E-EC27956EF59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  <p:extLst>
      <p:ext uri="{53D88447-07A8-412E-9BA2-B89928E73B01}">
        <p14:creationId xmlns:p14="http://schemas.microsoft.com/office/powerpoint/2010/main" val="1691954150419"/>
      </p:ext>
    </p:extLst>
  </p:cSld>
  <p:clrMapOvr>
    <a:masterClrMapping/>
  </p:clrMapOvr>
  <p:transition spd="slow">
    <p:fade thruBlk="false"/>
  </p:transition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CE114D02-DD49-4B3B-97A2-E9C1B98A93A6}">
                <a16:creationId xmlns:a16="http://schemas.microsoft.com/office/drawing/2010/main" id="{6331FEB9-925F-4B4C-B546-7608710AE6FA}"/>
              </a:ext>
            </a:extLst>
          </p:cNvPr>
          <p:cNvSpPr/>
          <p:nvPr/>
        </p:nvSpPr>
        <p:spPr>
          <a:xfrm flipH="false" flipV="false" rot="0">
            <a:off x="2576512" y="4657725"/>
            <a:ext cx="538162" cy="328612"/>
          </a:xfrm>
          <a:custGeom>
            <a:avLst/>
            <a:gdLst/>
            <a:ahLst/>
            <a:cxnLst/>
            <a:rect b="b" l="0" r="r" t="0"/>
            <a:pathLst>
              <a:path h="328613" w="538163">
                <a:moveTo>
                  <a:pt x="228600" y="0"/>
                </a:moveTo>
                <a:lnTo>
                  <a:pt x="538163" y="52388"/>
                </a:lnTo>
                <a:lnTo>
                  <a:pt x="0" y="3286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/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3DDCCAEA-9992-4870-9624-D9E612D2ECFB}">
                <a16:creationId xmlns:a16="http://schemas.microsoft.com/office/drawing/2010/main" id="{DB7F8B90-11CF-4785-9F77-8B1B6C3E4A85}"/>
              </a:ext>
            </a:extLst>
          </p:cNvPr>
          <p:cNvSpPr/>
          <p:nvPr/>
        </p:nvSpPr>
        <p:spPr>
          <a:xfrm flipH="true" flipV="true" rot="0">
            <a:off x="828675" y="4333875"/>
            <a:ext cx="2286000" cy="381000"/>
          </a:xfrm>
          <a:custGeom>
            <a:avLst/>
            <a:gdLst/>
            <a:ahLst/>
            <a:cxnLst/>
            <a:rect b="b" l="0" r="r" t="0"/>
            <a:pathLst>
              <a:path h="494400" w="2633663">
                <a:moveTo>
                  <a:pt x="0" y="0"/>
                </a:moveTo>
                <a:lnTo>
                  <a:pt x="2633663" y="494400"/>
                </a:lnTo>
                <a:lnTo>
                  <a:pt x="100013" y="461062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>
            <a:extLst>
              <a:ext uri="{E4E11641-F731-456F-93EA-5A2A0AA831AF}">
                <a16:creationId xmlns:a16="http://schemas.microsoft.com/office/drawing/2010/main" id="{FE4A545C-2123-46F4-A470-C15B4B754497}"/>
              </a:ext>
            </a:extLst>
          </p:cNvPr>
          <p:cNvSpPr/>
          <p:nvPr/>
        </p:nvSpPr>
        <p:spPr>
          <a:xfrm flipH="false" flipV="false" rot="0">
            <a:off x="6515100" y="514350"/>
            <a:ext cx="2133600" cy="466725"/>
          </a:xfrm>
          <a:custGeom>
            <a:avLst/>
            <a:gdLst/>
            <a:ahLst/>
            <a:cxnLst/>
            <a:rect b="b" l="0" r="r" t="0"/>
            <a:pathLst>
              <a:path h="466725" w="2133600">
                <a:moveTo>
                  <a:pt x="9525" y="0"/>
                </a:moveTo>
                <a:lnTo>
                  <a:pt x="2133600" y="438150"/>
                </a:lnTo>
                <a:lnTo>
                  <a:pt x="119063" y="466725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>
            <a:extLst>
              <a:ext uri="{09DDF163-F118-47B9-B721-2B05D447F068}">
                <a16:creationId xmlns:a16="http://schemas.microsoft.com/office/drawing/2010/main" id="{50B025CB-8AA3-4ED4-87FC-DC2155B4701A}"/>
              </a:ext>
            </a:extLst>
          </p:cNvPr>
          <p:cNvSpPr/>
          <p:nvPr/>
        </p:nvSpPr>
        <p:spPr>
          <a:xfrm flipH="false" flipV="false" rot="0">
            <a:off x="523875" y="948933"/>
            <a:ext cx="8115300" cy="3494479"/>
          </a:xfrm>
          <a:custGeom>
            <a:avLst/>
            <a:gdLst/>
            <a:ahLst/>
            <a:cxnLst/>
            <a:rect b="b" l="0" r="r" t="0"/>
            <a:pathLst>
              <a:path h="3494480" w="8115300">
                <a:moveTo>
                  <a:pt x="0" y="101409"/>
                </a:moveTo>
                <a:lnTo>
                  <a:pt x="8115300" y="0"/>
                </a:lnTo>
                <a:lnTo>
                  <a:pt x="7723113" y="3494479"/>
                </a:lnTo>
                <a:lnTo>
                  <a:pt x="310393" y="3389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34B23C8B-6506-43AA-8435-1F499C21CE34}">
                <a16:creationId xmlns:a16="http://schemas.microsoft.com/office/drawing/2010/main" id="{0B6B15D2-0BAC-4F2E-AD44-0730197E00EA}"/>
              </a:ext>
            </a:extLst>
          </p:cNvPr>
          <p:cNvSpPr/>
          <p:nvPr/>
        </p:nvSpPr>
        <p:spPr>
          <a:xfrm flipH="false" flipV="false" rot="0">
            <a:off x="6524625" y="323850"/>
            <a:ext cx="814387" cy="295275"/>
          </a:xfrm>
          <a:custGeom>
            <a:avLst/>
            <a:gdLst/>
            <a:ahLst/>
            <a:cxnLst/>
            <a:rect b="b" l="0" r="r" t="0"/>
            <a:pathLst>
              <a:path h="295275" w="814388">
                <a:moveTo>
                  <a:pt x="814388" y="0"/>
                </a:moveTo>
                <a:lnTo>
                  <a:pt x="495300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19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Placeholder 1">
            <a:extLst>
              <a:ext uri="{12AF301C-AB8B-4371-BCAC-738D0F8021D3}">
                <a16:creationId xmlns:a16="http://schemas.microsoft.com/office/drawing/2010/main" id="{104F7358-4E6F-47AF-9BB2-DBD18EE8758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Content Placeholder 9">
            <a:extLst>
              <a:ext uri="{92DE9D1C-95A6-4006-9B9E-C97199620A4A}">
                <a16:creationId xmlns:a16="http://schemas.microsoft.com/office/drawing/2010/main" id="{F73E5CBB-1AB8-4C05-BCCA-3C767E70F08F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Date Placeholder 1">
            <a:extLst>
              <a:ext uri="{20400C65-BDC2-47E1-8CE8-D9A25DE24DA6}">
                <a16:creationId xmlns:a16="http://schemas.microsoft.com/office/drawing/2010/main" id="{DEA5A76B-A38C-41A5-85D3-8EC64D93216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>
            <a:extLst>
              <a:ext uri="{FA6FE6BB-756F-4C54-A736-8599020B1A23}">
                <a16:creationId xmlns:a16="http://schemas.microsoft.com/office/drawing/2010/main" id="{0C3F3092-D443-4373-9356-D4B66D69933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>
            <a:extLst>
              <a:ext uri="{350A80AD-E737-4968-94A0-6A22CA6AA70C}">
                <a16:creationId xmlns:a16="http://schemas.microsoft.com/office/drawing/2010/main" id="{6A5D8494-32BE-4FB8-98E9-B93A49A8B6F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5800283F-656B-413F-A58F-854E1FE3D822}">
        <p14:creationId xmlns:p14="http://schemas.microsoft.com/office/powerpoint/2010/main" val="1691954150404"/>
      </p:ext>
    </p:extLst>
  </p:cSld>
  <p:clrMapOvr>
    <a:masterClrMapping/>
  </p:clrMapOvr>
  <p:transition spd="slow">
    <p:fade thruBlk="false"/>
  </p:transition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02A61376-49C7-48DB-83E6-8B837647622A}">
                <a16:creationId xmlns:a16="http://schemas.microsoft.com/office/drawing/2010/main" id="{BF99C02C-F921-4860-A646-AFCB65B1E678}"/>
              </a:ext>
            </a:extLst>
          </p:cNvPr>
          <p:cNvSpPr/>
          <p:nvPr/>
        </p:nvSpPr>
        <p:spPr>
          <a:xfrm flipH="false" flipV="false" rot="0">
            <a:off x="942975" y="635368"/>
            <a:ext cx="7258484" cy="3794190"/>
          </a:xfrm>
          <a:custGeom>
            <a:avLst/>
            <a:gdLst/>
            <a:ahLst/>
            <a:cxnLst/>
            <a:rect b="b" l="0" r="r" t="0"/>
            <a:pathLst>
              <a:path h="3794191" w="7258485">
                <a:moveTo>
                  <a:pt x="0" y="559643"/>
                </a:moveTo>
                <a:lnTo>
                  <a:pt x="2361884" y="0"/>
                </a:lnTo>
                <a:lnTo>
                  <a:pt x="7258485" y="1024432"/>
                </a:lnTo>
                <a:lnTo>
                  <a:pt x="6575531" y="3206091"/>
                </a:lnTo>
                <a:lnTo>
                  <a:pt x="2684390" y="3794191"/>
                </a:lnTo>
                <a:lnTo>
                  <a:pt x="891635" y="350962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CC8BCD99-9E1E-473F-9724-3CF3BABCFEBB}">
                <a16:creationId xmlns:a16="http://schemas.microsoft.com/office/drawing/2010/main" id="{94704E81-0526-4E25-9D07-D98FA5623CD7}"/>
              </a:ext>
            </a:extLst>
          </p:cNvPr>
          <p:cNvSpPr/>
          <p:nvPr/>
        </p:nvSpPr>
        <p:spPr>
          <a:xfrm flipH="false" flipV="false" rot="0">
            <a:off x="1409700" y="1076325"/>
            <a:ext cx="6438900" cy="3067050"/>
          </a:xfrm>
          <a:custGeom>
            <a:avLst/>
            <a:gdLst/>
            <a:ahLst/>
            <a:cxnLst/>
            <a:rect b="b" l="0" r="r" t="0"/>
            <a:pathLst>
              <a:path h="3067050" w="6438900">
                <a:moveTo>
                  <a:pt x="7144" y="23813"/>
                </a:moveTo>
                <a:lnTo>
                  <a:pt x="6438900" y="171984"/>
                </a:lnTo>
                <a:lnTo>
                  <a:pt x="6107596" y="2761300"/>
                </a:lnTo>
                <a:lnTo>
                  <a:pt x="425963" y="30670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C6975F1A-57C1-4188-9381-8E22C55F3BBA}">
                <a16:creationId xmlns:a16="http://schemas.microsoft.com/office/drawing/2010/main" id="{7F89918E-83C2-4757-9D3E-C18BDAF0387B}"/>
              </a:ext>
            </a:extLst>
          </p:cNvPr>
          <p:cNvSpPr/>
          <p:nvPr/>
        </p:nvSpPr>
        <p:spPr>
          <a:xfrm flipH="false" flipV="false" rot="0">
            <a:off x="940117" y="638175"/>
            <a:ext cx="2366183" cy="1014946"/>
          </a:xfrm>
          <a:custGeom>
            <a:avLst/>
            <a:gdLst/>
            <a:ahLst/>
            <a:cxnLst/>
            <a:rect b="b" l="0" r="r" t="0"/>
            <a:pathLst>
              <a:path h="1014946" w="2366184">
                <a:moveTo>
                  <a:pt x="0" y="556260"/>
                </a:moveTo>
                <a:lnTo>
                  <a:pt x="2366184" y="0"/>
                </a:lnTo>
                <a:lnTo>
                  <a:pt x="1265869" y="1014946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75D2987E-1931-4960-A11D-37DA9C905B0D}">
                <a16:creationId xmlns:a16="http://schemas.microsoft.com/office/drawing/2010/main" id="{7738F367-7D44-40D1-B4D5-91CB7BAB2E5A}"/>
              </a:ext>
            </a:extLst>
          </p:cNvPr>
          <p:cNvSpPr/>
          <p:nvPr/>
        </p:nvSpPr>
        <p:spPr>
          <a:xfrm flipH="false" flipV="false" rot="0">
            <a:off x="1834515" y="3552825"/>
            <a:ext cx="1778384" cy="876892"/>
          </a:xfrm>
          <a:custGeom>
            <a:avLst/>
            <a:gdLst/>
            <a:ahLst/>
            <a:cxnLst/>
            <a:rect b="b" l="0" r="r" t="0"/>
            <a:pathLst>
              <a:path h="876893" w="1778385">
                <a:moveTo>
                  <a:pt x="0" y="594360"/>
                </a:moveTo>
                <a:lnTo>
                  <a:pt x="639337" y="0"/>
                </a:lnTo>
                <a:lnTo>
                  <a:pt x="1778385" y="876893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">
            <a:extLst>
              <a:ext uri="{105CCFC2-0500-40EA-8D52-F9D24407F81D}">
                <a16:creationId xmlns:a16="http://schemas.microsoft.com/office/drawing/2010/main" id="{12F5074A-2EFC-47F4-868D-EB804D3C1472}"/>
              </a:ext>
            </a:extLst>
          </p:cNvPr>
          <p:cNvSpPr/>
          <p:nvPr/>
        </p:nvSpPr>
        <p:spPr>
          <a:xfrm flipH="false" flipV="false" rot="0">
            <a:off x="7286625" y="1666875"/>
            <a:ext cx="910605" cy="2174782"/>
          </a:xfrm>
          <a:custGeom>
            <a:avLst/>
            <a:gdLst/>
            <a:ahLst/>
            <a:cxnLst/>
            <a:rect b="b" l="0" r="r" t="0"/>
            <a:pathLst>
              <a:path h="2174783" w="910606">
                <a:moveTo>
                  <a:pt x="226821" y="2174783"/>
                </a:moveTo>
                <a:lnTo>
                  <a:pt x="0" y="360448"/>
                </a:lnTo>
                <a:lnTo>
                  <a:pt x="910606" y="0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Title 1">
            <a:extLst>
              <a:ext uri="{5F1592A3-587B-4194-849B-3601A8791623}">
                <a16:creationId xmlns:a16="http://schemas.microsoft.com/office/drawing/2010/main" id="{15C2A2DD-40E1-4B9C-A36D-3826341499D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095500" y="1655927"/>
            <a:ext cx="4762500" cy="1093873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Text Placeholder 2">
            <a:extLst>
              <a:ext uri="{84E9B830-17D1-4C20-B3C2-B65FE09897CD}">
                <a16:creationId xmlns:a16="http://schemas.microsoft.com/office/drawing/2010/main" id="{539CD9F6-66DB-4D1F-B6DB-84EE0F140A3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2095500" y="2752725"/>
            <a:ext cx="476250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b="0" dirty="0" i="0" lang="en-US" spc="100" sz="1600">
                <a:solidFill>
                  <a:schemeClr val="bg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3">
            <a:extLst>
              <a:ext uri="{DFC7EF92-F7A6-4130-B11C-4FAA98DCC04D}">
                <a16:creationId xmlns:a16="http://schemas.microsoft.com/office/drawing/2010/main" id="{73EA5168-D496-4CF5-A9DA-28C67EDA3A2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4">
            <a:extLst>
              <a:ext uri="{5E7D2D91-19E7-44A3-8794-77EE6FB2239E}">
                <a16:creationId xmlns:a16="http://schemas.microsoft.com/office/drawing/2010/main" id="{A71901AB-1801-4785-85B9-AEABF3884DE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5">
            <a:extLst>
              <a:ext uri="{7F0C32EE-FBD8-4147-BA49-1F2CAA3A9743}">
                <a16:creationId xmlns:a16="http://schemas.microsoft.com/office/drawing/2010/main" id="{5401351C-ED53-4FD6-B44B-A15D195C2E5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6D93C70E-4D6E-4E8D-BCD3-5EEF59912E25}">
        <p14:creationId xmlns:p14="http://schemas.microsoft.com/office/powerpoint/2010/main" val="1691954150405"/>
      </p:ext>
    </p:extLst>
  </p:cSld>
  <p:clrMapOvr>
    <a:masterClrMapping/>
  </p:clrMapOvr>
  <p:transition spd="slow">
    <p:fade thruBlk="false"/>
  </p:transition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6903268D-186D-49C7-8829-698D07905F03}">
                <a16:creationId xmlns:a16="http://schemas.microsoft.com/office/drawing/2010/main" id="{B07AB57E-CF1F-4288-B823-57D29600D884}"/>
              </a:ext>
            </a:extLst>
          </p:cNvPr>
          <p:cNvSpPr/>
          <p:nvPr/>
        </p:nvSpPr>
        <p:spPr>
          <a:xfrm flipH="false" flipV="true" rot="0">
            <a:off x="6258158" y="4390590"/>
            <a:ext cx="2505075" cy="457200"/>
          </a:xfrm>
          <a:custGeom>
            <a:avLst/>
            <a:gdLst/>
            <a:ahLst/>
            <a:cxnLst/>
            <a:rect b="b" l="0" r="r" t="0"/>
            <a:pathLst>
              <a:path h="457200" w="2505075">
                <a:moveTo>
                  <a:pt x="0" y="0"/>
                </a:moveTo>
                <a:lnTo>
                  <a:pt x="2505075" y="457200"/>
                </a:lnTo>
                <a:lnTo>
                  <a:pt x="123825" y="4000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">
            <a:extLst>
              <a:ext uri="{9C7FDC61-06C0-48CC-828A-B19788A5DE58}">
                <a16:creationId xmlns:a16="http://schemas.microsoft.com/office/drawing/2010/main" id="{F7E0215E-E26E-40E3-90FB-E542F6250EBA}"/>
              </a:ext>
            </a:extLst>
          </p:cNvPr>
          <p:cNvSpPr/>
          <p:nvPr/>
        </p:nvSpPr>
        <p:spPr>
          <a:xfrm flipH="false" flipV="false" rot="0">
            <a:off x="0" y="0"/>
            <a:ext cx="9144000" cy="4590615"/>
          </a:xfrm>
          <a:custGeom>
            <a:avLst/>
            <a:gdLst/>
            <a:ahLst/>
            <a:cxnLst/>
            <a:rect b="b" l="0" r="r" t="0"/>
            <a:pathLst>
              <a:path h="4590615" w="9144000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512413" y="4590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>
            <a:extLst>
              <a:ext uri="{5BB62F15-1402-45EB-843A-81D2E2498108}">
                <a16:creationId xmlns:a16="http://schemas.microsoft.com/office/drawing/2010/main" id="{219829DF-EF61-4BDE-97D6-75F3A848223A}"/>
              </a:ext>
            </a:extLst>
          </p:cNvPr>
          <p:cNvSpPr/>
          <p:nvPr/>
        </p:nvSpPr>
        <p:spPr>
          <a:xfrm flipH="false" flipV="false" rot="0">
            <a:off x="6248400" y="4762500"/>
            <a:ext cx="777875" cy="206375"/>
          </a:xfrm>
          <a:custGeom>
            <a:avLst/>
            <a:gdLst/>
            <a:ahLst/>
            <a:cxnLst/>
            <a:rect b="b" l="0" r="r" t="0"/>
            <a:pathLst>
              <a:path h="206375" w="777875">
                <a:moveTo>
                  <a:pt x="0" y="82550"/>
                </a:moveTo>
                <a:lnTo>
                  <a:pt x="438150" y="0"/>
                </a:lnTo>
                <a:lnTo>
                  <a:pt x="777875" y="2063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>
            <a:extLst>
              <a:ext uri="{91FFE4FF-5DB1-4FF0-AB82-0ABF58BD75A5}">
                <a16:creationId xmlns:a16="http://schemas.microsoft.com/office/drawing/2010/main" id="{D9D886A4-A47A-4FA3-AB60-58FEA999575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9">
            <a:extLst>
              <a:ext uri="{F85E1A4C-3989-4463-B635-33B958992AA8}">
                <a16:creationId xmlns:a16="http://schemas.microsoft.com/office/drawing/2010/main" id="{94F86497-8826-43C3-9837-5C8853097BB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90575" y="1285875"/>
            <a:ext cx="3695700" cy="2857500"/>
          </a:xfrm>
        </p:spPr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9">
            <a:extLst>
              <a:ext uri="{77540C3B-4382-4E62-94EA-C1F7345DC21E}">
                <a16:creationId xmlns:a16="http://schemas.microsoft.com/office/drawing/2010/main" id="{4271619F-61A0-427D-87AD-525CA1CB850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67250" y="1285875"/>
            <a:ext cx="3695700" cy="2857500"/>
          </a:xfrm>
        </p:spPr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>
            <a:extLst>
              <a:ext uri="{5A6AC56F-E7BD-4449-B97D-81A1222A8A07}">
                <a16:creationId xmlns:a16="http://schemas.microsoft.com/office/drawing/2010/main" id="{F4330F3C-E2D9-409E-9FE3-2B6F30E6320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>
            <a:extLst>
              <a:ext uri="{8BB61F1A-031B-4FFB-B7D1-C512E2C02573}">
                <a16:creationId xmlns:a16="http://schemas.microsoft.com/office/drawing/2010/main" id="{C12EE434-91A3-4072-B767-0C5DA715219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>
            <a:extLst>
              <a:ext uri="{8A65353B-646D-4556-A299-0AB718708F47}">
                <a16:creationId xmlns:a16="http://schemas.microsoft.com/office/drawing/2010/main" id="{EDD45245-4201-45A2-BA53-C2F91B42FF2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0EE35D58-E315-4BD9-B349-14329BD4395C}">
        <p14:creationId xmlns:p14="http://schemas.microsoft.com/office/powerpoint/2010/main" val="1691954150407"/>
      </p:ext>
    </p:extLst>
  </p:cSld>
  <p:clrMapOvr>
    <a:masterClrMapping/>
  </p:clrMapOvr>
  <p:transition spd="slow">
    <p:fade thruBlk="false"/>
  </p:transition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A905C503-C4C5-4DD6-82E9-31EF9D7841A3}">
                <a16:creationId xmlns:a16="http://schemas.microsoft.com/office/drawing/2010/main" id="{3E01749B-4107-4486-B021-9F29F57CFC09}"/>
              </a:ext>
            </a:extLst>
          </p:cNvPr>
          <p:cNvSpPr/>
          <p:nvPr/>
        </p:nvSpPr>
        <p:spPr>
          <a:xfrm flipH="false" flipV="false" rot="0">
            <a:off x="885825" y="4714875"/>
            <a:ext cx="534352" cy="404812"/>
          </a:xfrm>
          <a:custGeom>
            <a:avLst/>
            <a:gdLst/>
            <a:ahLst/>
            <a:cxnLst/>
            <a:rect b="b" l="0" r="r" t="0"/>
            <a:pathLst>
              <a:path h="404813" w="534353">
                <a:moveTo>
                  <a:pt x="228600" y="0"/>
                </a:moveTo>
                <a:lnTo>
                  <a:pt x="534353" y="134303"/>
                </a:lnTo>
                <a:lnTo>
                  <a:pt x="0" y="4048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96CD7D7B-DE22-4C67-A05A-5A29AC79C8F6}">
                <a16:creationId xmlns:a16="http://schemas.microsoft.com/office/drawing/2010/main" id="{0335AB45-0DAF-4BA9-A1DA-0B48A9B3EEC4}"/>
              </a:ext>
            </a:extLst>
          </p:cNvPr>
          <p:cNvSpPr/>
          <p:nvPr/>
        </p:nvSpPr>
        <p:spPr>
          <a:xfrm flipH="true" flipV="true" rot="0">
            <a:off x="0" y="4267200"/>
            <a:ext cx="1419225" cy="581025"/>
          </a:xfrm>
          <a:custGeom>
            <a:avLst/>
            <a:gdLst/>
            <a:ahLst/>
            <a:cxnLst/>
            <a:rect b="b" l="0" r="r" t="0"/>
            <a:pathLst>
              <a:path h="581025" w="1419225">
                <a:moveTo>
                  <a:pt x="0" y="0"/>
                </a:moveTo>
                <a:lnTo>
                  <a:pt x="1419225" y="581025"/>
                </a:lnTo>
                <a:lnTo>
                  <a:pt x="34345" y="399576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>
            <a:extLst>
              <a:ext uri="{C11C2ABF-50E3-49E9-84FC-1E4F9F280891}">
                <a16:creationId xmlns:a16="http://schemas.microsoft.com/office/drawing/2010/main" id="{98FAD8BD-88B2-4471-A31E-964E6E53E330}"/>
              </a:ext>
            </a:extLst>
          </p:cNvPr>
          <p:cNvSpPr/>
          <p:nvPr/>
        </p:nvSpPr>
        <p:spPr>
          <a:xfrm flipH="true" flipV="true" rot="0">
            <a:off x="3952875" y="209550"/>
            <a:ext cx="5191125" cy="4933950"/>
          </a:xfrm>
          <a:custGeom>
            <a:avLst/>
            <a:gdLst/>
            <a:ahLst/>
            <a:cxnLst/>
            <a:rect b="b" l="0" r="r" t="0"/>
            <a:pathLst>
              <a:path h="4933950" w="5191125">
                <a:moveTo>
                  <a:pt x="0" y="285750"/>
                </a:moveTo>
                <a:lnTo>
                  <a:pt x="5191125" y="0"/>
                </a:lnTo>
                <a:lnTo>
                  <a:pt x="4505325" y="4933950"/>
                </a:lnTo>
                <a:lnTo>
                  <a:pt x="0" y="4267200"/>
                </a:lnTo>
                <a:close/>
              </a:path>
            </a:pathLst>
          </a:custGeom>
          <a:gradFill rotWithShape="1">
            <a:gsLst>
              <a:gs pos="7048">
                <a:schemeClr val="bg1">
                  <a:lumMod val="95000"/>
                </a:schemeClr>
              </a:gs>
              <a:gs pos="29075">
                <a:schemeClr val="bg1"/>
              </a:gs>
            </a:gsLst>
            <a:lin ang="10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06898A93-49B6-4FDE-9C71-3D00E7EB64DE}">
                <a16:creationId xmlns:a16="http://schemas.microsoft.com/office/drawing/2010/main" id="{F40961C7-A457-4A86-A083-742464AECCB5}"/>
              </a:ext>
            </a:extLst>
          </p:cNvPr>
          <p:cNvSpPr/>
          <p:nvPr/>
        </p:nvSpPr>
        <p:spPr>
          <a:xfrm flipH="false" flipV="false" rot="0">
            <a:off x="0" y="0"/>
            <a:ext cx="4972050" cy="4867275"/>
          </a:xfrm>
          <a:custGeom>
            <a:avLst/>
            <a:gdLst/>
            <a:ahLst/>
            <a:cxnLst/>
            <a:rect b="b" l="0" r="r" t="0"/>
            <a:pathLst>
              <a:path h="4867275" w="4972050">
                <a:moveTo>
                  <a:pt x="0" y="285750"/>
                </a:moveTo>
                <a:lnTo>
                  <a:pt x="4972050" y="0"/>
                </a:lnTo>
                <a:lnTo>
                  <a:pt x="4505325" y="4867275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">
            <a:extLst>
              <a:ext uri="{DB0A624D-FB52-4D6B-8FAF-9D3D1091BF3B}">
                <a16:creationId xmlns:a16="http://schemas.microsoft.com/office/drawing/2010/main" id="{6341F306-7711-414A-843A-C3BB2D8A7F7C}"/>
              </a:ext>
            </a:extLst>
          </p:cNvPr>
          <p:cNvSpPr/>
          <p:nvPr/>
        </p:nvSpPr>
        <p:spPr>
          <a:xfrm flipH="false" flipV="false" rot="0">
            <a:off x="7724774" y="295275"/>
            <a:ext cx="1419225" cy="581025"/>
          </a:xfrm>
          <a:custGeom>
            <a:avLst/>
            <a:gdLst/>
            <a:ahLst/>
            <a:cxnLst/>
            <a:rect b="b" l="0" r="r" t="0"/>
            <a:pathLst>
              <a:path h="581025" w="1419225">
                <a:moveTo>
                  <a:pt x="0" y="0"/>
                </a:moveTo>
                <a:lnTo>
                  <a:pt x="1419225" y="581025"/>
                </a:lnTo>
                <a:lnTo>
                  <a:pt x="57873" y="383884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>
            <a:extLst>
              <a:ext uri="{A7A1FF87-2234-4D2B-AECD-59966578309C}">
                <a16:creationId xmlns:a16="http://schemas.microsoft.com/office/drawing/2010/main" id="{8EF81A2E-801F-4169-977F-C28E67DB63B2}"/>
              </a:ext>
            </a:extLst>
          </p:cNvPr>
          <p:cNvSpPr/>
          <p:nvPr/>
        </p:nvSpPr>
        <p:spPr>
          <a:xfrm flipH="true" flipV="true" rot="0">
            <a:off x="7724774" y="104775"/>
            <a:ext cx="595312" cy="319087"/>
          </a:xfrm>
          <a:custGeom>
            <a:avLst/>
            <a:gdLst/>
            <a:ahLst/>
            <a:cxnLst/>
            <a:rect b="b" l="0" r="r" t="0"/>
            <a:pathLst>
              <a:path h="319088" w="595313">
                <a:moveTo>
                  <a:pt x="285750" y="0"/>
                </a:moveTo>
                <a:lnTo>
                  <a:pt x="595313" y="128588"/>
                </a:lnTo>
                <a:lnTo>
                  <a:pt x="0" y="319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9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232180E8-7BE2-41E4-8FBA-0547E735B1CB}">
                <a16:creationId xmlns:a16="http://schemas.microsoft.com/office/drawing/2010/main" id="{21414380-AB75-4836-9D5B-30A7A78F1D3A}"/>
              </a:ext>
            </a:extLst>
          </p:cNvPr>
          <p:cNvSpPr/>
          <p:nvPr/>
        </p:nvSpPr>
        <p:spPr>
          <a:xfrm flipH="false" flipV="false" rot="0">
            <a:off x="3957637" y="4800600"/>
            <a:ext cx="552450" cy="342900"/>
          </a:xfrm>
          <a:custGeom>
            <a:avLst/>
            <a:gdLst/>
            <a:ahLst/>
            <a:cxnLst/>
            <a:rect b="b" l="0" r="r" t="0"/>
            <a:pathLst>
              <a:path h="342900" w="552450">
                <a:moveTo>
                  <a:pt x="47625" y="0"/>
                </a:moveTo>
                <a:lnTo>
                  <a:pt x="552450" y="61913"/>
                </a:lnTo>
                <a:lnTo>
                  <a:pt x="0" y="342900"/>
                </a:lnTo>
                <a:close/>
              </a:path>
            </a:pathLst>
          </a:custGeom>
          <a:solidFill>
            <a:schemeClr val="bg1">
              <a:alpha val="100000"/>
              <a:lumMod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Title Placeholder 1">
            <a:extLst>
              <a:ext uri="{CE5D7EBC-6AF8-4E48-9E80-98604F81CF68}">
                <a16:creationId xmlns:a16="http://schemas.microsoft.com/office/drawing/2010/main" id="{34A4AB04-CB8B-4F4C-AC81-3B6C43892D0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Text Placeholder 2">
            <a:extLst>
              <a:ext uri="{60B724DF-EA67-4CA4-81BF-71BD7BB8AB63}">
                <a16:creationId xmlns:a16="http://schemas.microsoft.com/office/drawing/2010/main" id="{E25CA0A2-3436-4902-B51F-2E27A2707636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90575" y="1198819"/>
            <a:ext cx="3543300" cy="540644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Clr>
                <a:schemeClr val="tx1">
                  <a:lumMod val="50000"/>
                  <a:lumOff val="50000"/>
                </a:schemeClr>
              </a:buClr>
              <a:buNone/>
              <a:defRPr cap="none" dirty="0" i="0" lang="en-US" spc="100" sz="1800">
                <a:solidFill>
                  <a:schemeClr val="tx1"/>
                </a:solidFill>
                <a:latin typeface="Source Sans Pro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Content Placeholder 9">
            <a:extLst>
              <a:ext uri="{2A5DF66D-0DE2-44E6-9B29-0842B4DDB927}">
                <a16:creationId xmlns:a16="http://schemas.microsoft.com/office/drawing/2010/main" id="{8577F63E-527E-47EA-AF76-84C006C68ED0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90575" y="1800532"/>
            <a:ext cx="3543300" cy="2466668"/>
          </a:xfrm>
        </p:spPr>
        <p:txBody>
          <a:bodyPr rtlCol="0"/>
          <a:lstStyle>
            <a:lvl1pPr lvl="0">
              <a:defRPr dirty="0" lang="en-US">
                <a:solidFill>
                  <a:srgbClr val="000000"/>
                </a:solidFill>
              </a:defRPr>
            </a:lvl1pPr>
            <a:lvl2pPr lvl="1">
              <a:defRPr dirty="0" lang="en-US">
                <a:solidFill>
                  <a:srgbClr val="000000"/>
                </a:solidFill>
              </a:defRPr>
            </a:lvl2pPr>
            <a:lvl3pPr lvl="2">
              <a:defRPr dirty="0" lang="en-US">
                <a:solidFill>
                  <a:srgbClr val="000000"/>
                </a:solidFill>
              </a:defRPr>
            </a:lvl3pPr>
            <a:lvl4pPr lvl="3">
              <a:defRPr dirty="0" lang="en-US">
                <a:solidFill>
                  <a:srgbClr val="000000"/>
                </a:solidFill>
              </a:defRPr>
            </a:lvl4pPr>
            <a:lvl5pPr lvl="4">
              <a:defRPr dirty="0" lang="en-US">
                <a:solidFill>
                  <a:srgbClr val="000000"/>
                </a:solidFill>
              </a:defRPr>
            </a:lvl5pPr>
            <a:lvl6pPr lvl="5">
              <a:defRPr dirty="0" lang="en-US">
                <a:solidFill>
                  <a:srgbClr val="000000"/>
                </a:solidFill>
              </a:defRPr>
            </a:lvl6pPr>
            <a:lvl7pPr lvl="6">
              <a:defRPr dirty="0" lang="en-US">
                <a:solidFill>
                  <a:srgbClr val="000000"/>
                </a:solidFill>
              </a:defRPr>
            </a:lvl7pPr>
            <a:lvl8pPr lvl="7">
              <a:defRPr dirty="0" lang="en-US">
                <a:solidFill>
                  <a:srgbClr val="000000"/>
                </a:solidFill>
              </a:defRPr>
            </a:lvl8pPr>
            <a:lvl9pPr lvl="8">
              <a:defRPr dirty="0" lang="en-US">
                <a:solidFill>
                  <a:srgbClr val="000000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2" name="Text Placeholder 2">
            <a:extLst>
              <a:ext uri="{E5534357-5082-40B8-8D22-5CB422E37F47}">
                <a16:creationId xmlns:a16="http://schemas.microsoft.com/office/drawing/2010/main" id="{AF42BD3A-AF73-4AE3-ACAC-0B3163F45292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075695" y="1190625"/>
            <a:ext cx="3538779" cy="540644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Clr>
                <a:schemeClr val="tx1">
                  <a:lumMod val="50000"/>
                  <a:lumOff val="50000"/>
                </a:schemeClr>
              </a:buClr>
              <a:buNone/>
              <a:defRPr cap="none" dirty="0" i="0" lang="en-US" spc="100" sz="1800">
                <a:solidFill>
                  <a:schemeClr val="tx1"/>
                </a:solidFill>
                <a:latin typeface="Source Sans Pro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3" name="Content Placeholder 9">
            <a:extLst>
              <a:ext uri="{32B06763-06CE-40CD-B3BA-C6E1F7C0BE4A}">
                <a16:creationId xmlns:a16="http://schemas.microsoft.com/office/drawing/2010/main" id="{DEEB5BC5-A20C-4B4C-94F7-4F6325381575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5075695" y="1800225"/>
            <a:ext cx="3538779" cy="2466668"/>
          </a:xfrm>
        </p:spPr>
        <p:txBody>
          <a:bodyPr rtlCol="0"/>
          <a:lstStyle>
            <a:lvl1pPr lvl="0">
              <a:defRPr dirty="0" lang="en-US">
                <a:solidFill>
                  <a:srgbClr val="000000"/>
                </a:solidFill>
              </a:defRPr>
            </a:lvl1pPr>
            <a:lvl2pPr lvl="1">
              <a:defRPr dirty="0" lang="en-US">
                <a:solidFill>
                  <a:srgbClr val="000000"/>
                </a:solidFill>
              </a:defRPr>
            </a:lvl2pPr>
            <a:lvl3pPr lvl="2">
              <a:defRPr dirty="0" lang="en-US">
                <a:solidFill>
                  <a:srgbClr val="000000"/>
                </a:solidFill>
              </a:defRPr>
            </a:lvl3pPr>
            <a:lvl4pPr lvl="3">
              <a:defRPr dirty="0" lang="en-US">
                <a:solidFill>
                  <a:srgbClr val="000000"/>
                </a:solidFill>
              </a:defRPr>
            </a:lvl4pPr>
            <a:lvl5pPr lvl="4">
              <a:defRPr dirty="0" lang="en-US">
                <a:solidFill>
                  <a:srgbClr val="000000"/>
                </a:solidFill>
              </a:defRPr>
            </a:lvl5pPr>
            <a:lvl6pPr lvl="5">
              <a:defRPr dirty="0" lang="en-US">
                <a:solidFill>
                  <a:srgbClr val="000000"/>
                </a:solidFill>
              </a:defRPr>
            </a:lvl6pPr>
            <a:lvl7pPr lvl="6">
              <a:defRPr dirty="0" lang="en-US">
                <a:solidFill>
                  <a:srgbClr val="000000"/>
                </a:solidFill>
              </a:defRPr>
            </a:lvl7pPr>
            <a:lvl8pPr lvl="7">
              <a:defRPr dirty="0" lang="en-US">
                <a:solidFill>
                  <a:srgbClr val="000000"/>
                </a:solidFill>
              </a:defRPr>
            </a:lvl8pPr>
            <a:lvl9pPr lvl="8">
              <a:defRPr dirty="0" lang="en-US">
                <a:solidFill>
                  <a:srgbClr val="000000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4" name="Date Placeholder 1">
            <a:extLst>
              <a:ext uri="{3CFC32C7-9D10-4349-9DDB-8F31D9913966}">
                <a16:creationId xmlns:a16="http://schemas.microsoft.com/office/drawing/2010/main" id="{87FC7E3B-94AD-47CC-B8A0-D05D4816452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5" name="Footer Placeholder 2">
            <a:extLst>
              <a:ext uri="{67D54EC4-3AE2-49FA-A49B-73D50507DFA5}">
                <a16:creationId xmlns:a16="http://schemas.microsoft.com/office/drawing/2010/main" id="{C242A97C-ACC5-4BED-A1B2-64B9FF3724C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6" name="Slide Number Placeholder 3">
            <a:extLst>
              <a:ext uri="{907AE0E6-8F01-4279-B720-07787F75A055}">
                <a16:creationId xmlns:a16="http://schemas.microsoft.com/office/drawing/2010/main" id="{1FA82258-9AFF-42C4-B701-B4E8CCCB0A5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  <p:extLst>
      <p:ext uri="{E330BA82-7548-47E2-924D-B110BDDC66E7}">
        <p14:creationId xmlns:p14="http://schemas.microsoft.com/office/powerpoint/2010/main" val="1691954150409"/>
      </p:ext>
    </p:extLst>
  </p:cSld>
  <p:clrMapOvr>
    <a:masterClrMapping/>
  </p:clrMapOvr>
  <p:transition spd="slow">
    <p:fade thruBlk="false"/>
  </p:transition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7FF33E4F-AC66-4E32-A006-59E4B76DADE4}">
                <a16:creationId xmlns:a16="http://schemas.microsoft.com/office/drawing/2010/main" id="{E45439F7-FC76-485B-B508-EB425B87F65F}"/>
              </a:ext>
            </a:extLst>
          </p:cNvPr>
          <p:cNvSpPr/>
          <p:nvPr/>
        </p:nvSpPr>
        <p:spPr>
          <a:xfrm flipH="true" flipV="false" rot="0">
            <a:off x="4913477" y="408665"/>
            <a:ext cx="2105934" cy="351041"/>
          </a:xfrm>
          <a:custGeom>
            <a:avLst/>
            <a:gdLst/>
            <a:ahLst/>
            <a:cxnLst/>
            <a:rect b="b" l="0" r="r" t="0"/>
            <a:pathLst>
              <a:path h="351042" w="2105934">
                <a:moveTo>
                  <a:pt x="2105934" y="0"/>
                </a:moveTo>
                <a:lnTo>
                  <a:pt x="2096449" y="351042"/>
                </a:lnTo>
                <a:lnTo>
                  <a:pt x="0" y="19431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68282">
                <a:schemeClr val="accent2"/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2F5F97A1-7BF0-4183-B311-0753ADD064C6}">
                <a16:creationId xmlns:a16="http://schemas.microsoft.com/office/drawing/2010/main" id="{349E4C4C-0389-415A-B94C-8AF5E22E8BCB}"/>
              </a:ext>
            </a:extLst>
          </p:cNvPr>
          <p:cNvSpPr/>
          <p:nvPr/>
        </p:nvSpPr>
        <p:spPr>
          <a:xfrm flipH="false" flipV="false" rot="0">
            <a:off x="1176357" y="952500"/>
            <a:ext cx="6848514" cy="3291460"/>
          </a:xfrm>
          <a:custGeom>
            <a:avLst/>
            <a:gdLst/>
            <a:ahLst/>
            <a:cxnLst/>
            <a:rect b="b" l="0" r="r" t="0"/>
            <a:pathLst>
              <a:path h="3291461" w="6848515">
                <a:moveTo>
                  <a:pt x="0" y="350963"/>
                </a:moveTo>
                <a:lnTo>
                  <a:pt x="6848515" y="0"/>
                </a:lnTo>
                <a:lnTo>
                  <a:pt x="5615403" y="3291461"/>
                </a:lnTo>
                <a:lnTo>
                  <a:pt x="578614" y="19255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>
            <a:extLst>
              <a:ext uri="{96C12BA6-B318-46B5-ABDF-B3A46A961F32}">
                <a16:creationId xmlns:a16="http://schemas.microsoft.com/office/drawing/2010/main" id="{38D7044A-0F46-4101-A97F-D450088C5EEF}"/>
              </a:ext>
            </a:extLst>
          </p:cNvPr>
          <p:cNvSpPr/>
          <p:nvPr/>
        </p:nvSpPr>
        <p:spPr>
          <a:xfrm flipH="false" flipV="false" rot="0">
            <a:off x="1590675" y="590550"/>
            <a:ext cx="5966364" cy="3291460"/>
          </a:xfrm>
          <a:custGeom>
            <a:avLst/>
            <a:gdLst/>
            <a:ahLst/>
            <a:cxnLst/>
            <a:rect b="b" l="0" r="r" t="0"/>
            <a:pathLst>
              <a:path h="3291461" w="5966365">
                <a:moveTo>
                  <a:pt x="331992" y="407876"/>
                </a:moveTo>
                <a:lnTo>
                  <a:pt x="5416208" y="0"/>
                </a:lnTo>
                <a:lnTo>
                  <a:pt x="5966365" y="3291461"/>
                </a:lnTo>
                <a:lnTo>
                  <a:pt x="0" y="307329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D025A625-2053-424F-ABEE-0FC419FE66F0}">
                <a16:creationId xmlns:a16="http://schemas.microsoft.com/office/drawing/2010/main" id="{2053FF7E-DDEE-48F0-9EDC-E227CD88E5D6}"/>
              </a:ext>
            </a:extLst>
          </p:cNvPr>
          <p:cNvSpPr/>
          <p:nvPr/>
        </p:nvSpPr>
        <p:spPr>
          <a:xfrm flipH="false" flipV="false" rot="0">
            <a:off x="1590675" y="3654497"/>
            <a:ext cx="3682618" cy="623294"/>
          </a:xfrm>
          <a:custGeom>
            <a:avLst/>
            <a:gdLst/>
            <a:ahLst/>
            <a:cxnLst/>
            <a:rect b="b" l="0" r="r" t="0"/>
            <a:pathLst>
              <a:path h="623295" w="3682618">
                <a:moveTo>
                  <a:pt x="3550454" y="129852"/>
                </a:moveTo>
                <a:lnTo>
                  <a:pt x="3682618" y="62329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7974">
                <a:schemeClr val="accent2"/>
              </a:gs>
            </a:gsLst>
            <a:lin ang="5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8CB39442-F242-4086-B711-42368A7B1DB7}">
                <a16:creationId xmlns:a16="http://schemas.microsoft.com/office/drawing/2010/main" id="{19A71F91-A9CC-42AF-8647-0E55FF5D8E27}"/>
              </a:ext>
            </a:extLst>
          </p:cNvPr>
          <p:cNvSpPr/>
          <p:nvPr/>
        </p:nvSpPr>
        <p:spPr>
          <a:xfrm flipH="false" flipV="false" rot="0">
            <a:off x="4210050" y="4171950"/>
            <a:ext cx="1060160" cy="369419"/>
          </a:xfrm>
          <a:custGeom>
            <a:avLst/>
            <a:gdLst/>
            <a:ahLst/>
            <a:cxnLst/>
            <a:rect b="b" l="0" r="r" t="0"/>
            <a:pathLst>
              <a:path h="369420" w="106016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8F2B6210-621F-4FE5-838C-EA0372A904A2}">
                <a16:creationId xmlns:a16="http://schemas.microsoft.com/office/drawing/2010/main" id="{2E76A461-64D3-46DE-86EF-C98898E1CE1E}"/>
              </a:ext>
            </a:extLst>
          </p:cNvPr>
          <p:cNvSpPr/>
          <p:nvPr/>
        </p:nvSpPr>
        <p:spPr>
          <a:xfrm flipH="true" flipV="false" rot="0">
            <a:off x="7715250" y="952500"/>
            <a:ext cx="428625" cy="1228725"/>
          </a:xfrm>
          <a:custGeom>
            <a:avLst/>
            <a:gdLst/>
            <a:ahLst/>
            <a:cxnLst/>
            <a:rect b="b" l="0" r="r" t="0"/>
            <a:pathLst>
              <a:path h="1228725" w="428625">
                <a:moveTo>
                  <a:pt x="428625" y="823913"/>
                </a:moveTo>
                <a:lnTo>
                  <a:pt x="0" y="1228725"/>
                </a:lnTo>
                <a:lnTo>
                  <a:pt x="119161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68282">
                <a:schemeClr val="bg1">
                  <a:lumMod val="65000"/>
                </a:schemeClr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6885FF33-E9F7-4B6E-AF67-D50A7866E25A}">
                <a16:creationId xmlns:a16="http://schemas.microsoft.com/office/drawing/2010/main" id="{23E3AF7C-AA33-46FE-B100-154CBEEC7992}"/>
              </a:ext>
            </a:extLst>
          </p:cNvPr>
          <p:cNvSpPr/>
          <p:nvPr/>
        </p:nvSpPr>
        <p:spPr>
          <a:xfrm flipH="false" flipV="false" rot="10500000">
            <a:off x="4889248" y="104775"/>
            <a:ext cx="1060160" cy="369419"/>
          </a:xfrm>
          <a:custGeom>
            <a:avLst/>
            <a:gdLst/>
            <a:ahLst/>
            <a:cxnLst/>
            <a:rect b="b" l="0" r="r" t="0"/>
            <a:pathLst>
              <a:path h="369420" w="106016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Title Placeholder 1">
            <a:extLst>
              <a:ext uri="{69EC0E03-274B-4776-BA45-8C3ADA9A2E63}">
                <a16:creationId xmlns:a16="http://schemas.microsoft.com/office/drawing/2010/main" id="{EF16D6DD-7EFB-4055-87FC-3F68E85058C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009775" y="1638300"/>
            <a:ext cx="5048250" cy="1333500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Date Placeholder 1">
            <a:extLst>
              <a:ext uri="{AF0F5C82-606F-4D62-856A-4064FF4F22E4}">
                <a16:creationId xmlns:a16="http://schemas.microsoft.com/office/drawing/2010/main" id="{1F5118DB-C532-4F6B-9621-ED64502C671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2">
            <a:extLst>
              <a:ext uri="{7014EF76-725F-44C8-9C91-240B8019C3E9}">
                <a16:creationId xmlns:a16="http://schemas.microsoft.com/office/drawing/2010/main" id="{88F0B412-A3A1-4E1E-B0FE-23C7ACE3CD8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3">
            <a:extLst>
              <a:ext uri="{C9C78E15-7E1C-411A-BB58-1E09E2B38E7B}">
                <a16:creationId xmlns:a16="http://schemas.microsoft.com/office/drawing/2010/main" id="{26D81544-E603-4FBB-A7CB-C6EB1611371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F8D156FB-B3E7-40D5-B0DC-057C3FD072B7}">
        <p14:creationId xmlns:p14="http://schemas.microsoft.com/office/powerpoint/2010/main" val="1691954150411"/>
      </p:ext>
    </p:extLst>
  </p:cSld>
  <p:clrMapOvr>
    <a:masterClrMapping/>
  </p:clrMapOvr>
  <p:transition spd="slow">
    <p:fade thruBlk="false"/>
  </p:transition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2CF27FB-CD0C-4FA6-89C9-3EA6C8D0E008}">
                <a16:creationId xmlns:a16="http://schemas.microsoft.com/office/drawing/2010/main" id="{EAB785EE-000C-4059-8702-6A2C4F8B7A36}"/>
              </a:ext>
            </a:extLst>
          </p:cNvPr>
          <p:cNvSpPr/>
          <p:nvPr/>
        </p:nvSpPr>
        <p:spPr>
          <a:xfrm flipH="true" flipV="false" rot="0">
            <a:off x="0" y="0"/>
            <a:ext cx="9144000" cy="4676340"/>
          </a:xfrm>
          <a:custGeom>
            <a:avLst/>
            <a:gdLst/>
            <a:ahLst/>
            <a:cxnLst/>
            <a:rect b="b" l="0" r="r" t="0"/>
            <a:pathLst>
              <a:path h="4676340" w="9144000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464788" y="4676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Date Placeholder 1">
            <a:extLst>
              <a:ext uri="{11FA45C1-33B1-4677-ACCB-C7B9299933A5}">
                <a16:creationId xmlns:a16="http://schemas.microsoft.com/office/drawing/2010/main" id="{C3413A8B-DAC5-4518-8920-37245EF4052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>
            <a:extLst>
              <a:ext uri="{328261E1-B60E-40C7-930C-4190F69BB43F}">
                <a16:creationId xmlns:a16="http://schemas.microsoft.com/office/drawing/2010/main" id="{0859E9C3-A445-4A0A-B39B-CC8D67C2BD6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>
            <a:extLst>
              <a:ext uri="{C0C890E9-1A15-43E9-92A1-BEC70E71BA7E}">
                <a16:creationId xmlns:a16="http://schemas.microsoft.com/office/drawing/2010/main" id="{8F02E799-936C-4666-904C-8EDF8C2B4ED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CACC7BB4-AE52-4580-A6ED-27E682DE1031}">
        <p14:creationId xmlns:p14="http://schemas.microsoft.com/office/powerpoint/2010/main" val="1691954150412"/>
      </p:ext>
    </p:extLst>
  </p:cSld>
  <p:clrMapOvr>
    <a:masterClrMapping/>
  </p:clrMapOvr>
  <p:transition spd="slow">
    <p:fade thruBlk="false"/>
  </p:transition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B6993CCC-8195-48D4-A519-4D5399E4BEF9}">
                <a16:creationId xmlns:a16="http://schemas.microsoft.com/office/drawing/2010/main" id="{83AF8C0C-83F7-4A1A-BBCD-0B665EDE884C}"/>
              </a:ext>
            </a:extLst>
          </p:cNvPr>
          <p:cNvSpPr/>
          <p:nvPr/>
        </p:nvSpPr>
        <p:spPr>
          <a:xfrm flipH="false" flipV="false" rot="0">
            <a:off x="-9525" y="0"/>
            <a:ext cx="4762460" cy="4572000"/>
          </a:xfrm>
          <a:custGeom>
            <a:avLst/>
            <a:gdLst/>
            <a:ahLst/>
            <a:cxnLst/>
            <a:rect b="b" l="0" r="r" t="0"/>
            <a:pathLst>
              <a:path h="4572000" w="4762461">
                <a:moveTo>
                  <a:pt x="9525" y="0"/>
                </a:moveTo>
                <a:lnTo>
                  <a:pt x="4105275" y="0"/>
                </a:lnTo>
                <a:lnTo>
                  <a:pt x="4762461" y="4012357"/>
                </a:lnTo>
                <a:lnTo>
                  <a:pt x="9525" y="4572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">
            <a:extLst>
              <a:ext uri="{FB6273E4-5EB7-47F0-90F7-F83F7847871D}">
                <a16:creationId xmlns:a16="http://schemas.microsoft.com/office/drawing/2010/main" id="{4CE64860-CE4D-4E70-A501-96D0E6FD4F8D}"/>
              </a:ext>
            </a:extLst>
          </p:cNvPr>
          <p:cNvSpPr/>
          <p:nvPr/>
        </p:nvSpPr>
        <p:spPr>
          <a:xfrm flipH="false" flipV="true" rot="0">
            <a:off x="3248025" y="4419600"/>
            <a:ext cx="872703" cy="246622"/>
          </a:xfrm>
          <a:custGeom>
            <a:avLst/>
            <a:gdLst/>
            <a:ahLst/>
            <a:cxnLst/>
            <a:rect b="b" l="0" r="r" t="0"/>
            <a:pathLst>
              <a:path h="246622" w="872703">
                <a:moveTo>
                  <a:pt x="5715" y="89460"/>
                </a:moveTo>
                <a:lnTo>
                  <a:pt x="872703" y="0"/>
                </a:lnTo>
                <a:lnTo>
                  <a:pt x="407915" y="246622"/>
                </a:lnTo>
                <a:close/>
              </a:path>
            </a:pathLst>
          </a:custGeom>
          <a:gradFill rotWithShape="1">
            <a:gsLst>
              <a:gs pos="85022">
                <a:schemeClr val="accent2"/>
              </a:gs>
              <a:gs pos="22026">
                <a:schemeClr val="accent1"/>
              </a:gs>
            </a:gsLst>
            <a:lin ang="18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>
            <a:extLst>
              <a:ext uri="{579A78D6-E5FA-40EA-9AF4-B269AB7D10CF}">
                <a16:creationId xmlns:a16="http://schemas.microsoft.com/office/drawing/2010/main" id="{B3CC144E-9044-496C-8B74-BA5F560B4860}"/>
              </a:ext>
            </a:extLst>
          </p:cNvPr>
          <p:cNvSpPr/>
          <p:nvPr/>
        </p:nvSpPr>
        <p:spPr>
          <a:xfrm flipH="false" flipV="true" rot="0">
            <a:off x="3253518" y="4010025"/>
            <a:ext cx="1508191" cy="569128"/>
          </a:xfrm>
          <a:custGeom>
            <a:avLst/>
            <a:gdLst/>
            <a:ahLst/>
            <a:cxnLst/>
            <a:rect b="b" l="0" r="r" t="0"/>
            <a:pathLst>
              <a:path h="569129" w="1508191">
                <a:moveTo>
                  <a:pt x="0" y="0"/>
                </a:moveTo>
                <a:lnTo>
                  <a:pt x="1508191" y="569129"/>
                </a:lnTo>
                <a:lnTo>
                  <a:pt x="70155" y="399971"/>
                </a:lnTo>
                <a:close/>
              </a:path>
            </a:pathLst>
          </a:custGeom>
          <a:gradFill rotWithShape="1">
            <a:gsLst>
              <a:gs pos="77974">
                <a:schemeClr val="accent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Title Placeholder 1">
            <a:extLst>
              <a:ext uri="{6AE32069-4F57-454C-BBF7-C78C3072EFA0}">
                <a16:creationId xmlns:a16="http://schemas.microsoft.com/office/drawing/2010/main" id="{AAD43DFF-2A30-4F9A-BFAC-A3792AE547B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886325" y="507473"/>
            <a:ext cx="3714750" cy="968902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F92665F2-6277-4598-9D70-04FC14C5B9CF}">
                <a16:creationId xmlns:a16="http://schemas.microsoft.com/office/drawing/2010/main" id="{61BF747B-CB5A-4012-9EBB-067F1887316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886325" y="1476375"/>
            <a:ext cx="3714750" cy="2832473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dirty="0" lang="en-US">
                <a:latin typeface="+mn-lt"/>
              </a:defRPr>
            </a:lvl2pPr>
            <a:lvl3pPr lvl="2">
              <a:lnSpc>
                <a:spcPct val="100000"/>
              </a:lnSpc>
              <a:buNone/>
              <a:defRPr dirty="0" lang="en-US">
                <a:latin typeface="+mn-lt"/>
              </a:defRPr>
            </a:lvl3pPr>
            <a:lvl4pPr lvl="3">
              <a:lnSpc>
                <a:spcPct val="100000"/>
              </a:lnSpc>
              <a:buNone/>
              <a:defRPr dirty="0" lang="en-US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2">
            <a:extLst>
              <a:ext uri="{C9C03B15-7747-4116-AEA5-B7533D75F5AC}">
                <a16:creationId xmlns:a16="http://schemas.microsoft.com/office/drawing/2010/main" id="{DC6033E6-7EE8-4F6F-8F36-6AF8D9A561AF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50723" y="517898"/>
            <a:ext cx="3841963" cy="3695700"/>
          </a:xfrm>
          <a:custGeom>
            <a:avLst/>
            <a:gdLst/>
            <a:ahLst/>
            <a:cxnLst/>
            <a:rect b="b" l="0" r="r" t="0"/>
            <a:pathLst>
              <a:path h="3695700" w="3943350">
                <a:moveTo>
                  <a:pt x="0" y="0"/>
                </a:moveTo>
                <a:lnTo>
                  <a:pt x="3448050" y="0"/>
                </a:lnTo>
                <a:lnTo>
                  <a:pt x="3943350" y="3209925"/>
                </a:lnTo>
                <a:lnTo>
                  <a:pt x="0" y="3695700"/>
                </a:lnTo>
                <a:close/>
              </a:path>
            </a:pathLst>
          </a:custGeom>
          <a:ln w="31750">
            <a:noFill/>
            <a:prstDash val="solid"/>
          </a:ln>
        </p:spPr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>
            <a:extLst>
              <a:ext uri="{9C97DF17-9C53-405C-A67D-F95FA61FA51A}">
                <a16:creationId xmlns:a16="http://schemas.microsoft.com/office/drawing/2010/main" id="{57F7BDAC-0CBA-4FC3-924E-34C6D80DD52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>
            <a:extLst>
              <a:ext uri="{DE47ECA1-D64A-48DB-B5A7-1EEE95C57EF6}">
                <a16:creationId xmlns:a16="http://schemas.microsoft.com/office/drawing/2010/main" id="{5F0D9E65-33C2-4FDB-A0D0-4EDA71DA629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>
            <a:extLst>
              <a:ext uri="{AC1C346A-EE32-4BEC-83F3-B3688249189B}">
                <a16:creationId xmlns:a16="http://schemas.microsoft.com/office/drawing/2010/main" id="{CA615C0E-FC04-4843-8045-64E947A00CF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D56D7EA7-6427-46E7-9A2B-7F26FA1C1455}">
        <p14:creationId xmlns:p14="http://schemas.microsoft.com/office/powerpoint/2010/main" val="1691954150413"/>
      </p:ext>
    </p:extLst>
  </p:cSld>
  <p:clrMapOvr>
    <a:masterClrMapping/>
  </p:clrMapOvr>
  <p:transition spd="slow">
    <p:fade thruBlk="false"/>
  </p:transition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1ADA521-5D0A-4E3F-88C6-7E0034C8AC7C}">
                <a16:creationId xmlns:a16="http://schemas.microsoft.com/office/drawing/2010/main" id="{5D7826D0-2A99-4C9C-BE57-AD02E49519BE}"/>
              </a:ext>
            </a:extLst>
          </p:cNvPr>
          <p:cNvSpPr/>
          <p:nvPr/>
        </p:nvSpPr>
        <p:spPr>
          <a:xfrm flipH="true" flipV="false" rot="0">
            <a:off x="4762" y="0"/>
            <a:ext cx="7222033" cy="5141128"/>
          </a:xfrm>
          <a:custGeom>
            <a:avLst/>
            <a:gdLst/>
            <a:ahLst/>
            <a:cxnLst/>
            <a:rect b="b" l="0" r="r" t="0"/>
            <a:pathLst>
              <a:path h="5141129" w="7222034">
                <a:moveTo>
                  <a:pt x="745034" y="0"/>
                </a:moveTo>
                <a:lnTo>
                  <a:pt x="7222034" y="0"/>
                </a:lnTo>
                <a:lnTo>
                  <a:pt x="7222034" y="5141129"/>
                </a:lnTo>
                <a:lnTo>
                  <a:pt x="0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4D5705A4-1A3E-4F39-97B4-2A77B496DB0D}">
                <a16:creationId xmlns:a16="http://schemas.microsoft.com/office/drawing/2010/main" id="{47550421-009D-49E1-A988-9488AEB1357F}"/>
              </a:ext>
            </a:extLst>
          </p:cNvPr>
          <p:cNvSpPr/>
          <p:nvPr/>
        </p:nvSpPr>
        <p:spPr>
          <a:xfrm flipH="false" flipV="false" rot="0">
            <a:off x="7148512" y="390525"/>
            <a:ext cx="728662" cy="295275"/>
          </a:xfrm>
          <a:custGeom>
            <a:avLst/>
            <a:gdLst/>
            <a:ahLst/>
            <a:cxnLst/>
            <a:rect b="b" l="0" r="r" t="0"/>
            <a:pathLst>
              <a:path h="295275" w="728663">
                <a:moveTo>
                  <a:pt x="728663" y="0"/>
                </a:moveTo>
                <a:lnTo>
                  <a:pt x="445029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74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53A8D646-F018-43F2-93AC-24A653559055}">
                <a16:creationId xmlns:a16="http://schemas.microsoft.com/office/drawing/2010/main" id="{A995174A-0969-446B-8662-99D041A1DC7F}"/>
              </a:ext>
            </a:extLst>
          </p:cNvPr>
          <p:cNvSpPr/>
          <p:nvPr/>
        </p:nvSpPr>
        <p:spPr>
          <a:xfrm flipH="false" flipV="false" rot="0">
            <a:off x="7153274" y="576262"/>
            <a:ext cx="1609725" cy="371961"/>
          </a:xfrm>
          <a:custGeom>
            <a:avLst/>
            <a:gdLst/>
            <a:ahLst/>
            <a:cxnLst/>
            <a:rect b="b" l="0" r="r" t="0"/>
            <a:pathLst>
              <a:path h="371961" w="1609725">
                <a:moveTo>
                  <a:pt x="0" y="0"/>
                </a:moveTo>
                <a:lnTo>
                  <a:pt x="1609725" y="371961"/>
                </a:lnTo>
                <a:lnTo>
                  <a:pt x="47996" y="309563"/>
                </a:lnTo>
                <a:close/>
              </a:path>
            </a:pathLst>
          </a:custGeom>
          <a:gradFill rotWithShape="1">
            <a:gsLst>
              <a:gs pos="42731">
                <a:schemeClr val="accent2"/>
              </a:gs>
              <a:gs pos="0">
                <a:schemeClr val="accent1"/>
              </a:gs>
            </a:gsLst>
            <a:lin ang="208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>
            <a:extLst>
              <a:ext uri="{CFAB212D-5FB2-41AB-9166-AB9E49878B2C}">
                <a16:creationId xmlns:a16="http://schemas.microsoft.com/office/drawing/2010/main" id="{CB580B19-9A46-4542-8519-60951B5DB12C}"/>
              </a:ext>
            </a:extLst>
          </p:cNvPr>
          <p:cNvSpPr/>
          <p:nvPr/>
        </p:nvSpPr>
        <p:spPr>
          <a:xfrm flipH="false" flipV="false" rot="0">
            <a:off x="4532477" y="771525"/>
            <a:ext cx="4230523" cy="3680365"/>
          </a:xfrm>
          <a:custGeom>
            <a:avLst/>
            <a:gdLst/>
            <a:ahLst/>
            <a:cxnLst/>
            <a:rect b="b" l="0" r="r" t="0"/>
            <a:pathLst>
              <a:path h="3680365" w="4230523">
                <a:moveTo>
                  <a:pt x="0" y="0"/>
                </a:moveTo>
                <a:lnTo>
                  <a:pt x="4230523" y="168411"/>
                </a:lnTo>
                <a:lnTo>
                  <a:pt x="4230523" y="3187120"/>
                </a:lnTo>
                <a:lnTo>
                  <a:pt x="521701" y="368036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69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0A955D88-4159-4E78-91DF-0EC675E1E401}">
                <a16:creationId xmlns:a16="http://schemas.microsoft.com/office/drawing/2010/main" id="{87E8671E-BEE4-4376-819D-2A38C86F2997}"/>
              </a:ext>
            </a:extLst>
          </p:cNvPr>
          <p:cNvSpPr/>
          <p:nvPr/>
        </p:nvSpPr>
        <p:spPr>
          <a:xfrm flipH="true" flipV="true" rot="0">
            <a:off x="5054178" y="4257675"/>
            <a:ext cx="1502520" cy="250000"/>
          </a:xfrm>
          <a:custGeom>
            <a:avLst/>
            <a:gdLst/>
            <a:ahLst/>
            <a:cxnLst/>
            <a:rect b="b" l="0" r="r" t="0"/>
            <a:pathLst>
              <a:path h="250001" w="1502520">
                <a:moveTo>
                  <a:pt x="9525" y="0"/>
                </a:moveTo>
                <a:lnTo>
                  <a:pt x="1502520" y="60291"/>
                </a:lnTo>
                <a:lnTo>
                  <a:pt x="51242" y="250001"/>
                </a:lnTo>
                <a:close/>
              </a:path>
            </a:pathLst>
          </a:custGeom>
          <a:gradFill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46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>
            <a:extLst>
              <a:ext uri="{C0FB0989-1771-4E1D-A2AF-75DCAE596E24}">
                <a16:creationId xmlns:a16="http://schemas.microsoft.com/office/drawing/2010/main" id="{4D6A7316-71F6-472F-AD2C-DF7DDAB12DC8}"/>
              </a:ext>
            </a:extLst>
          </p:cNvPr>
          <p:cNvSpPr/>
          <p:nvPr/>
        </p:nvSpPr>
        <p:spPr>
          <a:xfrm flipH="false" flipV="false" rot="0">
            <a:off x="6076950" y="4495800"/>
            <a:ext cx="466725" cy="338137"/>
          </a:xfrm>
          <a:custGeom>
            <a:avLst/>
            <a:gdLst/>
            <a:ahLst/>
            <a:cxnLst/>
            <a:rect b="b" l="0" r="r" t="0"/>
            <a:pathLst>
              <a:path h="338138" w="466725">
                <a:moveTo>
                  <a:pt x="190500" y="0"/>
                </a:moveTo>
                <a:lnTo>
                  <a:pt x="466725" y="4763"/>
                </a:lnTo>
                <a:lnTo>
                  <a:pt x="0" y="3381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Placeholder 1">
            <a:extLst>
              <a:ext uri="{CDBA98EE-5118-4260-84AB-F712A2EA7CC8}">
                <a16:creationId xmlns:a16="http://schemas.microsoft.com/office/drawing/2010/main" id="{21A9FD30-92AC-4DE5-A8B8-15146194CEE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71500" y="666750"/>
            <a:ext cx="3810000" cy="952500"/>
          </a:xfrm>
          <a:prstGeom prst="rect">
            <a:avLst/>
          </a:prstGeom>
        </p:spPr>
        <p:txBody>
          <a:bodyPr anchor="b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Content Placeholder 2">
            <a:extLst>
              <a:ext uri="{C540EB98-AABF-4F21-ACB0-E0BA88CECF27}">
                <a16:creationId xmlns:a16="http://schemas.microsoft.com/office/drawing/2010/main" id="{BCC91568-22DD-44F0-899B-A89A95DBD5A6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71500" y="1619250"/>
            <a:ext cx="3810000" cy="2381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40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dirty="0" lang="en-US">
                <a:latin typeface="+mn-lt"/>
              </a:defRPr>
            </a:lvl2pPr>
            <a:lvl3pPr lvl="2">
              <a:lnSpc>
                <a:spcPct val="100000"/>
              </a:lnSpc>
              <a:buNone/>
              <a:defRPr dirty="0" lang="en-US">
                <a:latin typeface="+mn-lt"/>
              </a:defRPr>
            </a:lvl3pPr>
            <a:lvl4pPr lvl="3">
              <a:lnSpc>
                <a:spcPct val="100000"/>
              </a:lnSpc>
              <a:buNone/>
              <a:defRPr dirty="0" lang="en-US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6">
            <a:extLst>
              <a:ext uri="{B2393833-ED19-495D-BB90-EFE491770E11}">
                <a16:creationId xmlns:a16="http://schemas.microsoft.com/office/drawing/2010/main" id="{AA98F4C2-7EC7-438A-81C6-E6E6E74D6A43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4704796" y="910605"/>
            <a:ext cx="3926987" cy="3367344"/>
          </a:xfrm>
          <a:custGeom>
            <a:avLst/>
            <a:gdLst/>
            <a:ahLst/>
            <a:cxnLst/>
            <a:rect b="b" l="0" r="r" t="0"/>
            <a:pathLst>
              <a:path h="3367345" w="3926988">
                <a:moveTo>
                  <a:pt x="0" y="0"/>
                </a:moveTo>
                <a:lnTo>
                  <a:pt x="3926988" y="161253"/>
                </a:lnTo>
                <a:lnTo>
                  <a:pt x="3926988" y="2912041"/>
                </a:lnTo>
                <a:lnTo>
                  <a:pt x="493245" y="3367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1" name="Date Placeholder 1">
            <a:extLst>
              <a:ext uri="{8343B916-C0B9-479D-87C4-7D95A6794B0F}">
                <a16:creationId xmlns:a16="http://schemas.microsoft.com/office/drawing/2010/main" id="{B81E9964-864D-4E4A-B4D7-6A652CC6B89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>
            <a:extLst>
              <a:ext uri="{443A9703-5132-4C3B-9DD6-1B65C083FE19}">
                <a16:creationId xmlns:a16="http://schemas.microsoft.com/office/drawing/2010/main" id="{5A6806BA-9AB4-421E-BD60-5EC291922D4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>
            <a:extLst>
              <a:ext uri="{50D83DC3-E5B2-4639-ABB3-F22F71DF1862}">
                <a16:creationId xmlns:a16="http://schemas.microsoft.com/office/drawing/2010/main" id="{B0C174D5-2F94-4DB6-B8F0-1724D76BB33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19863ED3-7315-402A-ABAF-186B4CC6EE25}">
        <p14:creationId xmlns:p14="http://schemas.microsoft.com/office/powerpoint/2010/main" val="1691954150415"/>
      </p:ext>
    </p:extLst>
  </p:cSld>
  <p:clrMapOvr>
    <a:masterClrMapping/>
  </p:clrMapOvr>
  <p:transition spd="slow">
    <p:fade thruBlk="false"/>
  </p:transition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0B4B38C7-AB62-4EF6-AA23-AD43A8DC6AAF}">
                <a16:creationId xmlns:a16="http://schemas.microsoft.com/office/drawing/2010/main" id="{BD8763DC-F978-48BD-AD32-9DBE8E49E162}"/>
              </a:ext>
            </a:extLst>
          </p:cNvPr>
          <p:cNvSpPr/>
          <p:nvPr/>
        </p:nvSpPr>
        <p:spPr>
          <a:xfrm flipH="false" flipV="false" rot="0">
            <a:off x="0" y="0"/>
            <a:ext cx="9144000" cy="5141128"/>
          </a:xfrm>
          <a:prstGeom prst="rect">
            <a:avLst/>
          </a:prstGeom>
          <a:solidFill>
            <a:schemeClr val="tx1">
              <a:alpha val="39999"/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>
            <a:extLst>
              <a:ext uri="{4828A23A-7905-44DD-9B24-671DF3E1BC09}">
                <a16:creationId xmlns:a16="http://schemas.microsoft.com/office/drawing/2010/main" id="{61A3E20A-9940-46FA-8B59-EF0810D1E72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90575" y="571500"/>
            <a:ext cx="7562850" cy="57150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9015CCA6-640C-4A59-8C8F-1C4D5FE59536}">
                <a16:creationId xmlns:a16="http://schemas.microsoft.com/office/drawing/2010/main" id="{33F68BDE-255E-4A36-9C99-5C6E68C2376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90575" y="1351416"/>
            <a:ext cx="7562850" cy="293483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3">
            <a:extLst>
              <a:ext uri="{7ADF575A-4C63-4D8D-BC28-34B30F83F39E}">
                <a16:creationId xmlns:a16="http://schemas.microsoft.com/office/drawing/2010/main" id="{324028A8-F188-4AE6-908C-8B10C7A84752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286625" y="4714875"/>
            <a:ext cx="1666875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4">
            <a:extLst>
              <a:ext uri="{4221E4BD-A999-4EC1-BD87-E51C32077A39}">
                <a16:creationId xmlns:a16="http://schemas.microsoft.com/office/drawing/2010/main" id="{680523DC-CB9A-429F-A231-86BE74993991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762000" y="4714875"/>
            <a:ext cx="38100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5">
            <a:extLst>
              <a:ext uri="{A4822517-D2A2-41DA-AB24-650CCB47C65C}">
                <a16:creationId xmlns:a16="http://schemas.microsoft.com/office/drawing/2010/main" id="{8ED5942D-689F-4A33-A59E-EC289564569B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90500" y="4714875"/>
            <a:ext cx="3810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0" dirty="0" i="0" lang="en-US" sz="3200">
          <a:solidFill>
            <a:schemeClr val="accent2">
              <a:lumMod val="75000"/>
            </a:schemeClr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2">
            <a:lumMod val="50000"/>
            <a:lumOff val="50000"/>
          </a:schemeClr>
        </a:buClr>
        <a:buSzPct val="120000"/>
        <a:buFont typeface="Source Sans Pro"/>
        <a:buChar char="→"/>
        <a:defRPr b="0" dirty="0" i="0" lang="en-US" sz="1800">
          <a:solidFill>
            <a:schemeClr val="bg2"/>
          </a:solidFill>
          <a:latin typeface="+mn-lt"/>
        </a:defRPr>
      </a:lvl1pPr>
      <a:lvl2pPr algn="l" indent="-285750" lvl="1" marL="74295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600">
          <a:solidFill>
            <a:schemeClr val="bg2"/>
          </a:solidFill>
          <a:latin typeface="+mn-lt"/>
        </a:defRPr>
      </a:lvl2pPr>
      <a:lvl3pPr algn="l" indent="-228600" lvl="2" marL="11430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400">
          <a:solidFill>
            <a:schemeClr val="bg2"/>
          </a:solidFill>
          <a:latin typeface="+mn-lt"/>
        </a:defRPr>
      </a:lvl3pPr>
      <a:lvl4pPr algn="l" indent="-228600" lvl="3" marL="16002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200">
          <a:solidFill>
            <a:schemeClr val="bg2"/>
          </a:solidFill>
          <a:latin typeface="+mn-lt"/>
        </a:defRPr>
      </a:lvl4pPr>
      <a:lvl5pPr algn="l" indent="-228600" lvl="4" marL="20574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5pPr>
      <a:lvl6pPr algn="l" indent="-228600" lvl="5" marL="25146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6pPr>
      <a:lvl7pPr algn="l" indent="-228600" lvl="6" marL="29718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7pPr>
      <a:lvl8pPr algn="l" indent="-228600" lvl="7" marL="34290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8pPr>
      <a:lvl9pPr algn="l" indent="-228600" lvl="8" marL="38862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6AF0B2C-D60B-4E50-B7E3-21DF08E646C7}">
                <a16:creationId xmlns:a16="http://schemas.microsoft.com/office/drawing/2010/main" id="{80B60E43-A835-4DC3-8D7B-6F1966DCF4C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284465" y="2103005"/>
            <a:ext cx="6281480" cy="1183119"/>
          </a:xfrm>
        </p:spPr>
        <p:txBody>
          <a:bodyPr rtlCol="0"/>
          <a:lstStyle/>
          <a:p>
            <a:pPr/>
            <a:r>
              <a:rPr dirty="0" lang="en-US">
                <a:latin typeface="Söhne"/>
              </a:rPr>
              <a:t> </a:t>
            </a:r>
            <a:r>
              <a:rPr dirty="0" lang="en-US">
                <a:latin typeface="Söhne"/>
              </a:rPr>
              <a:t>Student Management System using Python and </a:t>
            </a:r>
            <a:r>
              <a:rPr dirty="0" err="1" lang="en-US">
                <a:latin typeface="Söhne"/>
              </a:rPr>
              <a:t>Tkinter</a:t>
            </a:r>
            <a:endParaRPr dirty="0" err="1" lang="en-US">
              <a:latin typeface="Söhne"/>
            </a:endParaRPr>
          </a:p>
        </p:txBody>
      </p:sp>
      <p:sp>
        <p:nvSpPr>
          <p:cNvPr id="3" name="Subtitle 2">
            <a:extLst>
              <a:ext uri="{4A71310E-6903-44C1-A342-48AED4E1E5E6}">
                <a16:creationId xmlns:a16="http://schemas.microsoft.com/office/drawing/2010/main" id="{53F6E50C-4E35-44A7-8B70-EE78B781960C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D91C6B25-4EE0-40FB-B5C7-163B4E8469D5}">
        <p14:creationId xmlns:p14="http://schemas.microsoft.com/office/powerpoint/2010/main" val="169195415042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17BF89B-D83E-4ECA-9B3C-A9C2521B7786}">
                <a16:creationId xmlns:a16="http://schemas.microsoft.com/office/drawing/2010/main" id="{C0678C87-E1A5-4E07-A8C6-E6F56174A65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400">
                <a:latin typeface="Söhne"/>
              </a:rPr>
              <a:t>Styling and User Experience</a:t>
            </a:r>
            <a:endParaRPr dirty="0" lang="en-US" sz="2400">
              <a:latin typeface="Söhne"/>
            </a:endParaRPr>
          </a:p>
        </p:txBody>
      </p:sp>
      <p:sp>
        <p:nvSpPr>
          <p:cNvPr id="3" name="Content Placeholder 9">
            <a:extLst>
              <a:ext uri="{A873F320-69EC-45FF-91AF-7F6A7593C365}">
                <a16:creationId xmlns:a16="http://schemas.microsoft.com/office/drawing/2010/main" id="{EB3BDF76-64F3-47FD-B838-08FF1A152E2B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70000" lnSpcReduction="20000"/>
          </a:bodyPr>
          <a:lstStyle/>
          <a:p>
            <a:pPr/>
            <a:r>
              <a:rPr b="1" dirty="0" lang="en-US">
                <a:latin typeface="Söhne"/>
              </a:rPr>
              <a:t>Enhancing Visual Appeal: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In any application, aesthetics play a pivotal role in user engagement.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We've taken advantage of the </a:t>
            </a:r>
            <a:r>
              <a:rPr b="1" dirty="0" err="1" lang="en-US" sz="1800">
                <a:latin typeface="Söhne Mono"/>
              </a:rPr>
              <a:t>ttkthemes</a:t>
            </a:r>
            <a:r>
              <a:rPr dirty="0" lang="en-US">
                <a:latin typeface="Söhne"/>
              </a:rPr>
              <a:t> library to give our Student Management System an appealing look.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The themed widgets provided by </a:t>
            </a:r>
            <a:r>
              <a:rPr b="1" dirty="0" err="1" lang="en-US" sz="1800">
                <a:latin typeface="Söhne Mono"/>
              </a:rPr>
              <a:t>ttkthemes</a:t>
            </a:r>
            <a:r>
              <a:rPr dirty="0" lang="en-US">
                <a:latin typeface="Söhne"/>
              </a:rPr>
              <a:t> contribute to a modern and visually pleasing user interface.</a:t>
            </a:r>
          </a:p>
          <a:p>
            <a:pPr/>
            <a:r>
              <a:rPr b="1" dirty="0" lang="en-US">
                <a:latin typeface="Söhne"/>
              </a:rPr>
              <a:t>Styling the </a:t>
            </a:r>
            <a:r>
              <a:rPr b="1" dirty="0" err="1" lang="en-US">
                <a:latin typeface="Söhne"/>
              </a:rPr>
              <a:t>Treeview</a:t>
            </a:r>
            <a:r>
              <a:rPr b="1" dirty="0" lang="en-US">
                <a:latin typeface="Söhne"/>
              </a:rPr>
              <a:t> Widget: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The </a:t>
            </a:r>
            <a:r>
              <a:rPr dirty="0" err="1" lang="en-US">
                <a:latin typeface="Söhne"/>
              </a:rPr>
              <a:t>Treeview</a:t>
            </a:r>
            <a:r>
              <a:rPr dirty="0" lang="en-US">
                <a:latin typeface="Söhne"/>
              </a:rPr>
              <a:t> widget is a key component for displaying student records.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We've customized its appearance using the </a:t>
            </a:r>
            <a:r>
              <a:rPr b="1" dirty="0" err="1" lang="en-US" sz="1800">
                <a:latin typeface="Söhne Mono"/>
              </a:rPr>
              <a:t>ttk</a:t>
            </a:r>
            <a:r>
              <a:rPr b="1" dirty="0" lang="en-US" sz="1800">
                <a:latin typeface="Söhne Mono"/>
              </a:rPr>
              <a:t>.Style()</a:t>
            </a:r>
            <a:r>
              <a:rPr dirty="0" lang="en-US">
                <a:latin typeface="Söhne"/>
              </a:rPr>
              <a:t> to ensure a cohesive design.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By setting font styles and adjusting row heights, we've created a consistent and clean layout.</a:t>
            </a:r>
            <a:endParaRPr dirty="0" lang="en-US">
              <a:latin typeface="Söhne"/>
            </a:endParaRPr>
          </a:p>
        </p:txBody>
      </p:sp>
    </p:spTree>
    <p:extLst>
      <p:ext uri="{41AEA01F-368D-4168-A405-38000C826CCF}">
        <p14:creationId xmlns:p14="http://schemas.microsoft.com/office/powerpoint/2010/main" val="169195415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warp dir="in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B2CD115-7081-4FCE-98A9-7F9924FF9FBA}">
                <a16:creationId xmlns:a16="http://schemas.microsoft.com/office/drawing/2010/main" id="{5AF54637-C16A-4272-BF12-FE899BBEA45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 sz="1800">
                <a:latin typeface="Söhne"/>
              </a:rPr>
              <a:t>Additional Features - Enhancing the Student Management System</a:t>
            </a:r>
            <a:endParaRPr b="1" dirty="0" lang="en-US" sz="1800">
              <a:latin typeface="Söhne"/>
            </a:endParaRPr>
          </a:p>
        </p:txBody>
      </p:sp>
      <p:sp>
        <p:nvSpPr>
          <p:cNvPr id="3" name="Content Placeholder 9">
            <a:extLst>
              <a:ext uri="{EFB18D4A-0A8B-4A04-A4C3-A67984093E7D}">
                <a16:creationId xmlns:a16="http://schemas.microsoft.com/office/drawing/2010/main" id="{F53B4B89-DB6C-4BFB-8908-9FEF23DE4BAF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77500" lnSpcReduction="20000"/>
          </a:bodyPr>
          <a:lstStyle/>
          <a:p>
            <a:pPr indent="0" marL="0">
              <a:buNone/>
            </a:pPr>
            <a:r>
              <a:rPr b="1" dirty="0" lang="en-US">
                <a:latin typeface="Söhne"/>
              </a:rPr>
              <a:t>1 </a:t>
            </a:r>
            <a:r>
              <a:rPr b="1" dirty="0" lang="en-US">
                <a:latin typeface="Söhne"/>
              </a:rPr>
              <a:t>Image Upload for Student Profiles: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Consider integrating the capability to upload student profile images.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Enhance visual identification and personalization of student records.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Potential challenges such as image formats and storage.</a:t>
            </a:r>
          </a:p>
          <a:p>
            <a:pPr indent="0" marL="0">
              <a:buNone/>
            </a:pPr>
            <a:r>
              <a:rPr b="1" dirty="0" lang="en-US">
                <a:latin typeface="Söhne"/>
              </a:rPr>
              <a:t>2. Sorting and Filtering Student Records: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Implement sorting options to arrange student records based on various criteria (e.g., name, ID, date added).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Enable filtering to quickly locate specific records based on attributes like gender, date of birth, or enrollment date.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Improve data accessibility and decision-making</a:t>
            </a:r>
            <a:endParaRPr dirty="0" lang="en-US">
              <a:latin typeface="Söhne"/>
            </a:endParaRPr>
          </a:p>
        </p:txBody>
      </p:sp>
    </p:spTree>
    <p:extLst>
      <p:ext uri="{CC6F548E-8BBF-4EC2-9B44-7C6A29892C8F}">
        <p14:creationId xmlns:p14="http://schemas.microsoft.com/office/powerpoint/2010/main" val="1691954150436"/>
      </p:ext>
    </p:extLst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9729FEAC-A741-4CD1-A717-EC3FB55B6C4B}">
                <a16:creationId xmlns:a16="http://schemas.microsoft.com/office/drawing/2010/main" id="{4A91A001-EA86-447C-9811-FB3EEEF4002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u="sng">
                <a:latin typeface="Times New Roman"/>
              </a:rPr>
              <a:t>Login page</a:t>
            </a:r>
            <a:endParaRPr dirty="0" lang="en-US" u="sng">
              <a:latin typeface="Times New Roman"/>
            </a:endParaRPr>
          </a:p>
        </p:txBody>
      </p:sp>
      <p:pic>
        <p:nvPicPr>
          <p:cNvPr id="3" name="Content Placeholder 9">
            <a:extLst>
              <a:ext uri="{18FA6A06-45BC-4CE8-8ECC-DBCF5AC7930C}">
                <a16:creationId xmlns:a16="http://schemas.microsoft.com/office/drawing/2010/main" id="{BAB603FA-FEDF-480D-B79F-84864A630078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23324" r="-23324" t="0"/>
          <a:stretch>
            <a:fillRect/>
          </a:stretch>
        </p:blipFill>
        <p:spPr>
          <a:xfrm rot="0">
            <a:off x="981265" y="1305591"/>
            <a:ext cx="7181459" cy="2786834"/>
          </a:xfrm>
          <a:noFill/>
        </p:spPr>
      </p:pic>
    </p:spTree>
    <p:extLst>
      <p:ext uri="{2396DC77-4710-4C76-AED9-BB35C2673290}">
        <p14:creationId xmlns:p14="http://schemas.microsoft.com/office/powerpoint/2010/main" val="169195415043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AAA6114C-105D-4B5E-B245-063432C80749}">
                <a16:creationId xmlns:a16="http://schemas.microsoft.com/office/drawing/2010/main" id="{6A692836-A509-4CDA-B631-48508B96280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90575" y="115700"/>
            <a:ext cx="7562850" cy="1027299"/>
          </a:xfrm>
        </p:spPr>
        <p:txBody>
          <a:bodyPr rtlCol="0"/>
          <a:lstStyle/>
          <a:p>
            <a:pPr/>
            <a:r>
              <a:rPr dirty="0" lang="en-US" u="sng">
                <a:latin typeface="Times New Roman"/>
              </a:rPr>
              <a:t>Main </a:t>
            </a:r>
            <a:r>
              <a:rPr dirty="0" lang="en-US" u="sng">
                <a:latin typeface="Times New Roman"/>
              </a:rPr>
              <a:t>page</a:t>
            </a:r>
            <a:endParaRPr dirty="0" lang="en-US" u="sng">
              <a:latin typeface="Times New Roman"/>
            </a:endParaRPr>
          </a:p>
        </p:txBody>
      </p:sp>
      <p:pic>
        <p:nvPicPr>
          <p:cNvPr id="3" name="Content Placeholder 9">
            <a:extLst>
              <a:ext uri="{36BDF9A3-5017-49A6-9888-9A05EB337480}">
                <a16:creationId xmlns:a16="http://schemas.microsoft.com/office/drawing/2010/main" id="{81306DC1-01BB-43FE-993B-D133F6C11A30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27123" r="-27123" t="0"/>
          <a:stretch>
            <a:fillRect/>
          </a:stretch>
        </p:blipFill>
        <p:spPr>
          <a:xfrm rot="0">
            <a:off x="199110" y="1056684"/>
            <a:ext cx="8944889" cy="3471148"/>
          </a:xfrm>
          <a:noFill/>
        </p:spPr>
      </p:pic>
    </p:spTree>
    <p:extLst>
      <p:ext uri="{D12C6196-7227-4F33-A6D0-9D2470452DAF}">
        <p14:creationId xmlns:p14="http://schemas.microsoft.com/office/powerpoint/2010/main" val="169195415043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3FE81C4F-F1C1-4D62-AE01-5F373904B6FF}">
                <a16:creationId xmlns:a16="http://schemas.microsoft.com/office/drawing/2010/main" id="{7975A0D6-6EFB-46B6-8E64-413A0F966AD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400" u="sng">
                <a:latin typeface="Times New Roman"/>
              </a:rPr>
              <a:t>Page for adding and editing already uploaded data.</a:t>
            </a:r>
            <a:endParaRPr dirty="0" lang="en-US" sz="2400" u="sng">
              <a:latin typeface="Times New Roman"/>
            </a:endParaRPr>
          </a:p>
        </p:txBody>
      </p:sp>
      <p:pic>
        <p:nvPicPr>
          <p:cNvPr id="3" name="Content Placeholder 9">
            <a:extLst>
              <a:ext uri="{D3CBAB19-AA51-4FDE-AE13-70BBFF471C3E}">
                <a16:creationId xmlns:a16="http://schemas.microsoft.com/office/drawing/2010/main" id="{1F6E1A13-745E-4233-AEB8-614A09F616D9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123380" r="-123380" t="0"/>
          <a:stretch>
            <a:fillRect/>
          </a:stretch>
        </p:blipFill>
        <p:spPr/>
      </p:pic>
    </p:spTree>
    <p:extLst>
      <p:ext uri="{44704174-ECA2-4280-8DFF-FE31E316E875}">
        <p14:creationId xmlns:p14="http://schemas.microsoft.com/office/powerpoint/2010/main" val="169195415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spd="slow">
        <p14:gallery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6A443B8B-6EF8-4DD5-91F0-CDEF091A3BA7}">
                <a16:creationId xmlns:a16="http://schemas.microsoft.com/office/drawing/2010/main" id="{9F29BC99-C058-4CE9-AF2A-CCD6753B27A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400" u="sng">
                <a:latin typeface="Times New Roman"/>
              </a:rPr>
              <a:t>Specific </a:t>
            </a:r>
            <a:r>
              <a:rPr dirty="0" lang="en-US" sz="2400" u="sng">
                <a:latin typeface="Times New Roman"/>
              </a:rPr>
              <a:t>student data and image</a:t>
            </a:r>
            <a:endParaRPr dirty="0" lang="en-US" sz="2400" u="sng">
              <a:latin typeface="Times New Roman"/>
            </a:endParaRPr>
          </a:p>
        </p:txBody>
      </p:sp>
      <p:pic>
        <p:nvPicPr>
          <p:cNvPr id="3" name="Content Placeholder 9">
            <a:extLst>
              <a:ext uri="{85222613-DE09-4B47-9CC1-B0E5A2BDCFB8}">
                <a16:creationId xmlns:a16="http://schemas.microsoft.com/office/drawing/2010/main" id="{E6FD0669-A915-462A-A0D0-A31758FB3BC1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71663" r="-71663" t="0"/>
          <a:stretch>
            <a:fillRect/>
          </a:stretch>
        </p:blipFill>
        <p:spPr>
          <a:xfrm rot="0">
            <a:off x="-547277" y="1351664"/>
            <a:ext cx="5824718" cy="2260339"/>
          </a:xfrm>
          <a:noFill/>
        </p:spPr>
      </p:pic>
      <p:pic>
        <p:nvPicPr>
          <p:cNvPr id="4" name="">
            <a:extLst>
              <a:ext uri="{0A64FA06-C940-422D-AA8C-29C395E32B6C}">
                <a16:creationId xmlns:a16="http://schemas.microsoft.com/office/drawing/2010/main" id="{29D31066-CA70-42E8-9ACF-E5C895EB949D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708798" y="1259852"/>
            <a:ext cx="2420578" cy="2352151"/>
          </a:xfrm>
          <a:prstGeom prst="rect">
            <a:avLst/>
          </a:prstGeom>
          <a:noFill/>
        </p:spPr>
      </p:pic>
    </p:spTree>
    <p:extLst>
      <p:ext uri="{3E499896-999E-4DD0-8CE3-C5F7A27511CB}">
        <p14:creationId xmlns:p14="http://schemas.microsoft.com/office/powerpoint/2010/main" val="169195415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prism dir="r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6363BD7A-EE41-41D7-8885-E949E0F351BA}">
                <a16:creationId xmlns:a16="http://schemas.microsoft.com/office/drawing/2010/main" id="{FB5A0F0E-6618-4396-BFE3-279534A6C5A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400" u="sng">
                <a:latin typeface="Times New Roman"/>
              </a:rPr>
              <a:t>Some </a:t>
            </a:r>
            <a:r>
              <a:rPr dirty="0" lang="en-US" sz="2400" u="sng">
                <a:latin typeface="Times New Roman"/>
              </a:rPr>
              <a:t>responsive message boxes</a:t>
            </a:r>
            <a:endParaRPr dirty="0" lang="en-US" sz="2400" u="sng">
              <a:latin typeface="Times New Roman"/>
            </a:endParaRPr>
          </a:p>
        </p:txBody>
      </p:sp>
      <p:pic>
        <p:nvPicPr>
          <p:cNvPr id="3" name="Content Placeholder 9">
            <a:extLst>
              <a:ext uri="{60FC2A50-6887-4411-9A8C-EFC28BB083BC}">
                <a16:creationId xmlns:a16="http://schemas.microsoft.com/office/drawing/2010/main" id="{BF6AB3E5-45B4-4DFD-A833-E42708DAC03B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38501" r="-38501" t="0"/>
          <a:stretch>
            <a:fillRect/>
          </a:stretch>
        </p:blipFill>
        <p:spPr>
          <a:xfrm rot="0">
            <a:off x="264061" y="1610429"/>
            <a:ext cx="3580238" cy="1389345"/>
          </a:xfrm>
          <a:noFill/>
        </p:spPr>
      </p:pic>
      <p:pic>
        <p:nvPicPr>
          <p:cNvPr id="4" name="">
            <a:extLst>
              <a:ext uri="{10469F8D-2601-4BD2-86BC-DB9266DDB4EE}">
                <a16:creationId xmlns:a16="http://schemas.microsoft.com/office/drawing/2010/main" id="{D93EBCB9-CBCA-4F76-98CC-57D7CF494037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3766423" y="1609725"/>
            <a:ext cx="4476750" cy="1914525"/>
          </a:xfrm>
          <a:prstGeom prst="rect">
            <a:avLst/>
          </a:prstGeom>
          <a:noFill/>
        </p:spPr>
      </p:pic>
    </p:spTree>
    <p:extLst>
      <p:ext uri="{AEDDD4F6-15C5-41E5-BF15-3B0DD83D9FA4}">
        <p14:creationId xmlns:p14="http://schemas.microsoft.com/office/powerpoint/2010/main" val="169195415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prism dir="r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52D59E4B-6EEC-47D1-BC65-7ADC34370E1E}">
                <a16:creationId xmlns:a16="http://schemas.microsoft.com/office/drawing/2010/main" id="{AB400895-AAAE-4030-8E46-77835527353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90575" y="571500"/>
            <a:ext cx="7562850" cy="571500"/>
          </a:xfrm>
        </p:spPr>
        <p:txBody>
          <a:bodyPr rtlCol="0"/>
          <a:lstStyle/>
          <a:p>
            <a:pPr/>
            <a:r>
              <a:rPr b="1" dirty="0" lang="en-US" sz="2400">
                <a:latin typeface="Söhne"/>
              </a:rPr>
              <a:t>Future Enhancements:</a:t>
            </a:r>
            <a:endParaRPr b="1" dirty="0" lang="en-US" sz="2400">
              <a:latin typeface="Söhne"/>
            </a:endParaRPr>
          </a:p>
        </p:txBody>
      </p:sp>
      <p:sp>
        <p:nvSpPr>
          <p:cNvPr id="3" name="Content Placeholder 9">
            <a:extLst>
              <a:ext uri="{FAAA5A4A-85BC-46CC-A323-37087CDF466A}">
                <a16:creationId xmlns:a16="http://schemas.microsoft.com/office/drawing/2010/main" id="{9462C0F8-5684-4740-A8B2-193D70FF363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b="1" dirty="0" lang="en-US">
                <a:latin typeface="Söhne"/>
              </a:rPr>
              <a:t/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As technology evolves, consider expanding the system's capabilities with features like image uploads for student profiles, data exporting, and advanced sorting options.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Explore how machine learning and data analytics can further enhance educational data insights.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Adding students certificates also.</a:t>
            </a:r>
            <a:endParaRPr dirty="0" lang="en-US">
              <a:latin typeface="Söhne"/>
            </a:endParaRPr>
          </a:p>
        </p:txBody>
      </p:sp>
    </p:spTree>
    <p:extLst>
      <p:ext uri="{4EF738CA-39DC-430D-BBF0-8D2FFF3027A3}">
        <p14:creationId xmlns:p14="http://schemas.microsoft.com/office/powerpoint/2010/main" val="1691954150441"/>
      </p:ext>
    </p:extLst>
  </p:cSld>
  <p:clrMapOvr>
    <a:masterClrMapping/>
  </p:clrMapOvr>
  <p:transition spd="slow">
    <p:cover dir="l"/>
  </p:transition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82A287C2-F2EB-46D2-BBFA-ECCAFBD3AEBF}">
                <a16:creationId xmlns:a16="http://schemas.microsoft.com/office/drawing/2010/main" id="{1A71A510-7507-4A68-86EE-EA7ACE9377E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Conclusion</a:t>
            </a:r>
            <a:endParaRPr dirty="0" lang="en-US">
              <a:latin typeface="Söhne"/>
            </a:endParaRPr>
          </a:p>
        </p:txBody>
      </p:sp>
      <p:sp>
        <p:nvSpPr>
          <p:cNvPr id="3" name="Content Placeholder 9">
            <a:extLst>
              <a:ext uri="{D57B4CEF-A557-4A83-A574-3CF3D6A81568}">
                <a16:creationId xmlns:a16="http://schemas.microsoft.com/office/drawing/2010/main" id="{8B8C1A17-3DC6-4B92-B1E9-3B4DD5CF7BB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In conclusion, our exploration into building a Student Management System using Python and </a:t>
            </a:r>
            <a:r>
              <a:rPr dirty="0" err="1" lang="en-US">
                <a:latin typeface="Söhne"/>
              </a:rPr>
              <a:t>Tkinter</a:t>
            </a:r>
            <a:r>
              <a:rPr dirty="0" lang="en-US">
                <a:latin typeface="Söhne"/>
              </a:rPr>
              <a:t> has showcased the power of technology in streamlining educational data management. With the ever-growing need for organized student records, this application offers a robust solution that empowers educational institutions and administrators.</a:t>
            </a:r>
            <a:endParaRPr dirty="0" lang="en-US">
              <a:latin typeface="Söhne"/>
            </a:endParaRPr>
          </a:p>
        </p:txBody>
      </p:sp>
    </p:spTree>
    <p:extLst>
      <p:ext uri="{2F5B0D67-4BA0-47EB-B3A5-71917E7C9B05}">
        <p14:creationId xmlns:p14="http://schemas.microsoft.com/office/powerpoint/2010/main" val="1691954150442"/>
      </p:ext>
    </p:extLst>
  </p:cSld>
  <p:clrMapOvr>
    <a:masterClrMapping/>
  </p:clrMapOvr>
  <p:transition spd="slow">
    <p:fade thruBlk="false"/>
  </p:transition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46FCF775-C56D-4ADA-A358-38ED891DAFE2}">
                <a16:creationId xmlns:a16="http://schemas.microsoft.com/office/drawing/2010/main" id="{64B0F1A1-4236-4099-9A60-03C9CE7F5AE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31637" y="571500"/>
            <a:ext cx="7562850" cy="571500"/>
          </a:xfrm>
        </p:spPr>
        <p:txBody>
          <a:bodyPr rtlCol="0"/>
          <a:lstStyle/>
          <a:p>
            <a:pPr/>
            <a:r>
              <a:rPr b="1" dirty="0" lang="en-US">
                <a:latin typeface="Söhne"/>
              </a:rPr>
              <a:t>Introduction:</a:t>
            </a:r>
            <a:endParaRPr b="1" dirty="0" lang="en-US">
              <a:latin typeface="Söhne"/>
            </a:endParaRPr>
          </a:p>
        </p:txBody>
      </p:sp>
      <p:sp>
        <p:nvSpPr>
          <p:cNvPr id="3" name="Content Placeholder 9">
            <a:extLst>
              <a:ext uri="{9A11CA13-4A74-4810-B8EC-074AA5A9ABE8}">
                <a16:creationId xmlns:a16="http://schemas.microsoft.com/office/drawing/2010/main" id="{2B01F56D-CAC4-4420-A719-A69DD3B59DDC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In today's digital age, effective data management is the cornerstone of stream</a:t>
            </a:r>
            <a:r>
              <a:rPr dirty="0" lang="en-US">
                <a:latin typeface="Söhne"/>
              </a:rPr>
              <a:t>l</a:t>
            </a:r>
            <a:r>
              <a:rPr dirty="0" lang="en-US">
                <a:latin typeface="Söhne"/>
              </a:rPr>
              <a:t>ined operations in various domains.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Educational institutions, in particular, require robust systems to organize student information efficiently.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I </a:t>
            </a:r>
            <a:r>
              <a:rPr dirty="0" lang="en-US">
                <a:latin typeface="Söhne"/>
              </a:rPr>
              <a:t>will delve into the creation of a Student Management System using the power of Python and the </a:t>
            </a:r>
            <a:r>
              <a:rPr dirty="0" err="1" lang="en-US">
                <a:latin typeface="Söhne"/>
              </a:rPr>
              <a:t>Tkinter</a:t>
            </a:r>
            <a:r>
              <a:rPr dirty="0" lang="en-US">
                <a:latin typeface="Söhne"/>
              </a:rPr>
              <a:t> GUI library.</a:t>
            </a:r>
            <a:endParaRPr dirty="0" lang="en-US">
              <a:latin typeface="Söhne"/>
            </a:endParaRPr>
          </a:p>
        </p:txBody>
      </p:sp>
    </p:spTree>
    <p:extLst>
      <p:ext uri="{1913CEC9-0BBC-4DB9-935F-B0E59479C35C}">
        <p14:creationId xmlns:p14="http://schemas.microsoft.com/office/powerpoint/2010/main" val="169195415042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05D31D2-0ABE-4090-92CC-D70807DAE5DD}">
                <a16:creationId xmlns:a16="http://schemas.microsoft.com/office/drawing/2010/main" id="{984DEDAA-C04A-4448-9ADE-A936011AA86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90575" y="571500"/>
            <a:ext cx="7707563" cy="701230"/>
          </a:xfrm>
        </p:spPr>
        <p:txBody>
          <a:bodyPr rtlCol="0"/>
          <a:lstStyle/>
          <a:p>
            <a:pPr/>
            <a:r>
              <a:rPr b="1" dirty="0" lang="en-US" sz="2400">
                <a:latin typeface="Söhne"/>
              </a:rPr>
              <a:t>Importance of Data Management:</a:t>
            </a:r>
            <a:endParaRPr b="1" dirty="0" lang="en-US" sz="2400">
              <a:latin typeface="Söhne"/>
            </a:endParaRPr>
          </a:p>
        </p:txBody>
      </p:sp>
      <p:sp>
        <p:nvSpPr>
          <p:cNvPr id="3" name="Content Placeholder 9">
            <a:extLst>
              <a:ext uri="{6E3CBFE5-43F2-4A3D-ACCB-FD1E3855327D}">
                <a16:creationId xmlns:a16="http://schemas.microsoft.com/office/drawing/2010/main" id="{95C7BA7B-7C86-4370-A067-E73C936BB73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Educational institutions handle vast amounts of student data, ranging from personal details to academic records.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Efficient data management enhances administrative processes, decision-making, and communication.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The Student Management System we're about to explore addresses these needs by offering a user-friendly interface to manage student records.</a:t>
            </a:r>
            <a:endParaRPr dirty="0" lang="en-US">
              <a:latin typeface="Söhne"/>
            </a:endParaRPr>
          </a:p>
        </p:txBody>
      </p:sp>
    </p:spTree>
    <p:extLst>
      <p:ext uri="{5536DDC0-7512-4698-8D0E-00C48E3BEE37}">
        <p14:creationId xmlns:p14="http://schemas.microsoft.com/office/powerpoint/2010/main" val="16919541504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F257A65-B521-4743-8BB4-D2AE229B32BC}">
                <a16:creationId xmlns:a16="http://schemas.microsoft.com/office/drawing/2010/main" id="{B13F7162-7FAF-4BC3-A7D9-F5DA3F5FFC0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 sz="2400">
                <a:latin typeface="Söhne"/>
              </a:rPr>
              <a:t>Python and </a:t>
            </a:r>
            <a:r>
              <a:rPr b="1" dirty="0" err="1" lang="en-US" sz="2400">
                <a:latin typeface="Söhne"/>
              </a:rPr>
              <a:t>Tkinter</a:t>
            </a:r>
            <a:r>
              <a:rPr b="1" dirty="0" lang="en-US" sz="2400">
                <a:latin typeface="Söhne"/>
              </a:rPr>
              <a:t>:</a:t>
            </a:r>
            <a:endParaRPr b="1" dirty="0" lang="en-US" sz="2400">
              <a:latin typeface="Söhne"/>
            </a:endParaRPr>
          </a:p>
        </p:txBody>
      </p:sp>
      <p:sp>
        <p:nvSpPr>
          <p:cNvPr id="3" name="Content Placeholder 9">
            <a:extLst>
              <a:ext uri="{79CEC84C-190D-4068-8014-3C9860EC067F}">
                <a16:creationId xmlns:a16="http://schemas.microsoft.com/office/drawing/2010/main" id="{16F879C8-9BBA-4917-8E24-CD553D61EF4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Python, a versatile programming language, provides the foundation for our application.</a:t>
            </a:r>
          </a:p>
          <a:p>
            <a:pPr>
              <a:buChar char="→"/>
            </a:pPr>
            <a:r>
              <a:rPr dirty="0" err="1" lang="en-US">
                <a:latin typeface="Söhne"/>
              </a:rPr>
              <a:t>Tkinter</a:t>
            </a:r>
            <a:r>
              <a:rPr dirty="0" lang="en-US">
                <a:latin typeface="Söhne"/>
              </a:rPr>
              <a:t>, a standard GUI library in Python, empowers us to create intuitive graphical interfaces.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This combination allows us to build an application that simplifies the management of student records while ensuring user interaction and convenience.</a:t>
            </a:r>
            <a:endParaRPr dirty="0" lang="en-US">
              <a:latin typeface="Söhne"/>
            </a:endParaRPr>
          </a:p>
        </p:txBody>
      </p:sp>
    </p:spTree>
    <p:extLst>
      <p:ext uri="{7730B53F-B89A-4E00-A771-7F89B6D86B9A}">
        <p14:creationId xmlns:p14="http://schemas.microsoft.com/office/powerpoint/2010/main" val="1691954150426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19F026FE-A82A-4C2F-8746-980D426B7F43}">
                <a16:creationId xmlns:a16="http://schemas.microsoft.com/office/drawing/2010/main" id="{D7B13223-AD76-4E44-BA25-D153C3C19F2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 sz="2400">
                <a:latin typeface="Söhne"/>
              </a:rPr>
              <a:t>Key Features of the System:</a:t>
            </a:r>
            <a:endParaRPr b="1" dirty="0" lang="en-US" sz="2400">
              <a:latin typeface="Söhne"/>
            </a:endParaRPr>
          </a:p>
        </p:txBody>
      </p:sp>
      <p:sp>
        <p:nvSpPr>
          <p:cNvPr id="3" name="Content Placeholder 9">
            <a:extLst>
              <a:ext uri="{5E3FDF8E-FD9B-45B1-9C37-724DF68B3C1C}">
                <a16:creationId xmlns:a16="http://schemas.microsoft.com/office/drawing/2010/main" id="{014B463C-424D-4DCE-995A-FA838C096BB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Secure User Authentication: Users can log in with their credentials, ensuring data privacy and security.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Account Creation: New users can create accounts with unique usernames and passwords.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Student Record Management: Easily add, update, search for, and delete student records.</a:t>
            </a:r>
          </a:p>
          <a:p>
            <a:pPr>
              <a:buChar char="→"/>
            </a:pPr>
            <a:r>
              <a:rPr dirty="0" lang="en-US">
                <a:latin typeface="Söhne"/>
              </a:rPr>
              <a:t>Graphical User Interface: Tkinter's intuitive widgets enhance the user experience and streamline data entry.</a:t>
            </a:r>
            <a:endParaRPr dirty="0" lang="en-US">
              <a:latin typeface="Söhne"/>
            </a:endParaRPr>
          </a:p>
        </p:txBody>
      </p:sp>
    </p:spTree>
    <p:extLst>
      <p:ext uri="{F4286FD9-5E24-4E60-A7F8-A260D2A21178}">
        <p14:creationId xmlns:p14="http://schemas.microsoft.com/office/powerpoint/2010/main" val="16919541504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B1D66D1-144A-4635-BC48-1A242C1EC634}">
                <a16:creationId xmlns:a16="http://schemas.microsoft.com/office/drawing/2010/main" id="{87B7181D-7A92-4DE9-AE9C-FBE92D82F19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 sz="2800">
                <a:latin typeface="Söhne"/>
              </a:rPr>
              <a:t>Libraries Used:</a:t>
            </a:r>
            <a:endParaRPr b="1" dirty="0" lang="en-US" sz="2800">
              <a:latin typeface="Söhne"/>
            </a:endParaRPr>
          </a:p>
        </p:txBody>
      </p:sp>
      <p:sp>
        <p:nvSpPr>
          <p:cNvPr id="3" name="Content Placeholder 9">
            <a:extLst>
              <a:ext uri="{6574CC9D-BEB2-4B63-81D0-4E51A36AEB51}">
                <a16:creationId xmlns:a16="http://schemas.microsoft.com/office/drawing/2010/main" id="{36AF37F5-7582-48AF-8133-CBD818E9089F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77500" lnSpcReduction="20000"/>
          </a:bodyPr>
          <a:lstStyle/>
          <a:p>
            <a:pPr/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tkinter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: A standard GUI library for creating graphical user interfaces in Python.</a:t>
            </a:r>
          </a:p>
          <a:p>
            <a:pPr>
              <a:buAutoNum type="arabicPeriod"/>
            </a:pP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mysql</a:t>
            </a:r>
            <a:r>
              <a:rPr b="1" dirty="0" lang="en-US" sz="1800">
                <a:solidFill>
                  <a:schemeClr val="tx1"/>
                </a:solidFill>
                <a:latin typeface="Söhne Mono"/>
              </a:rPr>
              <a:t>.connector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: A library for connecting to and interacting with MySQL databases.</a:t>
            </a:r>
          </a:p>
          <a:p>
            <a:pPr>
              <a:buAutoNum type="arabicPeriod"/>
            </a:pP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ttkthemes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: A library that provides themed widgets for </a:t>
            </a:r>
            <a:r>
              <a:rPr dirty="0" err="1" lang="en-US" sz="1800">
                <a:solidFill>
                  <a:schemeClr val="tx1"/>
                </a:solidFill>
                <a:latin typeface="Söhne"/>
              </a:rPr>
              <a:t>Tkinter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.</a:t>
            </a:r>
          </a:p>
          <a:p>
            <a:pPr>
              <a:buAutoNum type="arabicPeriod"/>
            </a:pP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ttk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: Part of the </a:t>
            </a:r>
            <a:r>
              <a:rPr dirty="0" err="1" lang="en-US" sz="1800">
                <a:solidFill>
                  <a:schemeClr val="tx1"/>
                </a:solidFill>
                <a:latin typeface="Söhne"/>
              </a:rPr>
              <a:t>Tkinter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 library, it stands for "themed </a:t>
            </a:r>
            <a:r>
              <a:rPr dirty="0" err="1" lang="en-US" sz="1800">
                <a:solidFill>
                  <a:schemeClr val="tx1"/>
                </a:solidFill>
                <a:latin typeface="Söhne"/>
              </a:rPr>
              <a:t>Tkinter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" and provides enhanced widgets.</a:t>
            </a:r>
          </a:p>
          <a:p>
            <a:pPr>
              <a:buAutoNum type="arabicPeriod"/>
            </a:pP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messagebox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: A module from </a:t>
            </a:r>
            <a:r>
              <a:rPr dirty="0" err="1" lang="en-US" sz="1800">
                <a:solidFill>
                  <a:schemeClr val="tx1"/>
                </a:solidFill>
                <a:latin typeface="Söhne"/>
              </a:rPr>
              <a:t>Tkinter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 used to display message boxes and dialogs.</a:t>
            </a:r>
          </a:p>
          <a:p>
            <a:pPr>
              <a:buAutoNum type="arabicPeriod"/>
            </a:pP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tkcalendar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: A module for integrating calendar widgets into </a:t>
            </a:r>
            <a:r>
              <a:rPr dirty="0" err="1" lang="en-US" sz="1800">
                <a:solidFill>
                  <a:schemeClr val="tx1"/>
                </a:solidFill>
                <a:latin typeface="Söhne"/>
              </a:rPr>
              <a:t>Tkinter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 applications.</a:t>
            </a:r>
          </a:p>
          <a:p>
            <a:pPr>
              <a:buAutoNum type="arabicPeriod"/>
            </a:pP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PIL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 (Python Imaging Library): Used for image handling and proc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essing.</a:t>
            </a:r>
          </a:p>
          <a:p>
            <a:pPr>
              <a:buAutoNum type="arabicPeriod"/>
            </a:pPr>
            <a:r>
              <a:rPr b="1" dirty="0" lang="en-US" sz="1800">
                <a:solidFill>
                  <a:schemeClr val="tx1"/>
                </a:solidFill>
                <a:latin typeface="Söhne Mono"/>
              </a:rPr>
              <a:t>Image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, </a:t>
            </a: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ImageTk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 from </a:t>
            </a:r>
            <a:r>
              <a:rPr b="1" dirty="0" err="1" lang="en-US" sz="1800">
                <a:solidFill>
                  <a:schemeClr val="tx1"/>
                </a:solidFill>
                <a:latin typeface="Söhne Mono"/>
              </a:rPr>
              <a:t>PIL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: Used for working with images in the </a:t>
            </a:r>
            <a:r>
              <a:rPr dirty="0" err="1" lang="en-US" sz="1800">
                <a:solidFill>
                  <a:schemeClr val="tx1"/>
                </a:solidFill>
                <a:latin typeface="Söhne"/>
              </a:rPr>
              <a:t>Tkinter</a:t>
            </a:r>
            <a:r>
              <a:rPr dirty="0" lang="en-US" sz="1800">
                <a:solidFill>
                  <a:schemeClr val="tx1"/>
                </a:solidFill>
                <a:latin typeface="Söhne"/>
              </a:rPr>
              <a:t> interface.</a:t>
            </a:r>
            <a:endParaRPr dirty="0" lang="en-US" sz="1800">
              <a:solidFill>
                <a:schemeClr val="tx1"/>
              </a:solidFill>
              <a:latin typeface="Söhne"/>
            </a:endParaRPr>
          </a:p>
        </p:txBody>
      </p:sp>
    </p:spTree>
    <p:extLst>
      <p:ext uri="{98BDC445-0A40-4298-83F0-5C5789610064}">
        <p14:creationId xmlns:p14="http://schemas.microsoft.com/office/powerpoint/2010/main" val="1691954150429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44FEE50F-EFFE-4F2B-A9D2-C96A4005B01D}">
                <a16:creationId xmlns:a16="http://schemas.microsoft.com/office/drawing/2010/main" id="{B52C7F30-71E9-4157-AEED-D48D9A1BF13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 sz="2400">
                <a:latin typeface="Söhne"/>
              </a:rPr>
              <a:t>Functions and Their Descriptions:</a:t>
            </a:r>
            <a:endParaRPr b="1" dirty="0" lang="en-US" sz="2400">
              <a:latin typeface="Söhne"/>
            </a:endParaRPr>
          </a:p>
        </p:txBody>
      </p:sp>
      <p:sp>
        <p:nvSpPr>
          <p:cNvPr id="3" name="Content Placeholder 9">
            <a:extLst>
              <a:ext uri="{1CEABDC9-D480-48A6-BAF7-BDA2D7BB6394}">
                <a16:creationId xmlns:a16="http://schemas.microsoft.com/office/drawing/2010/main" id="{F04D3286-CF78-4891-9FE7-2CAD0AC1D39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35212" y="1014793"/>
            <a:ext cx="7562850" cy="2934833"/>
          </a:xfrm>
        </p:spPr>
        <p:txBody>
          <a:bodyPr rtlCol="0" vert="horz">
            <a:noAutofit/>
          </a:bodyPr>
          <a:lstStyle/>
          <a:p>
            <a:pPr/>
            <a:r>
              <a:rPr b="1" dirty="0" lang="en-US" sz="900">
                <a:latin typeface="Söhne Mono"/>
              </a:rPr>
              <a:t>view_details(event)</a:t>
            </a:r>
            <a:r>
              <a:rPr dirty="0" lang="en-US" sz="900">
                <a:latin typeface="Söhne"/>
              </a:rPr>
              <a:t>: Displays detailed information about a selected student when a row in the student table is clicked.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view_student_details(student_id)</a:t>
            </a:r>
            <a:r>
              <a:rPr dirty="0" lang="en-US" sz="900">
                <a:latin typeface="Söhne"/>
              </a:rPr>
              <a:t>: Creates a window to display student details based on the provided student ID.</a:t>
            </a:r>
          </a:p>
          <a:p>
            <a:pPr>
              <a:buAutoNum type="arabicPeriod"/>
            </a:pPr>
            <a:r>
              <a:rPr b="1" dirty="0" err="1" lang="en-US" sz="900">
                <a:latin typeface="Söhne Mono"/>
              </a:rPr>
              <a:t>iexit</a:t>
            </a:r>
            <a:r>
              <a:rPr b="1" dirty="0" lang="en-US" sz="900">
                <a:latin typeface="Söhne Mono"/>
              </a:rPr>
              <a:t>()</a:t>
            </a:r>
            <a:r>
              <a:rPr dirty="0" lang="en-US" sz="900">
                <a:latin typeface="Söhne"/>
              </a:rPr>
              <a:t>: Asks for confirmation before exiting the application.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toplevel_data(title, button_text, command)</a:t>
            </a:r>
            <a:r>
              <a:rPr dirty="0" lang="en-US" sz="900">
                <a:latin typeface="Söhne"/>
              </a:rPr>
              <a:t>: Creates a Toplevel window for adding, updating, or searching student data.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update_data()</a:t>
            </a:r>
            <a:r>
              <a:rPr dirty="0" lang="en-US" sz="900">
                <a:latin typeface="Söhne"/>
              </a:rPr>
              <a:t>: Updates the data of a selected student in the database based on the input provided.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show_student()</a:t>
            </a:r>
            <a:r>
              <a:rPr dirty="0" lang="en-US" sz="900">
                <a:latin typeface="Söhne"/>
              </a:rPr>
              <a:t>: Retrieves and displays all student records in the student table.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delete_student()</a:t>
            </a:r>
            <a:r>
              <a:rPr dirty="0" lang="en-US" sz="900">
                <a:latin typeface="Söhne"/>
              </a:rPr>
              <a:t>: Deletes the selected student's record from the database and updates the student table.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search_data()</a:t>
            </a:r>
            <a:r>
              <a:rPr dirty="0" lang="en-US" sz="900">
                <a:latin typeface="Söhne"/>
              </a:rPr>
              <a:t>: Searches for student records based on provided criteria and updates the student table.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add_data()</a:t>
            </a:r>
            <a:r>
              <a:rPr dirty="0" lang="en-US" sz="900">
                <a:latin typeface="Söhne"/>
              </a:rPr>
              <a:t>: Adds a new student record to the database based on the provided input and updates the student table.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slider()</a:t>
            </a:r>
            <a:r>
              <a:rPr dirty="0" lang="en-US" sz="900">
                <a:latin typeface="Söhne"/>
              </a:rPr>
              <a:t>: Animates a text slider on the main GUI.</a:t>
            </a:r>
          </a:p>
          <a:p>
            <a:pPr>
              <a:buAutoNum type="arabicPeriod"/>
            </a:pPr>
            <a:r>
              <a:rPr b="1" dirty="0" lang="en-US" sz="900">
                <a:latin typeface="Söhne Mono"/>
              </a:rPr>
              <a:t>clock()</a:t>
            </a:r>
            <a:r>
              <a:rPr dirty="0" lang="en-US" sz="900">
                <a:latin typeface="Söhne"/>
              </a:rPr>
              <a:t>: Updates a label with the current date and time.</a:t>
            </a:r>
          </a:p>
          <a:p>
            <a:pPr>
              <a:buAutoNum type="arabicPeriod"/>
            </a:pPr>
            <a:r>
              <a:rPr b="1" dirty="0" err="1" lang="en-US" sz="900">
                <a:latin typeface="Söhne Mono"/>
              </a:rPr>
              <a:t>mainloop</a:t>
            </a:r>
            <a:r>
              <a:rPr b="1" dirty="0" lang="en-US" sz="900">
                <a:latin typeface="Söhne Mono"/>
              </a:rPr>
              <a:t>()</a:t>
            </a:r>
            <a:r>
              <a:rPr dirty="0" lang="en-US" sz="900">
                <a:latin typeface="Söhne"/>
              </a:rPr>
              <a:t>: Starts the main event loop of the </a:t>
            </a:r>
            <a:r>
              <a:rPr dirty="0" err="1" lang="en-US" sz="900">
                <a:latin typeface="Söhne"/>
              </a:rPr>
              <a:t>Tkinter</a:t>
            </a:r>
            <a:r>
              <a:rPr dirty="0" lang="en-US" sz="900">
                <a:latin typeface="Söhne"/>
              </a:rPr>
              <a:t> application.</a:t>
            </a:r>
            <a:endParaRPr dirty="0" lang="en-US" sz="900">
              <a:latin typeface="Söhne"/>
            </a:endParaRPr>
          </a:p>
        </p:txBody>
      </p:sp>
    </p:spTree>
    <p:extLst>
      <p:ext uri="{0A9DAD02-CF3C-460B-8DD9-2B7006136F34}">
        <p14:creationId xmlns:p14="http://schemas.microsoft.com/office/powerpoint/2010/main" val="16919541504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C1F663C-09E8-4CE6-907B-16CA4D589876}">
                <a16:creationId xmlns:a16="http://schemas.microsoft.com/office/drawing/2010/main" id="{4121314B-0CC2-40E5-97BD-4403572FD40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400">
                <a:latin typeface="Söhne"/>
              </a:rPr>
              <a:t>Data Storage and Retrieval</a:t>
            </a:r>
            <a:endParaRPr dirty="0" lang="en-US" sz="2400">
              <a:latin typeface="Söhne"/>
            </a:endParaRPr>
          </a:p>
        </p:txBody>
      </p:sp>
      <p:sp>
        <p:nvSpPr>
          <p:cNvPr id="3" name="Content Placeholder 9">
            <a:extLst>
              <a:ext uri="{E27E2C8B-3BA0-4148-9840-68C7285F22CB}">
                <a16:creationId xmlns:a16="http://schemas.microsoft.com/office/drawing/2010/main" id="{D4A9042F-341E-43E2-B5F7-F75B2FB45E0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25000" lnSpcReduction="20000"/>
          </a:bodyPr>
          <a:lstStyle/>
          <a:p>
            <a:pPr/>
            <a:r>
              <a:rPr b="1" dirty="0" lang="en-US" sz="4000">
                <a:latin typeface="Söhne"/>
              </a:rPr>
              <a:t>Central Role of Data Storage:</a:t>
            </a:r>
          </a:p>
          <a:p>
            <a:pPr>
              <a:buChar char="→"/>
            </a:pPr>
            <a:r>
              <a:rPr dirty="0" lang="en-US" sz="4000">
                <a:latin typeface="Söhne"/>
              </a:rPr>
              <a:t>Efficient student data management begins with a robust storage system.</a:t>
            </a:r>
          </a:p>
          <a:p>
            <a:pPr>
              <a:buChar char="→"/>
            </a:pPr>
            <a:r>
              <a:rPr dirty="0" lang="en-US" sz="4000">
                <a:latin typeface="Söhne"/>
              </a:rPr>
              <a:t>MySQL, a popular relational database management system, is our choice for storing and organizing student information.</a:t>
            </a:r>
          </a:p>
          <a:p>
            <a:pPr>
              <a:buChar char="→"/>
            </a:pPr>
            <a:r>
              <a:rPr dirty="0" lang="en-US" sz="4000">
                <a:latin typeface="Söhne"/>
              </a:rPr>
              <a:t>Each user has a dedicated table within the database, ensuring data separation and security.</a:t>
            </a:r>
          </a:p>
          <a:p>
            <a:pPr/>
            <a:r>
              <a:rPr b="1" dirty="0" lang="en-US" sz="4000">
                <a:latin typeface="Söhne"/>
              </a:rPr>
              <a:t>User-Specific Data Storage:</a:t>
            </a:r>
          </a:p>
          <a:p>
            <a:pPr>
              <a:buChar char="→"/>
            </a:pPr>
            <a:r>
              <a:rPr dirty="0" lang="en-US" sz="4000">
                <a:latin typeface="Söhne"/>
              </a:rPr>
              <a:t>The system uses the </a:t>
            </a:r>
            <a:r>
              <a:rPr b="1" dirty="0" lang="en-US" sz="4000">
                <a:latin typeface="Söhne Mono"/>
              </a:rPr>
              <a:t>global_username</a:t>
            </a:r>
            <a:r>
              <a:rPr dirty="0" lang="en-US" sz="4000">
                <a:latin typeface="Söhne"/>
              </a:rPr>
              <a:t> variable to identify the current user.</a:t>
            </a:r>
          </a:p>
          <a:p>
            <a:pPr>
              <a:buChar char="→"/>
            </a:pPr>
            <a:r>
              <a:rPr dirty="0" lang="en-US" sz="4000">
                <a:latin typeface="Söhne"/>
              </a:rPr>
              <a:t>This username becomes the table name in the MySQL database, allowing personalized data storage.</a:t>
            </a:r>
          </a:p>
          <a:p>
            <a:pPr>
              <a:buChar char="→"/>
            </a:pPr>
            <a:r>
              <a:rPr dirty="0" lang="en-US" sz="4000">
                <a:latin typeface="Söhne"/>
              </a:rPr>
              <a:t>Personalized tables ensure that user data remains distinct and easily manageable.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9939EBB0-8F1F-40B4-B71C-ADE766104850}">
        <p14:creationId xmlns:p14="http://schemas.microsoft.com/office/powerpoint/2010/main" val="16919541504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14F2EC3-5176-4D83-A204-F30EC2F01D58}">
                <a16:creationId xmlns:a16="http://schemas.microsoft.com/office/drawing/2010/main" id="{2CFACE71-3C1D-47D6-9A7E-477B17A20F4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9">
            <a:extLst>
              <a:ext uri="{6431CAD6-6BD5-472A-AAEA-D1B55C55F40C}">
                <a16:creationId xmlns:a16="http://schemas.microsoft.com/office/drawing/2010/main" id="{D7DF9B24-6114-44CD-954A-50DCA09D923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32500" lnSpcReduction="20000"/>
          </a:bodyPr>
          <a:lstStyle/>
          <a:p>
            <a:pPr/>
            <a:r>
              <a:rPr b="1" dirty="0" lang="en-US" sz="4000">
                <a:latin typeface="Söhne"/>
              </a:rPr>
              <a:t>Retrieving Student Data:</a:t>
            </a:r>
          </a:p>
          <a:p>
            <a:pPr/>
            <a:r>
              <a:rPr dirty="0" lang="en-US" sz="4000">
                <a:latin typeface="Söhne"/>
              </a:rPr>
              <a:t>The system retrieves student data from the user's specific table using SQL queries.</a:t>
            </a:r>
          </a:p>
          <a:p>
            <a:pPr/>
            <a:r>
              <a:rPr dirty="0" lang="en-US" sz="4000">
                <a:latin typeface="Söhne"/>
              </a:rPr>
              <a:t>When a user accesses the system, their unique table is queried to display their students' records.</a:t>
            </a:r>
          </a:p>
          <a:p>
            <a:pPr/>
            <a:r>
              <a:rPr dirty="0" lang="en-US" sz="4000">
                <a:latin typeface="Söhne"/>
              </a:rPr>
              <a:t>This personalized approach enhances data organization and accessibility.</a:t>
            </a:r>
            <a:r>
              <a:rPr dirty="0" lang="en-US" sz="2800">
                <a:solidFill>
                  <a:srgbClr val="ffffff"/>
                </a:solidFill>
                <a:latin typeface="Söhne Mono"/>
              </a:rPr>
              <a:t> </a:t>
            </a:r>
            <a:r>
              <a:rPr dirty="0" lang="en-US" sz="2800">
                <a:solidFill>
                  <a:srgbClr val="ffffff"/>
                </a:solidFill>
                <a:latin typeface="Söhne Mono"/>
              </a:rPr>
              <a:t>=</a:t>
            </a:r>
            <a:r>
              <a:rPr dirty="0" lang="en-US" sz="2800">
                <a:solidFill>
                  <a:srgbClr val="ffffff"/>
                </a:solidFill>
                <a:latin typeface="Söhne Mono"/>
              </a:rPr>
              <a:t> </a:t>
            </a:r>
            <a:r>
              <a:rPr dirty="0" lang="en-US" sz="2800">
                <a:solidFill>
                  <a:srgbClr val="ffffff"/>
                </a:solidFill>
                <a:latin typeface="Söhne Mono"/>
              </a:rPr>
              <a:t>%</a:t>
            </a:r>
            <a:r>
              <a:rPr dirty="0" lang="en-US" sz="2800">
                <a:solidFill>
                  <a:srgbClr val="ffffff"/>
                </a:solidFill>
                <a:latin typeface="Söhne Mono"/>
              </a:rPr>
              <a:t>s</a:t>
            </a:r>
          </a:p>
          <a:p>
            <a:pPr/>
            <a:r>
              <a:rPr b="1" dirty="0" lang="en-US" sz="4000">
                <a:latin typeface="Söhne"/>
              </a:rPr>
              <a:t>Advantages of </a:t>
            </a:r>
            <a:r>
              <a:rPr b="1" dirty="0" lang="en-US" sz="4000">
                <a:latin typeface="Söhne"/>
              </a:rPr>
              <a:t>the Approach:</a:t>
            </a:r>
          </a:p>
          <a:p>
            <a:pPr/>
            <a:r>
              <a:rPr b="0" dirty="0" lang="en-US" sz="4000">
                <a:latin typeface="Söhne"/>
              </a:rPr>
              <a:t>Personalized data storage ensures that each user has their own isolated dataset.</a:t>
            </a:r>
          </a:p>
          <a:p>
            <a:pPr/>
            <a:r>
              <a:rPr b="0" dirty="0" lang="en-US" sz="4000">
                <a:latin typeface="Söhne"/>
              </a:rPr>
              <a:t>User-specific queries simplify data retrieval and manipulation.</a:t>
            </a:r>
          </a:p>
          <a:p>
            <a:pPr/>
            <a:r>
              <a:rPr b="0" dirty="0" lang="en-US" sz="4000">
                <a:latin typeface="Söhne"/>
              </a:rPr>
              <a:t>MySQL's reliability and efficiency enhance the overall performance of the application.</a:t>
            </a:r>
            <a:endParaRPr b="0" dirty="0" lang="en-US" sz="4000">
              <a:latin typeface="Söhne"/>
            </a:endParaRPr>
          </a:p>
        </p:txBody>
      </p:sp>
    </p:spTree>
    <p:extLst>
      <p:ext uri="{1F6C4319-5DE7-40F9-88C4-7A950DEE7BE4}">
        <p14:creationId xmlns:p14="http://schemas.microsoft.com/office/powerpoint/2010/main" val="1691954150433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12:0:0" val="6"/>
  <p:tag name="fontWeight:10:0:0" val="6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4" val="Source Sans Pro-demi_bold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2023-08-13T11:15:54Z</dcterms:created>
  <dcterms:modified xsi:type="dcterms:W3CDTF">2023-08-13T12:12:10Z</dcterms:modified>
</cp:coreProperties>
</file>