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8" r:id="rId5"/>
    <p:sldId id="266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957532"/>
            <a:ext cx="6649237" cy="2534153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introduction &amp; </a:t>
            </a:r>
            <a:r>
              <a:rPr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Python Basic Knowledge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3604404"/>
            <a:ext cx="6480048" cy="1752600"/>
          </a:xfrm>
        </p:spPr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6" name="Picture 5" descr="410Z2CHLy2L._AC_UF1000,1000_QL80_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090A0F"/>
              </a:clrFrom>
              <a:clrTo>
                <a:srgbClr val="090A0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7885" y="2497128"/>
            <a:ext cx="1993844" cy="2989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:- </a:t>
            </a:r>
            <a:r>
              <a:rPr lang="en-US" dirty="0" err="1" smtClean="0"/>
              <a:t>Rohan</a:t>
            </a:r>
            <a:r>
              <a:rPr lang="en-US" dirty="0" smtClean="0"/>
              <a:t> </a:t>
            </a:r>
            <a:r>
              <a:rPr lang="en-US" dirty="0" err="1" smtClean="0"/>
              <a:t>khokhar</a:t>
            </a:r>
            <a:endParaRPr lang="en-US" dirty="0" smtClean="0"/>
          </a:p>
          <a:p>
            <a:endParaRPr dirty="0"/>
          </a:p>
          <a:p>
            <a:r>
              <a:rPr lang="en-US" dirty="0" smtClean="0"/>
              <a:t>Study :- BCA IT</a:t>
            </a:r>
          </a:p>
          <a:p>
            <a:endParaRPr dirty="0"/>
          </a:p>
          <a:p>
            <a:r>
              <a:rPr lang="en-US" dirty="0" smtClean="0"/>
              <a:t>From  :- </a:t>
            </a:r>
            <a:r>
              <a:rPr lang="en-US" dirty="0" err="1" smtClean="0"/>
              <a:t>Bhagwan</a:t>
            </a:r>
            <a:r>
              <a:rPr lang="en-US" dirty="0" smtClean="0"/>
              <a:t> </a:t>
            </a:r>
            <a:r>
              <a:rPr lang="en-US" dirty="0" err="1" smtClean="0"/>
              <a:t>Mahavir</a:t>
            </a:r>
            <a:r>
              <a:rPr lang="en-US" dirty="0" smtClean="0"/>
              <a:t> University</a:t>
            </a:r>
          </a:p>
          <a:p>
            <a:endParaRPr lang="en-US" dirty="0" smtClean="0"/>
          </a:p>
          <a:p>
            <a:r>
              <a:rPr lang="en-US" dirty="0" smtClean="0"/>
              <a:t>Contact  :- 9016478938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rmAutofit/>
          </a:bodyPr>
          <a:lstStyle/>
          <a:p>
            <a:r>
              <a:rPr dirty="0" smtClean="0"/>
              <a:t>Python</a:t>
            </a:r>
            <a:r>
              <a:rPr lang="en-US" dirty="0" smtClean="0"/>
              <a:t> :- </a:t>
            </a:r>
          </a:p>
          <a:p>
            <a:pPr>
              <a:buNone/>
            </a:pPr>
            <a:r>
              <a:rPr lang="en-US" sz="2600" dirty="0" smtClean="0"/>
              <a:t>     Python is a high-level, interpreted programming language known for its readability and versatility. Created by Guido van </a:t>
            </a:r>
            <a:r>
              <a:rPr lang="en-US" sz="2600" dirty="0" err="1" smtClean="0"/>
              <a:t>Rossum</a:t>
            </a:r>
            <a:r>
              <a:rPr lang="en-US" sz="2600" dirty="0" smtClean="0"/>
              <a:t> and first released in 1991, Python emphasizes code readability and simplicity, making it an excellent choice for both beginners and experienced developers.</a:t>
            </a:r>
          </a:p>
        </p:txBody>
      </p:sp>
      <p:pic>
        <p:nvPicPr>
          <p:cNvPr id="7" name="Picture 6" descr="410Z2CHLy2L._AC_UF1000,1000_QL80_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090A0E"/>
              </a:clrFrom>
              <a:clrTo>
                <a:srgbClr val="090A0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8052" y="580723"/>
            <a:ext cx="1302589" cy="1952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read and write</a:t>
            </a:r>
          </a:p>
          <a:p>
            <a:r>
              <a:rPr lang="fr-FR" dirty="0" smtClean="0"/>
              <a:t>Versatile: Web </a:t>
            </a:r>
            <a:r>
              <a:rPr lang="fr-FR" dirty="0" err="1" smtClean="0"/>
              <a:t>development</a:t>
            </a:r>
            <a:r>
              <a:rPr lang="fr-FR" dirty="0" smtClean="0"/>
              <a:t>, data science, automation, etc.</a:t>
            </a:r>
          </a:p>
          <a:p>
            <a:r>
              <a:rPr lang="en-US" dirty="0" smtClean="0"/>
              <a:t>Large community and extensive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9508" y="1043796"/>
            <a:ext cx="70650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624" lvl="0" indent="-384048" defTabSz="914400">
              <a:spcBef>
                <a:spcPct val="20000"/>
              </a:spcBef>
              <a:buClr>
                <a:srgbClr val="6EA0B0"/>
              </a:buClr>
              <a:buSzPct val="80000"/>
              <a:buFont typeface="Wingdings 2"/>
              <a:buChar char=""/>
            </a:pPr>
            <a:r>
              <a:rPr lang="en-US" sz="3000" dirty="0" smtClean="0">
                <a:solidFill>
                  <a:prstClr val="white"/>
                </a:solidFill>
              </a:rPr>
              <a:t> Features of Python </a:t>
            </a:r>
          </a:p>
          <a:p>
            <a:pPr marL="420624" lvl="0" indent="-384048" defTabSz="91440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en-US" sz="3000" dirty="0" smtClean="0">
                <a:solidFill>
                  <a:prstClr val="white"/>
                </a:solidFill>
              </a:rPr>
              <a:t>    </a:t>
            </a:r>
          </a:p>
          <a:p>
            <a:pPr marL="420624" lvl="0" indent="-384048" defTabSz="91440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en-US" sz="3000" dirty="0" smtClean="0">
                <a:solidFill>
                  <a:prstClr val="white"/>
                </a:solidFill>
              </a:rPr>
              <a:t>    </a:t>
            </a:r>
          </a:p>
          <a:p>
            <a:pPr marL="420624" lvl="0" indent="-384048" defTabSz="91440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en-US" sz="3000" dirty="0" smtClean="0">
                <a:solidFill>
                  <a:prstClr val="white"/>
                </a:solidFill>
              </a:rPr>
              <a:t>    3.versatility</a:t>
            </a:r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9" name="Picture 8" descr="pythonfeatu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4" y="1800260"/>
            <a:ext cx="6596368" cy="3384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Basic 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Syntax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Case-sensitive, indentation matters</a:t>
            </a:r>
          </a:p>
          <a:p>
            <a:r>
              <a:rPr dirty="0" smtClean="0"/>
              <a:t>Variables and Data Types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double</a:t>
            </a:r>
          </a:p>
          <a:p>
            <a:pPr>
              <a:buNone/>
            </a:pPr>
            <a:r>
              <a:rPr lang="en-US" dirty="0" smtClean="0"/>
              <a:t>         //syntax:-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varible_name</a:t>
            </a:r>
            <a:r>
              <a:rPr lang="en-US" dirty="0" smtClean="0"/>
              <a:t> ;    </a:t>
            </a:r>
            <a:endParaRPr dirty="0"/>
          </a:p>
          <a:p>
            <a:r>
              <a:rPr dirty="0"/>
              <a:t>Basic Operations (e.g., arithmetic </a:t>
            </a:r>
            <a:r>
              <a:rPr dirty="0" smtClean="0"/>
              <a:t>operations</a:t>
            </a:r>
            <a:r>
              <a:rPr lang="en-US" dirty="0" smtClean="0"/>
              <a:t> and comparison </a:t>
            </a:r>
            <a:r>
              <a:rPr lang="en-US" dirty="0" err="1" smtClean="0"/>
              <a:t>opration</a:t>
            </a:r>
            <a:r>
              <a:rPr dirty="0" smtClean="0"/>
              <a:t>)</a:t>
            </a:r>
            <a:endParaRPr dirty="0"/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Conditional Statements (if, </a:t>
            </a:r>
            <a:r>
              <a:rPr dirty="0" smtClean="0"/>
              <a:t>el</a:t>
            </a:r>
            <a:r>
              <a:rPr lang="en-US" dirty="0" smtClean="0"/>
              <a:t>se </a:t>
            </a:r>
            <a:r>
              <a:rPr dirty="0" smtClean="0"/>
              <a:t>if</a:t>
            </a:r>
            <a:r>
              <a:rPr dirty="0"/>
              <a:t>, else)</a:t>
            </a:r>
          </a:p>
          <a:p>
            <a:r>
              <a:rPr dirty="0"/>
              <a:t>Loops (for, while)</a:t>
            </a:r>
          </a:p>
          <a:p>
            <a:r>
              <a:rPr dirty="0"/>
              <a:t>Example Code </a:t>
            </a:r>
            <a:r>
              <a:rPr dirty="0" smtClean="0"/>
              <a:t>Snippets</a:t>
            </a:r>
            <a:r>
              <a:rPr lang="en-US" dirty="0" smtClean="0"/>
              <a:t> :-</a:t>
            </a:r>
          </a:p>
          <a:p>
            <a:pPr>
              <a:buNone/>
            </a:pPr>
            <a:r>
              <a:rPr lang="en-US" sz="1700" dirty="0" smtClean="0"/>
              <a:t>    </a:t>
            </a:r>
            <a:endParaRPr dirty="0"/>
          </a:p>
        </p:txBody>
      </p:sp>
      <p:pic>
        <p:nvPicPr>
          <p:cNvPr id="6" name="Picture 5" descr="While-loop-flowchart-in-Python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1660" y="3380138"/>
            <a:ext cx="2303253" cy="2852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dirty="0" smtClean="0"/>
              <a:t>Functions </a:t>
            </a:r>
            <a:r>
              <a:rPr dirty="0"/>
              <a:t>in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</a:t>
            </a:r>
            <a:endParaRPr lang="en-US" dirty="0"/>
          </a:p>
        </p:txBody>
      </p:sp>
      <p:pic>
        <p:nvPicPr>
          <p:cNvPr id="14" name="Picture 13" descr="types-of-functions-in-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0" y="1417638"/>
            <a:ext cx="7222286" cy="393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78370"/>
            <a:ext cx="6629400" cy="1826363"/>
          </a:xfrm>
        </p:spPr>
        <p:txBody>
          <a:bodyPr>
            <a:normAutofit/>
          </a:bodyPr>
          <a:lstStyle/>
          <a:p>
            <a:r>
              <a:rPr sz="66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306</TotalTime>
  <Words>180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introduction &amp; Python Basic Knowledge</vt:lpstr>
      <vt:lpstr> introduction</vt:lpstr>
      <vt:lpstr>Introduction to Python</vt:lpstr>
      <vt:lpstr>Why learn python ?</vt:lpstr>
      <vt:lpstr>Slide 5</vt:lpstr>
      <vt:lpstr>Basic Python Syntax</vt:lpstr>
      <vt:lpstr>Python Control Structures</vt:lpstr>
      <vt:lpstr> Functions in Python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Information and Python Basic Knowledge</dc:title>
  <dc:creator>admin</dc:creator>
  <dc:description>generated using python-pptx</dc:description>
  <cp:lastModifiedBy>admin</cp:lastModifiedBy>
  <cp:revision>34</cp:revision>
  <dcterms:created xsi:type="dcterms:W3CDTF">2013-01-27T09:14:16Z</dcterms:created>
  <dcterms:modified xsi:type="dcterms:W3CDTF">2024-07-16T10:04:53Z</dcterms:modified>
</cp:coreProperties>
</file>