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9" r:id="rId6"/>
    <p:sldId id="305" r:id="rId7"/>
    <p:sldId id="306" r:id="rId8"/>
    <p:sldId id="300" r:id="rId9"/>
    <p:sldId id="317" r:id="rId10"/>
    <p:sldId id="307" r:id="rId11"/>
    <p:sldId id="309" r:id="rId12"/>
    <p:sldId id="310" r:id="rId13"/>
    <p:sldId id="311" r:id="rId14"/>
    <p:sldId id="315" r:id="rId15"/>
    <p:sldId id="316" r:id="rId16"/>
    <p:sldId id="288" r:id="rId17"/>
    <p:sldId id="31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" userId="be9fd955-0d0f-4ac5-95c9-a4aee4ac9461" providerId="ADAL" clId="{2711CB07-0326-4DEB-9798-E3B2DEDB9CFC}"/>
    <pc:docChg chg="custSel addSld delSld modSld">
      <pc:chgData name="Rohan" userId="be9fd955-0d0f-4ac5-95c9-a4aee4ac9461" providerId="ADAL" clId="{2711CB07-0326-4DEB-9798-E3B2DEDB9CFC}" dt="2024-02-28T08:08:49.485" v="209" actId="2890"/>
      <pc:docMkLst>
        <pc:docMk/>
      </pc:docMkLst>
      <pc:sldChg chg="modSp mod">
        <pc:chgData name="Rohan" userId="be9fd955-0d0f-4ac5-95c9-a4aee4ac9461" providerId="ADAL" clId="{2711CB07-0326-4DEB-9798-E3B2DEDB9CFC}" dt="2024-02-28T07:54:30.217" v="180" actId="1076"/>
        <pc:sldMkLst>
          <pc:docMk/>
          <pc:sldMk cId="3111549375" sldId="256"/>
        </pc:sldMkLst>
        <pc:spChg chg="mod">
          <ac:chgData name="Rohan" userId="be9fd955-0d0f-4ac5-95c9-a4aee4ac9461" providerId="ADAL" clId="{2711CB07-0326-4DEB-9798-E3B2DEDB9CFC}" dt="2024-02-28T07:54:30.217" v="180" actId="1076"/>
          <ac:spMkLst>
            <pc:docMk/>
            <pc:sldMk cId="3111549375" sldId="256"/>
            <ac:spMk id="3" creationId="{75EE4EDC-F6F5-44C4-8BD8-ACA2A7106BA3}"/>
          </ac:spMkLst>
        </pc:spChg>
        <pc:picChg chg="mod">
          <ac:chgData name="Rohan" userId="be9fd955-0d0f-4ac5-95c9-a4aee4ac9461" providerId="ADAL" clId="{2711CB07-0326-4DEB-9798-E3B2DEDB9CFC}" dt="2024-02-28T07:54:23.179" v="179" actId="1076"/>
          <ac:picMkLst>
            <pc:docMk/>
            <pc:sldMk cId="3111549375" sldId="256"/>
            <ac:picMk id="41" creationId="{9FB4A3D7-302B-4FAB-B9BD-5F75A796AC7C}"/>
          </ac:picMkLst>
        </pc:picChg>
      </pc:sldChg>
      <pc:sldChg chg="delSp modSp mod">
        <pc:chgData name="Rohan" userId="be9fd955-0d0f-4ac5-95c9-a4aee4ac9461" providerId="ADAL" clId="{2711CB07-0326-4DEB-9798-E3B2DEDB9CFC}" dt="2024-02-28T07:53:18.766" v="175" actId="1076"/>
        <pc:sldMkLst>
          <pc:docMk/>
          <pc:sldMk cId="1109332271" sldId="288"/>
        </pc:sldMkLst>
        <pc:spChg chg="del mod">
          <ac:chgData name="Rohan" userId="be9fd955-0d0f-4ac5-95c9-a4aee4ac9461" providerId="ADAL" clId="{2711CB07-0326-4DEB-9798-E3B2DEDB9CFC}" dt="2024-02-28T07:48:07.396" v="120" actId="478"/>
          <ac:spMkLst>
            <pc:docMk/>
            <pc:sldMk cId="1109332271" sldId="288"/>
            <ac:spMk id="17" creationId="{A7A34B0D-1722-4024-BC6E-2A411B0AF724}"/>
          </ac:spMkLst>
        </pc:spChg>
        <pc:spChg chg="mod">
          <ac:chgData name="Rohan" userId="be9fd955-0d0f-4ac5-95c9-a4aee4ac9461" providerId="ADAL" clId="{2711CB07-0326-4DEB-9798-E3B2DEDB9CFC}" dt="2024-02-28T07:53:18.766" v="175" actId="1076"/>
          <ac:spMkLst>
            <pc:docMk/>
            <pc:sldMk cId="1109332271" sldId="288"/>
            <ac:spMk id="18" creationId="{75DB2E64-AD14-44FE-948F-FCBEC637E2C1}"/>
          </ac:spMkLst>
        </pc:spChg>
      </pc:sldChg>
      <pc:sldChg chg="delSp modSp mod">
        <pc:chgData name="Rohan" userId="be9fd955-0d0f-4ac5-95c9-a4aee4ac9461" providerId="ADAL" clId="{2711CB07-0326-4DEB-9798-E3B2DEDB9CFC}" dt="2024-02-28T07:53:04.774" v="174" actId="1076"/>
        <pc:sldMkLst>
          <pc:docMk/>
          <pc:sldMk cId="798203993" sldId="295"/>
        </pc:sldMkLst>
        <pc:spChg chg="mod">
          <ac:chgData name="Rohan" userId="be9fd955-0d0f-4ac5-95c9-a4aee4ac9461" providerId="ADAL" clId="{2711CB07-0326-4DEB-9798-E3B2DEDB9CFC}" dt="2024-02-28T07:47:48.036" v="117" actId="1076"/>
          <ac:spMkLst>
            <pc:docMk/>
            <pc:sldMk cId="798203993" sldId="295"/>
            <ac:spMk id="5" creationId="{5755816F-F516-477A-8EF2-D8CA20267590}"/>
          </ac:spMkLst>
        </pc:spChg>
        <pc:spChg chg="del">
          <ac:chgData name="Rohan" userId="be9fd955-0d0f-4ac5-95c9-a4aee4ac9461" providerId="ADAL" clId="{2711CB07-0326-4DEB-9798-E3B2DEDB9CFC}" dt="2024-02-28T07:47:58.204" v="118" actId="478"/>
          <ac:spMkLst>
            <pc:docMk/>
            <pc:sldMk cId="798203993" sldId="295"/>
            <ac:spMk id="34" creationId="{263FD36A-B869-46D7-A4E1-FAA91F31D1C3}"/>
          </ac:spMkLst>
        </pc:spChg>
        <pc:spChg chg="mod">
          <ac:chgData name="Rohan" userId="be9fd955-0d0f-4ac5-95c9-a4aee4ac9461" providerId="ADAL" clId="{2711CB07-0326-4DEB-9798-E3B2DEDB9CFC}" dt="2024-02-28T07:53:04.774" v="174" actId="1076"/>
          <ac:spMkLst>
            <pc:docMk/>
            <pc:sldMk cId="798203993" sldId="295"/>
            <ac:spMk id="35" creationId="{6F05ADB0-C4C0-4EB9-ACD6-D5D69C07C06E}"/>
          </ac:spMkLst>
        </pc:spChg>
      </pc:sldChg>
      <pc:sldChg chg="delSp mod">
        <pc:chgData name="Rohan" userId="be9fd955-0d0f-4ac5-95c9-a4aee4ac9461" providerId="ADAL" clId="{2711CB07-0326-4DEB-9798-E3B2DEDB9CFC}" dt="2024-02-28T07:52:35.252" v="172" actId="478"/>
        <pc:sldMkLst>
          <pc:docMk/>
          <pc:sldMk cId="3345023337" sldId="300"/>
        </pc:sldMkLst>
        <pc:spChg chg="del">
          <ac:chgData name="Rohan" userId="be9fd955-0d0f-4ac5-95c9-a4aee4ac9461" providerId="ADAL" clId="{2711CB07-0326-4DEB-9798-E3B2DEDB9CFC}" dt="2024-02-28T07:52:35.252" v="172" actId="478"/>
          <ac:spMkLst>
            <pc:docMk/>
            <pc:sldMk cId="3345023337" sldId="300"/>
            <ac:spMk id="3" creationId="{76FB33DA-2432-4BA6-8EC0-7CA2F9A3D07C}"/>
          </ac:spMkLst>
        </pc:spChg>
      </pc:sldChg>
      <pc:sldChg chg="addSp delSp modSp del mod">
        <pc:chgData name="Rohan" userId="be9fd955-0d0f-4ac5-95c9-a4aee4ac9461" providerId="ADAL" clId="{2711CB07-0326-4DEB-9798-E3B2DEDB9CFC}" dt="2024-02-28T07:50:16.975" v="158" actId="47"/>
        <pc:sldMkLst>
          <pc:docMk/>
          <pc:sldMk cId="2069271734" sldId="301"/>
        </pc:sldMkLst>
        <pc:spChg chg="add del mod">
          <ac:chgData name="Rohan" userId="be9fd955-0d0f-4ac5-95c9-a4aee4ac9461" providerId="ADAL" clId="{2711CB07-0326-4DEB-9798-E3B2DEDB9CFC}" dt="2024-02-28T07:49:11.436" v="140" actId="478"/>
          <ac:spMkLst>
            <pc:docMk/>
            <pc:sldMk cId="2069271734" sldId="301"/>
            <ac:spMk id="3" creationId="{17465579-9936-488B-B7BA-144E45D02B1F}"/>
          </ac:spMkLst>
        </pc:spChg>
        <pc:spChg chg="add del mod">
          <ac:chgData name="Rohan" userId="be9fd955-0d0f-4ac5-95c9-a4aee4ac9461" providerId="ADAL" clId="{2711CB07-0326-4DEB-9798-E3B2DEDB9CFC}" dt="2024-02-28T07:49:09.344" v="138" actId="478"/>
          <ac:spMkLst>
            <pc:docMk/>
            <pc:sldMk cId="2069271734" sldId="301"/>
            <ac:spMk id="7" creationId="{2100442C-AD90-4C18-98C5-0ADA4AA69785}"/>
          </ac:spMkLst>
        </pc:spChg>
        <pc:spChg chg="add del mod">
          <ac:chgData name="Rohan" userId="be9fd955-0d0f-4ac5-95c9-a4aee4ac9461" providerId="ADAL" clId="{2711CB07-0326-4DEB-9798-E3B2DEDB9CFC}" dt="2024-02-28T07:49:07.043" v="137" actId="478"/>
          <ac:spMkLst>
            <pc:docMk/>
            <pc:sldMk cId="2069271734" sldId="301"/>
            <ac:spMk id="10" creationId="{65A1307A-EF31-4298-8E18-6091C34BB81E}"/>
          </ac:spMkLst>
        </pc:spChg>
        <pc:spChg chg="add del mod">
          <ac:chgData name="Rohan" userId="be9fd955-0d0f-4ac5-95c9-a4aee4ac9461" providerId="ADAL" clId="{2711CB07-0326-4DEB-9798-E3B2DEDB9CFC}" dt="2024-02-28T07:49:04.882" v="136" actId="478"/>
          <ac:spMkLst>
            <pc:docMk/>
            <pc:sldMk cId="2069271734" sldId="301"/>
            <ac:spMk id="12" creationId="{2C0B4F98-625E-4534-A408-0504D03C6498}"/>
          </ac:spMkLst>
        </pc:spChg>
        <pc:spChg chg="add del mod">
          <ac:chgData name="Rohan" userId="be9fd955-0d0f-4ac5-95c9-a4aee4ac9461" providerId="ADAL" clId="{2711CB07-0326-4DEB-9798-E3B2DEDB9CFC}" dt="2024-02-28T07:49:18.487" v="142" actId="478"/>
          <ac:spMkLst>
            <pc:docMk/>
            <pc:sldMk cId="2069271734" sldId="301"/>
            <ac:spMk id="14" creationId="{4CEF3AB1-9563-4E87-92DB-83A8BD947F74}"/>
          </ac:spMkLst>
        </pc:spChg>
        <pc:spChg chg="add del mod">
          <ac:chgData name="Rohan" userId="be9fd955-0d0f-4ac5-95c9-a4aee4ac9461" providerId="ADAL" clId="{2711CB07-0326-4DEB-9798-E3B2DEDB9CFC}" dt="2024-02-28T07:49:26.131" v="144" actId="478"/>
          <ac:spMkLst>
            <pc:docMk/>
            <pc:sldMk cId="2069271734" sldId="301"/>
            <ac:spMk id="16" creationId="{B388F42A-80F0-4DB0-A6A7-3F5A884CB375}"/>
          </ac:spMkLst>
        </pc:spChg>
        <pc:spChg chg="add del mod">
          <ac:chgData name="Rohan" userId="be9fd955-0d0f-4ac5-95c9-a4aee4ac9461" providerId="ADAL" clId="{2711CB07-0326-4DEB-9798-E3B2DEDB9CFC}" dt="2024-02-28T07:49:33.045" v="146" actId="478"/>
          <ac:spMkLst>
            <pc:docMk/>
            <pc:sldMk cId="2069271734" sldId="301"/>
            <ac:spMk id="18" creationId="{7DDFD4E6-CD1A-473C-87CC-6067DE51697B}"/>
          </ac:spMkLst>
        </pc:spChg>
        <pc:spChg chg="add del mod">
          <ac:chgData name="Rohan" userId="be9fd955-0d0f-4ac5-95c9-a4aee4ac9461" providerId="ADAL" clId="{2711CB07-0326-4DEB-9798-E3B2DEDB9CFC}" dt="2024-02-28T07:49:38.240" v="149" actId="478"/>
          <ac:spMkLst>
            <pc:docMk/>
            <pc:sldMk cId="2069271734" sldId="301"/>
            <ac:spMk id="20" creationId="{0610DB56-570B-4AC5-A771-674198DF3A7B}"/>
          </ac:spMkLst>
        </pc:spChg>
        <pc:spChg chg="add del mod">
          <ac:chgData name="Rohan" userId="be9fd955-0d0f-4ac5-95c9-a4aee4ac9461" providerId="ADAL" clId="{2711CB07-0326-4DEB-9798-E3B2DEDB9CFC}" dt="2024-02-28T07:49:45.151" v="151" actId="478"/>
          <ac:spMkLst>
            <pc:docMk/>
            <pc:sldMk cId="2069271734" sldId="301"/>
            <ac:spMk id="22" creationId="{A5F1102F-BAB5-4905-8BCA-8DAF9EC4DC56}"/>
          </ac:spMkLst>
        </pc:spChg>
        <pc:spChg chg="add del mod">
          <ac:chgData name="Rohan" userId="be9fd955-0d0f-4ac5-95c9-a4aee4ac9461" providerId="ADAL" clId="{2711CB07-0326-4DEB-9798-E3B2DEDB9CFC}" dt="2024-02-28T07:49:54.716" v="153" actId="478"/>
          <ac:spMkLst>
            <pc:docMk/>
            <pc:sldMk cId="2069271734" sldId="301"/>
            <ac:spMk id="24" creationId="{318C3B9B-C0FD-4D7E-BED4-B23531FC2C71}"/>
          </ac:spMkLst>
        </pc:spChg>
        <pc:spChg chg="add del mod">
          <ac:chgData name="Rohan" userId="be9fd955-0d0f-4ac5-95c9-a4aee4ac9461" providerId="ADAL" clId="{2711CB07-0326-4DEB-9798-E3B2DEDB9CFC}" dt="2024-02-28T07:50:00.614" v="155" actId="478"/>
          <ac:spMkLst>
            <pc:docMk/>
            <pc:sldMk cId="2069271734" sldId="301"/>
            <ac:spMk id="26" creationId="{32137B30-320C-43F1-811F-6A67B89A4363}"/>
          </ac:spMkLst>
        </pc:spChg>
        <pc:spChg chg="add mod">
          <ac:chgData name="Rohan" userId="be9fd955-0d0f-4ac5-95c9-a4aee4ac9461" providerId="ADAL" clId="{2711CB07-0326-4DEB-9798-E3B2DEDB9CFC}" dt="2024-02-28T07:50:05.356" v="156" actId="478"/>
          <ac:spMkLst>
            <pc:docMk/>
            <pc:sldMk cId="2069271734" sldId="301"/>
            <ac:spMk id="28" creationId="{C6A42A99-1EA4-41BA-B2BF-F269DB7CE548}"/>
          </ac:spMkLst>
        </pc:spChg>
        <pc:spChg chg="del">
          <ac:chgData name="Rohan" userId="be9fd955-0d0f-4ac5-95c9-a4aee4ac9461" providerId="ADAL" clId="{2711CB07-0326-4DEB-9798-E3B2DEDB9CFC}" dt="2024-02-28T07:49:15.585" v="141" actId="478"/>
          <ac:spMkLst>
            <pc:docMk/>
            <pc:sldMk cId="2069271734" sldId="301"/>
            <ac:spMk id="41" creationId="{CFB0BE77-8B15-4781-AF23-C9411262EDF4}"/>
          </ac:spMkLst>
        </pc:spChg>
        <pc:spChg chg="del">
          <ac:chgData name="Rohan" userId="be9fd955-0d0f-4ac5-95c9-a4aee4ac9461" providerId="ADAL" clId="{2711CB07-0326-4DEB-9798-E3B2DEDB9CFC}" dt="2024-02-28T07:50:05.356" v="156" actId="478"/>
          <ac:spMkLst>
            <pc:docMk/>
            <pc:sldMk cId="2069271734" sldId="301"/>
            <ac:spMk id="42" creationId="{50AEA7E8-D2F7-4898-95B2-6E7A6DEB1296}"/>
          </ac:spMkLst>
        </pc:spChg>
        <pc:spChg chg="del">
          <ac:chgData name="Rohan" userId="be9fd955-0d0f-4ac5-95c9-a4aee4ac9461" providerId="ADAL" clId="{2711CB07-0326-4DEB-9798-E3B2DEDB9CFC}" dt="2024-02-28T07:49:22.087" v="143" actId="478"/>
          <ac:spMkLst>
            <pc:docMk/>
            <pc:sldMk cId="2069271734" sldId="301"/>
            <ac:spMk id="43" creationId="{9D0D3296-1545-452C-97A5-B2243D49FA05}"/>
          </ac:spMkLst>
        </pc:spChg>
        <pc:spChg chg="del">
          <ac:chgData name="Rohan" userId="be9fd955-0d0f-4ac5-95c9-a4aee4ac9461" providerId="ADAL" clId="{2711CB07-0326-4DEB-9798-E3B2DEDB9CFC}" dt="2024-02-28T07:49:58.479" v="154" actId="478"/>
          <ac:spMkLst>
            <pc:docMk/>
            <pc:sldMk cId="2069271734" sldId="301"/>
            <ac:spMk id="44" creationId="{221A049F-EF2C-46AC-BF42-4AD1D261256B}"/>
          </ac:spMkLst>
        </pc:spChg>
        <pc:spChg chg="del">
          <ac:chgData name="Rohan" userId="be9fd955-0d0f-4ac5-95c9-a4aee4ac9461" providerId="ADAL" clId="{2711CB07-0326-4DEB-9798-E3B2DEDB9CFC}" dt="2024-02-28T07:49:30.442" v="145" actId="478"/>
          <ac:spMkLst>
            <pc:docMk/>
            <pc:sldMk cId="2069271734" sldId="301"/>
            <ac:spMk id="45" creationId="{DDA8DD57-E5D8-496A-8904-9EB21CA560AE}"/>
          </ac:spMkLst>
        </pc:spChg>
        <pc:spChg chg="del">
          <ac:chgData name="Rohan" userId="be9fd955-0d0f-4ac5-95c9-a4aee4ac9461" providerId="ADAL" clId="{2711CB07-0326-4DEB-9798-E3B2DEDB9CFC}" dt="2024-02-28T07:49:50.493" v="152" actId="478"/>
          <ac:spMkLst>
            <pc:docMk/>
            <pc:sldMk cId="2069271734" sldId="301"/>
            <ac:spMk id="46" creationId="{AAA48260-7158-4513-8A37-B9B609C93664}"/>
          </ac:spMkLst>
        </pc:spChg>
        <pc:spChg chg="del mod">
          <ac:chgData name="Rohan" userId="be9fd955-0d0f-4ac5-95c9-a4aee4ac9461" providerId="ADAL" clId="{2711CB07-0326-4DEB-9798-E3B2DEDB9CFC}" dt="2024-02-28T07:49:36.441" v="148" actId="478"/>
          <ac:spMkLst>
            <pc:docMk/>
            <pc:sldMk cId="2069271734" sldId="301"/>
            <ac:spMk id="47" creationId="{7A9D877F-E210-427F-95F7-89E97544BB14}"/>
          </ac:spMkLst>
        </pc:spChg>
        <pc:spChg chg="del">
          <ac:chgData name="Rohan" userId="be9fd955-0d0f-4ac5-95c9-a4aee4ac9461" providerId="ADAL" clId="{2711CB07-0326-4DEB-9798-E3B2DEDB9CFC}" dt="2024-02-28T07:49:43.535" v="150" actId="478"/>
          <ac:spMkLst>
            <pc:docMk/>
            <pc:sldMk cId="2069271734" sldId="301"/>
            <ac:spMk id="48" creationId="{4C0E548D-CE2A-45C7-8DCF-F21F9AC37D34}"/>
          </ac:spMkLst>
        </pc:spChg>
        <pc:picChg chg="del">
          <ac:chgData name="Rohan" userId="be9fd955-0d0f-4ac5-95c9-a4aee4ac9461" providerId="ADAL" clId="{2711CB07-0326-4DEB-9798-E3B2DEDB9CFC}" dt="2024-02-28T07:48:45.024" v="132" actId="478"/>
          <ac:picMkLst>
            <pc:docMk/>
            <pc:sldMk cId="2069271734" sldId="301"/>
            <ac:picMk id="49" creationId="{652B03F3-8493-45AF-80D6-38C58AFD5320}"/>
          </ac:picMkLst>
        </pc:picChg>
        <pc:picChg chg="del">
          <ac:chgData name="Rohan" userId="be9fd955-0d0f-4ac5-95c9-a4aee4ac9461" providerId="ADAL" clId="{2711CB07-0326-4DEB-9798-E3B2DEDB9CFC}" dt="2024-02-28T07:48:46.757" v="133" actId="478"/>
          <ac:picMkLst>
            <pc:docMk/>
            <pc:sldMk cId="2069271734" sldId="301"/>
            <ac:picMk id="50" creationId="{B984741E-79AC-42F3-A3C9-CD97CDC66C6F}"/>
          </ac:picMkLst>
        </pc:picChg>
        <pc:picChg chg="del">
          <ac:chgData name="Rohan" userId="be9fd955-0d0f-4ac5-95c9-a4aee4ac9461" providerId="ADAL" clId="{2711CB07-0326-4DEB-9798-E3B2DEDB9CFC}" dt="2024-02-28T07:48:48.389" v="134" actId="478"/>
          <ac:picMkLst>
            <pc:docMk/>
            <pc:sldMk cId="2069271734" sldId="301"/>
            <ac:picMk id="51" creationId="{90B1A3FB-882D-4E36-96CA-9F37197EDC0F}"/>
          </ac:picMkLst>
        </pc:picChg>
        <pc:picChg chg="del">
          <ac:chgData name="Rohan" userId="be9fd955-0d0f-4ac5-95c9-a4aee4ac9461" providerId="ADAL" clId="{2711CB07-0326-4DEB-9798-E3B2DEDB9CFC}" dt="2024-02-28T07:48:50.261" v="135" actId="478"/>
          <ac:picMkLst>
            <pc:docMk/>
            <pc:sldMk cId="2069271734" sldId="301"/>
            <ac:picMk id="52" creationId="{5627016D-56BA-488E-8BFE-69BFDFF4EAE8}"/>
          </ac:picMkLst>
        </pc:picChg>
      </pc:sldChg>
      <pc:sldChg chg="delSp modSp del mod">
        <pc:chgData name="Rohan" userId="be9fd955-0d0f-4ac5-95c9-a4aee4ac9461" providerId="ADAL" clId="{2711CB07-0326-4DEB-9798-E3B2DEDB9CFC}" dt="2024-02-28T07:50:19.222" v="159" actId="47"/>
        <pc:sldMkLst>
          <pc:docMk/>
          <pc:sldMk cId="2059018563" sldId="302"/>
        </pc:sldMkLst>
        <pc:spChg chg="del">
          <ac:chgData name="Rohan" userId="be9fd955-0d0f-4ac5-95c9-a4aee4ac9461" providerId="ADAL" clId="{2711CB07-0326-4DEB-9798-E3B2DEDB9CFC}" dt="2024-02-28T07:48:35.872" v="129" actId="478"/>
          <ac:spMkLst>
            <pc:docMk/>
            <pc:sldMk cId="2059018563" sldId="302"/>
            <ac:spMk id="3" creationId="{291BF2BA-ADC4-4A71-B4A0-9B3047AA9288}"/>
          </ac:spMkLst>
        </pc:spChg>
        <pc:spChg chg="del mod">
          <ac:chgData name="Rohan" userId="be9fd955-0d0f-4ac5-95c9-a4aee4ac9461" providerId="ADAL" clId="{2711CB07-0326-4DEB-9798-E3B2DEDB9CFC}" dt="2024-02-28T07:48:40.632" v="131" actId="478"/>
          <ac:spMkLst>
            <pc:docMk/>
            <pc:sldMk cId="2059018563" sldId="302"/>
            <ac:spMk id="5" creationId="{46B20231-9711-4B47-A80C-85346582D3DF}"/>
          </ac:spMkLst>
        </pc:spChg>
      </pc:sldChg>
      <pc:sldChg chg="delSp modSp del mod">
        <pc:chgData name="Rohan" userId="be9fd955-0d0f-4ac5-95c9-a4aee4ac9461" providerId="ADAL" clId="{2711CB07-0326-4DEB-9798-E3B2DEDB9CFC}" dt="2024-02-28T07:50:23.669" v="160" actId="47"/>
        <pc:sldMkLst>
          <pc:docMk/>
          <pc:sldMk cId="2960976296" sldId="303"/>
        </pc:sldMkLst>
        <pc:spChg chg="del mod">
          <ac:chgData name="Rohan" userId="be9fd955-0d0f-4ac5-95c9-a4aee4ac9461" providerId="ADAL" clId="{2711CB07-0326-4DEB-9798-E3B2DEDB9CFC}" dt="2024-02-28T07:48:24.216" v="126" actId="478"/>
          <ac:spMkLst>
            <pc:docMk/>
            <pc:sldMk cId="2960976296" sldId="303"/>
            <ac:spMk id="15" creationId="{4BB4EE3B-13B9-414C-9B6C-C111B789ED0C}"/>
          </ac:spMkLst>
        </pc:spChg>
        <pc:spChg chg="del mod">
          <ac:chgData name="Rohan" userId="be9fd955-0d0f-4ac5-95c9-a4aee4ac9461" providerId="ADAL" clId="{2711CB07-0326-4DEB-9798-E3B2DEDB9CFC}" dt="2024-02-28T07:48:29.044" v="128" actId="478"/>
          <ac:spMkLst>
            <pc:docMk/>
            <pc:sldMk cId="2960976296" sldId="303"/>
            <ac:spMk id="16" creationId="{533E7CD9-5271-46B0-BE9D-C03F6CFC6818}"/>
          </ac:spMkLst>
        </pc:spChg>
      </pc:sldChg>
      <pc:sldChg chg="delSp modSp del mod">
        <pc:chgData name="Rohan" userId="be9fd955-0d0f-4ac5-95c9-a4aee4ac9461" providerId="ADAL" clId="{2711CB07-0326-4DEB-9798-E3B2DEDB9CFC}" dt="2024-02-28T07:50:26.097" v="161" actId="47"/>
        <pc:sldMkLst>
          <pc:docMk/>
          <pc:sldMk cId="2810545261" sldId="304"/>
        </pc:sldMkLst>
        <pc:spChg chg="del mod">
          <ac:chgData name="Rohan" userId="be9fd955-0d0f-4ac5-95c9-a4aee4ac9461" providerId="ADAL" clId="{2711CB07-0326-4DEB-9798-E3B2DEDB9CFC}" dt="2024-02-28T07:48:14.112" v="122" actId="478"/>
          <ac:spMkLst>
            <pc:docMk/>
            <pc:sldMk cId="2810545261" sldId="304"/>
            <ac:spMk id="5" creationId="{60E1A468-4484-47F2-8588-752552EE416C}"/>
          </ac:spMkLst>
        </pc:spChg>
        <pc:spChg chg="del mod">
          <ac:chgData name="Rohan" userId="be9fd955-0d0f-4ac5-95c9-a4aee4ac9461" providerId="ADAL" clId="{2711CB07-0326-4DEB-9798-E3B2DEDB9CFC}" dt="2024-02-28T07:48:18.236" v="124" actId="478"/>
          <ac:spMkLst>
            <pc:docMk/>
            <pc:sldMk cId="2810545261" sldId="304"/>
            <ac:spMk id="6" creationId="{8A75989F-94E4-487A-845C-A4F547DDFE8D}"/>
          </ac:spMkLst>
        </pc:spChg>
      </pc:sldChg>
      <pc:sldChg chg="delSp modSp mod">
        <pc:chgData name="Rohan" userId="be9fd955-0d0f-4ac5-95c9-a4aee4ac9461" providerId="ADAL" clId="{2711CB07-0326-4DEB-9798-E3B2DEDB9CFC}" dt="2024-02-28T07:54:06.178" v="178" actId="1076"/>
        <pc:sldMkLst>
          <pc:docMk/>
          <pc:sldMk cId="2804853737" sldId="307"/>
        </pc:sldMkLst>
        <pc:spChg chg="del">
          <ac:chgData name="Rohan" userId="be9fd955-0d0f-4ac5-95c9-a4aee4ac9461" providerId="ADAL" clId="{2711CB07-0326-4DEB-9798-E3B2DEDB9CFC}" dt="2024-02-28T07:52:29.152" v="171" actId="478"/>
          <ac:spMkLst>
            <pc:docMk/>
            <pc:sldMk cId="2804853737" sldId="307"/>
            <ac:spMk id="2" creationId="{0D859A32-71F4-47E4-A2BB-B103C8480A3B}"/>
          </ac:spMkLst>
        </pc:spChg>
        <pc:spChg chg="mod">
          <ac:chgData name="Rohan" userId="be9fd955-0d0f-4ac5-95c9-a4aee4ac9461" providerId="ADAL" clId="{2711CB07-0326-4DEB-9798-E3B2DEDB9CFC}" dt="2024-02-28T07:54:06.178" v="178" actId="1076"/>
          <ac:spMkLst>
            <pc:docMk/>
            <pc:sldMk cId="2804853737" sldId="307"/>
            <ac:spMk id="3" creationId="{A35BADF1-9968-4C81-8844-7AA84D297E03}"/>
          </ac:spMkLst>
        </pc:spChg>
        <pc:spChg chg="mod">
          <ac:chgData name="Rohan" userId="be9fd955-0d0f-4ac5-95c9-a4aee4ac9461" providerId="ADAL" clId="{2711CB07-0326-4DEB-9798-E3B2DEDB9CFC}" dt="2024-02-27T18:20:03.449" v="26" actId="113"/>
          <ac:spMkLst>
            <pc:docMk/>
            <pc:sldMk cId="2804853737" sldId="307"/>
            <ac:spMk id="8" creationId="{C62F0B23-4F77-4662-AE2E-ECF2CEC6832A}"/>
          </ac:spMkLst>
        </pc:spChg>
        <pc:picChg chg="mod">
          <ac:chgData name="Rohan" userId="be9fd955-0d0f-4ac5-95c9-a4aee4ac9461" providerId="ADAL" clId="{2711CB07-0326-4DEB-9798-E3B2DEDB9CFC}" dt="2024-02-27T18:25:04.831" v="31" actId="14100"/>
          <ac:picMkLst>
            <pc:docMk/>
            <pc:sldMk cId="2804853737" sldId="307"/>
            <ac:picMk id="7" creationId="{4102412E-AA2E-4B79-BCA8-19E7869669EA}"/>
          </ac:picMkLst>
        </pc:picChg>
      </pc:sldChg>
      <pc:sldChg chg="addSp delSp modSp mod">
        <pc:chgData name="Rohan" userId="be9fd955-0d0f-4ac5-95c9-a4aee4ac9461" providerId="ADAL" clId="{2711CB07-0326-4DEB-9798-E3B2DEDB9CFC}" dt="2024-02-28T07:52:24.017" v="170" actId="478"/>
        <pc:sldMkLst>
          <pc:docMk/>
          <pc:sldMk cId="1405039720" sldId="308"/>
        </pc:sldMkLst>
        <pc:spChg chg="del mod">
          <ac:chgData name="Rohan" userId="be9fd955-0d0f-4ac5-95c9-a4aee4ac9461" providerId="ADAL" clId="{2711CB07-0326-4DEB-9798-E3B2DEDB9CFC}" dt="2024-02-28T07:52:24.017" v="170" actId="478"/>
          <ac:spMkLst>
            <pc:docMk/>
            <pc:sldMk cId="1405039720" sldId="308"/>
            <ac:spMk id="2" creationId="{87DE314A-8B7F-4D47-B296-2841701C3661}"/>
          </ac:spMkLst>
        </pc:spChg>
        <pc:spChg chg="add mod">
          <ac:chgData name="Rohan" userId="be9fd955-0d0f-4ac5-95c9-a4aee4ac9461" providerId="ADAL" clId="{2711CB07-0326-4DEB-9798-E3B2DEDB9CFC}" dt="2024-02-27T18:19:58.658" v="25" actId="113"/>
          <ac:spMkLst>
            <pc:docMk/>
            <pc:sldMk cId="1405039720" sldId="308"/>
            <ac:spMk id="4" creationId="{0EB8AAC5-8EB0-4B5F-94B6-051960844EC4}"/>
          </ac:spMkLst>
        </pc:spChg>
        <pc:picChg chg="add del mod">
          <ac:chgData name="Rohan" userId="be9fd955-0d0f-4ac5-95c9-a4aee4ac9461" providerId="ADAL" clId="{2711CB07-0326-4DEB-9798-E3B2DEDB9CFC}" dt="2024-02-27T18:24:44.078" v="27" actId="478"/>
          <ac:picMkLst>
            <pc:docMk/>
            <pc:sldMk cId="1405039720" sldId="308"/>
            <ac:picMk id="3" creationId="{D261FE89-3596-4C13-A79C-937F6D9BBF49}"/>
          </ac:picMkLst>
        </pc:picChg>
        <pc:picChg chg="add mod">
          <ac:chgData name="Rohan" userId="be9fd955-0d0f-4ac5-95c9-a4aee4ac9461" providerId="ADAL" clId="{2711CB07-0326-4DEB-9798-E3B2DEDB9CFC}" dt="2024-02-28T07:52:15.978" v="168" actId="1076"/>
          <ac:picMkLst>
            <pc:docMk/>
            <pc:sldMk cId="1405039720" sldId="308"/>
            <ac:picMk id="6" creationId="{6BAB3E3D-3376-4C88-AA8E-2CFC1C79340D}"/>
          </ac:picMkLst>
        </pc:picChg>
      </pc:sldChg>
      <pc:sldChg chg="addSp delSp modSp add mod">
        <pc:chgData name="Rohan" userId="be9fd955-0d0f-4ac5-95c9-a4aee4ac9461" providerId="ADAL" clId="{2711CB07-0326-4DEB-9798-E3B2DEDB9CFC}" dt="2024-02-28T07:51:55.482" v="163" actId="1076"/>
        <pc:sldMkLst>
          <pc:docMk/>
          <pc:sldMk cId="1432213365" sldId="309"/>
        </pc:sldMkLst>
        <pc:spChg chg="del">
          <ac:chgData name="Rohan" userId="be9fd955-0d0f-4ac5-95c9-a4aee4ac9461" providerId="ADAL" clId="{2711CB07-0326-4DEB-9798-E3B2DEDB9CFC}" dt="2024-02-28T07:51:47.535" v="162" actId="478"/>
          <ac:spMkLst>
            <pc:docMk/>
            <pc:sldMk cId="1432213365" sldId="309"/>
            <ac:spMk id="2" creationId="{B57269FE-14A7-4609-8009-24E3EE21D207}"/>
          </ac:spMkLst>
        </pc:spChg>
        <pc:spChg chg="add mod">
          <ac:chgData name="Rohan" userId="be9fd955-0d0f-4ac5-95c9-a4aee4ac9461" providerId="ADAL" clId="{2711CB07-0326-4DEB-9798-E3B2DEDB9CFC}" dt="2024-02-27T18:34:34.570" v="48" actId="113"/>
          <ac:spMkLst>
            <pc:docMk/>
            <pc:sldMk cId="1432213365" sldId="309"/>
            <ac:spMk id="4" creationId="{CFF2FC7A-A2CF-4505-B554-9A97C4071EA0}"/>
          </ac:spMkLst>
        </pc:spChg>
        <pc:spChg chg="mod">
          <ac:chgData name="Rohan" userId="be9fd955-0d0f-4ac5-95c9-a4aee4ac9461" providerId="ADAL" clId="{2711CB07-0326-4DEB-9798-E3B2DEDB9CFC}" dt="2024-02-28T07:51:55.482" v="163" actId="1076"/>
          <ac:spMkLst>
            <pc:docMk/>
            <pc:sldMk cId="1432213365" sldId="309"/>
            <ac:spMk id="5" creationId="{23D9F578-2474-43F7-B4AC-A87D0CDB7AE4}"/>
          </ac:spMkLst>
        </pc:spChg>
        <pc:picChg chg="add mod">
          <ac:chgData name="Rohan" userId="be9fd955-0d0f-4ac5-95c9-a4aee4ac9461" providerId="ADAL" clId="{2711CB07-0326-4DEB-9798-E3B2DEDB9CFC}" dt="2024-02-27T18:34:06.854" v="34" actId="14100"/>
          <ac:picMkLst>
            <pc:docMk/>
            <pc:sldMk cId="1432213365" sldId="309"/>
            <ac:picMk id="3" creationId="{EBD59A53-A071-4038-97C0-2572E9AD09EE}"/>
          </ac:picMkLst>
        </pc:picChg>
      </pc:sldChg>
      <pc:sldChg chg="addSp delSp modSp add mod">
        <pc:chgData name="Rohan" userId="be9fd955-0d0f-4ac5-95c9-a4aee4ac9461" providerId="ADAL" clId="{2711CB07-0326-4DEB-9798-E3B2DEDB9CFC}" dt="2024-02-28T08:06:07.120" v="203" actId="20577"/>
        <pc:sldMkLst>
          <pc:docMk/>
          <pc:sldMk cId="616679557" sldId="310"/>
        </pc:sldMkLst>
        <pc:spChg chg="del mod">
          <ac:chgData name="Rohan" userId="be9fd955-0d0f-4ac5-95c9-a4aee4ac9461" providerId="ADAL" clId="{2711CB07-0326-4DEB-9798-E3B2DEDB9CFC}" dt="2024-02-28T07:52:08.693" v="167" actId="478"/>
          <ac:spMkLst>
            <pc:docMk/>
            <pc:sldMk cId="616679557" sldId="310"/>
            <ac:spMk id="2" creationId="{B437E6B9-FB9C-452E-85BC-EE2BFC77B022}"/>
          </ac:spMkLst>
        </pc:spChg>
        <pc:spChg chg="mod">
          <ac:chgData name="Rohan" userId="be9fd955-0d0f-4ac5-95c9-a4aee4ac9461" providerId="ADAL" clId="{2711CB07-0326-4DEB-9798-E3B2DEDB9CFC}" dt="2024-02-28T07:53:36.209" v="177" actId="1076"/>
          <ac:spMkLst>
            <pc:docMk/>
            <pc:sldMk cId="616679557" sldId="310"/>
            <ac:spMk id="3" creationId="{65CFDB5F-914E-497F-9162-67294E0387D8}"/>
          </ac:spMkLst>
        </pc:spChg>
        <pc:spChg chg="mod">
          <ac:chgData name="Rohan" userId="be9fd955-0d0f-4ac5-95c9-a4aee4ac9461" providerId="ADAL" clId="{2711CB07-0326-4DEB-9798-E3B2DEDB9CFC}" dt="2024-02-28T08:06:07.120" v="203" actId="20577"/>
          <ac:spMkLst>
            <pc:docMk/>
            <pc:sldMk cId="616679557" sldId="310"/>
            <ac:spMk id="4" creationId="{CFF2FC7A-A2CF-4505-B554-9A97C4071EA0}"/>
          </ac:spMkLst>
        </pc:spChg>
        <pc:picChg chg="del mod">
          <ac:chgData name="Rohan" userId="be9fd955-0d0f-4ac5-95c9-a4aee4ac9461" providerId="ADAL" clId="{2711CB07-0326-4DEB-9798-E3B2DEDB9CFC}" dt="2024-02-27T18:34:48.290" v="51" actId="478"/>
          <ac:picMkLst>
            <pc:docMk/>
            <pc:sldMk cId="616679557" sldId="310"/>
            <ac:picMk id="3" creationId="{EBD59A53-A071-4038-97C0-2572E9AD09EE}"/>
          </ac:picMkLst>
        </pc:picChg>
        <pc:picChg chg="add mod">
          <ac:chgData name="Rohan" userId="be9fd955-0d0f-4ac5-95c9-a4aee4ac9461" providerId="ADAL" clId="{2711CB07-0326-4DEB-9798-E3B2DEDB9CFC}" dt="2024-02-28T08:05:48.101" v="183" actId="1076"/>
          <ac:picMkLst>
            <pc:docMk/>
            <pc:sldMk cId="616679557" sldId="310"/>
            <ac:picMk id="5" creationId="{B5E66F8B-EF3D-4218-839D-9B1619C07BF0}"/>
          </ac:picMkLst>
        </pc:picChg>
      </pc:sldChg>
      <pc:sldChg chg="addSp delSp modSp add mod">
        <pc:chgData name="Rohan" userId="be9fd955-0d0f-4ac5-95c9-a4aee4ac9461" providerId="ADAL" clId="{2711CB07-0326-4DEB-9798-E3B2DEDB9CFC}" dt="2024-02-28T08:07:27.453" v="206" actId="14100"/>
        <pc:sldMkLst>
          <pc:docMk/>
          <pc:sldMk cId="2020363056" sldId="311"/>
        </pc:sldMkLst>
        <pc:spChg chg="del mod">
          <ac:chgData name="Rohan" userId="be9fd955-0d0f-4ac5-95c9-a4aee4ac9461" providerId="ADAL" clId="{2711CB07-0326-4DEB-9798-E3B2DEDB9CFC}" dt="2024-02-28T07:52:03.183" v="165" actId="478"/>
          <ac:spMkLst>
            <pc:docMk/>
            <pc:sldMk cId="2020363056" sldId="311"/>
            <ac:spMk id="2" creationId="{5CFAA984-9667-44AE-933A-AA14A1A8DC3F}"/>
          </ac:spMkLst>
        </pc:spChg>
        <pc:spChg chg="mod">
          <ac:chgData name="Rohan" userId="be9fd955-0d0f-4ac5-95c9-a4aee4ac9461" providerId="ADAL" clId="{2711CB07-0326-4DEB-9798-E3B2DEDB9CFC}" dt="2024-02-28T07:53:26.961" v="176" actId="1076"/>
          <ac:spMkLst>
            <pc:docMk/>
            <pc:sldMk cId="2020363056" sldId="311"/>
            <ac:spMk id="3" creationId="{A1869F45-71D3-4AD9-A12A-E7B236C1B9F1}"/>
          </ac:spMkLst>
        </pc:spChg>
        <pc:graphicFrameChg chg="add mod modGraphic">
          <ac:chgData name="Rohan" userId="be9fd955-0d0f-4ac5-95c9-a4aee4ac9461" providerId="ADAL" clId="{2711CB07-0326-4DEB-9798-E3B2DEDB9CFC}" dt="2024-02-28T08:07:27.453" v="206" actId="14100"/>
          <ac:graphicFrameMkLst>
            <pc:docMk/>
            <pc:sldMk cId="2020363056" sldId="311"/>
            <ac:graphicFrameMk id="2" creationId="{3E173144-CD5C-4C0B-80FD-DF5DF9B402AB}"/>
          </ac:graphicFrameMkLst>
        </pc:graphicFrameChg>
      </pc:sldChg>
      <pc:sldChg chg="delSp add mod">
        <pc:chgData name="Rohan" userId="be9fd955-0d0f-4ac5-95c9-a4aee4ac9461" providerId="ADAL" clId="{2711CB07-0326-4DEB-9798-E3B2DEDB9CFC}" dt="2024-02-28T08:08:40.659" v="208" actId="478"/>
        <pc:sldMkLst>
          <pc:docMk/>
          <pc:sldMk cId="3833706185" sldId="312"/>
        </pc:sldMkLst>
        <pc:picChg chg="del">
          <ac:chgData name="Rohan" userId="be9fd955-0d0f-4ac5-95c9-a4aee4ac9461" providerId="ADAL" clId="{2711CB07-0326-4DEB-9798-E3B2DEDB9CFC}" dt="2024-02-28T08:08:40.659" v="208" actId="478"/>
          <ac:picMkLst>
            <pc:docMk/>
            <pc:sldMk cId="3833706185" sldId="312"/>
            <ac:picMk id="7" creationId="{4102412E-AA2E-4B79-BCA8-19E7869669EA}"/>
          </ac:picMkLst>
        </pc:picChg>
      </pc:sldChg>
      <pc:sldChg chg="add">
        <pc:chgData name="Rohan" userId="be9fd955-0d0f-4ac5-95c9-a4aee4ac9461" providerId="ADAL" clId="{2711CB07-0326-4DEB-9798-E3B2DEDB9CFC}" dt="2024-02-28T08:08:49.485" v="209" actId="2890"/>
        <pc:sldMkLst>
          <pc:docMk/>
          <pc:sldMk cId="3669975606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7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0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5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2F5ADD9A-838E-44AA-83BF-1BA9336B23BC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2/29/2024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B70726-1268-458A-8945-111368095C3A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7677E8-A89D-4E9F-8DE2-AC51DE52E1D0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465B0315-8013-49A6-80C0-DB63EF268637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CE71C31F-1D99-46A8-951D-3112FF7771D2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69CD32B1-1571-47FA-9E55-DC3F46723185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15877E6F-7B5D-461B-9491-BE7BD609E0B8}" type="datetime1">
              <a:rPr lang="en-US" smtClean="0">
                <a:solidFill>
                  <a:schemeClr val="tx2"/>
                </a:solidFill>
              </a:rPr>
              <a:t>2/29/2024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3895B6BF-FBDE-47C7-A755-02689415CD06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A6E36EC6-A454-4DB9-BDF8-4DC4598B6D6C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A02DCF85-ACA5-4FF2-B8D4-727C0CD5FB55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F4946ABC-E761-4C1E-9951-9E21EA84C53F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8DF989FB-4714-4D52-B862-2766531FF575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35A00D8-89FB-4318-995B-E07B67EC6469}" type="datetime1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rohannandasena094@gmail.com" TargetMode="Externa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86" y="1075279"/>
            <a:ext cx="6383044" cy="2156194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r>
              <a:rPr lang="en-US" dirty="0"/>
              <a:t>Network &amp; Cloud solution for Power soft (PVT) Limited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220" y="5534023"/>
            <a:ext cx="4279125" cy="998346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1100" dirty="0"/>
              <a:t>Name: Rohan Nandasena</a:t>
            </a:r>
          </a:p>
          <a:p>
            <a:r>
              <a:rPr lang="en-US" sz="1100" dirty="0"/>
              <a:t>Reg.Number:E123283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7243" y="-2"/>
            <a:ext cx="4734757" cy="685800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E4EDC-F6F5-44C4-8BD8-ACA2A710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553" y="6303769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1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F2FC7A-A2CF-4505-B554-9A97C4071EA0}"/>
              </a:ext>
            </a:extLst>
          </p:cNvPr>
          <p:cNvSpPr txBox="1"/>
          <p:nvPr/>
        </p:nvSpPr>
        <p:spPr>
          <a:xfrm flipH="1">
            <a:off x="1549399" y="314960"/>
            <a:ext cx="44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Ip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69F45-71D3-4AD9-A12A-E7B236C1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596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173144-CD5C-4C0B-80FD-DF5DF9B4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381023"/>
              </p:ext>
            </p:extLst>
          </p:nvPr>
        </p:nvGraphicFramePr>
        <p:xfrm>
          <a:off x="1047564" y="949911"/>
          <a:ext cx="10786369" cy="5042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7301">
                  <a:extLst>
                    <a:ext uri="{9D8B030D-6E8A-4147-A177-3AD203B41FA5}">
                      <a16:colId xmlns:a16="http://schemas.microsoft.com/office/drawing/2014/main" val="3795614496"/>
                    </a:ext>
                  </a:extLst>
                </a:gridCol>
                <a:gridCol w="651814">
                  <a:extLst>
                    <a:ext uri="{9D8B030D-6E8A-4147-A177-3AD203B41FA5}">
                      <a16:colId xmlns:a16="http://schemas.microsoft.com/office/drawing/2014/main" val="2863426787"/>
                    </a:ext>
                  </a:extLst>
                </a:gridCol>
                <a:gridCol w="674603">
                  <a:extLst>
                    <a:ext uri="{9D8B030D-6E8A-4147-A177-3AD203B41FA5}">
                      <a16:colId xmlns:a16="http://schemas.microsoft.com/office/drawing/2014/main" val="987828153"/>
                    </a:ext>
                  </a:extLst>
                </a:gridCol>
                <a:gridCol w="695570">
                  <a:extLst>
                    <a:ext uri="{9D8B030D-6E8A-4147-A177-3AD203B41FA5}">
                      <a16:colId xmlns:a16="http://schemas.microsoft.com/office/drawing/2014/main" val="1020301649"/>
                    </a:ext>
                  </a:extLst>
                </a:gridCol>
                <a:gridCol w="1458603">
                  <a:extLst>
                    <a:ext uri="{9D8B030D-6E8A-4147-A177-3AD203B41FA5}">
                      <a16:colId xmlns:a16="http://schemas.microsoft.com/office/drawing/2014/main" val="3198399504"/>
                    </a:ext>
                  </a:extLst>
                </a:gridCol>
                <a:gridCol w="1433078">
                  <a:extLst>
                    <a:ext uri="{9D8B030D-6E8A-4147-A177-3AD203B41FA5}">
                      <a16:colId xmlns:a16="http://schemas.microsoft.com/office/drawing/2014/main" val="549412831"/>
                    </a:ext>
                  </a:extLst>
                </a:gridCol>
                <a:gridCol w="1448575">
                  <a:extLst>
                    <a:ext uri="{9D8B030D-6E8A-4147-A177-3AD203B41FA5}">
                      <a16:colId xmlns:a16="http://schemas.microsoft.com/office/drawing/2014/main" val="2503540831"/>
                    </a:ext>
                  </a:extLst>
                </a:gridCol>
                <a:gridCol w="1642752">
                  <a:extLst>
                    <a:ext uri="{9D8B030D-6E8A-4147-A177-3AD203B41FA5}">
                      <a16:colId xmlns:a16="http://schemas.microsoft.com/office/drawing/2014/main" val="3055668914"/>
                    </a:ext>
                  </a:extLst>
                </a:gridCol>
                <a:gridCol w="1464073">
                  <a:extLst>
                    <a:ext uri="{9D8B030D-6E8A-4147-A177-3AD203B41FA5}">
                      <a16:colId xmlns:a16="http://schemas.microsoft.com/office/drawing/2014/main" val="904670848"/>
                    </a:ext>
                  </a:extLst>
                </a:gridCol>
              </a:tblGrid>
              <a:tr h="840419">
                <a:tc>
                  <a:txBody>
                    <a:bodyPr/>
                    <a:lstStyle/>
                    <a:p>
                      <a:pPr marL="635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Department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Vlan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Block Size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No of Users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Network Id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Default Gateway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2667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Usable IPs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Subnet Mask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Broadcast </a:t>
                      </a:r>
                    </a:p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ID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extLst>
                  <a:ext uri="{0D108BD9-81ED-4DB2-BD59-A6C34878D82A}">
                    <a16:rowId xmlns:a16="http://schemas.microsoft.com/office/drawing/2014/main" val="2962393345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Sales</a:t>
                      </a:r>
                      <a:endParaRPr lang="en-US" sz="1000" kern="100">
                        <a:effectLst/>
                      </a:endParaRPr>
                    </a:p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16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10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.0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1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2 - </a:t>
                      </a: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14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255.255.255.240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.15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extLst>
                  <a:ext uri="{0D108BD9-81ED-4DB2-BD59-A6C34878D82A}">
                    <a16:rowId xmlns:a16="http://schemas.microsoft.com/office/drawing/2014/main" val="3529900559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Finance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16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7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.0</a:t>
                      </a:r>
                      <a:r>
                        <a:rPr lang="en-GB" sz="1000" kern="100">
                          <a:effectLst/>
                        </a:rPr>
                        <a:t>16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17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18 - </a:t>
                      </a: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30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255.255.255.240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.31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extLst>
                  <a:ext uri="{0D108BD9-81ED-4DB2-BD59-A6C34878D82A}">
                    <a16:rowId xmlns:a16="http://schemas.microsoft.com/office/drawing/2014/main" val="2643590829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HR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30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16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6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32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33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34- </a:t>
                      </a: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38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255.255.255.240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.39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extLst>
                  <a:ext uri="{0D108BD9-81ED-4DB2-BD59-A6C34878D82A}">
                    <a16:rowId xmlns:a16="http://schemas.microsoft.com/office/drawing/2014/main" val="1044810742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IT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40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8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5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40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41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42 - </a:t>
                      </a: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46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255.255.255.248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.47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extLst>
                  <a:ext uri="{0D108BD9-81ED-4DB2-BD59-A6C34878D82A}">
                    <a16:rowId xmlns:a16="http://schemas.microsoft.com/office/drawing/2014/main" val="1829985720"/>
                  </a:ext>
                </a:extLst>
              </a:tr>
              <a:tr h="840419"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NT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50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8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 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48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49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50 - </a:t>
                      </a:r>
                      <a:r>
                        <a:rPr lang="en-US" sz="1000" kern="100">
                          <a:effectLst/>
                        </a:rPr>
                        <a:t>192.168.</a:t>
                      </a:r>
                      <a:r>
                        <a:rPr lang="en-GB" sz="1000" kern="100">
                          <a:effectLst/>
                        </a:rPr>
                        <a:t>0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r>
                        <a:rPr lang="en-GB" sz="1000" kern="100">
                          <a:effectLst/>
                        </a:rPr>
                        <a:t>54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255.255.255.248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192.168.</a:t>
                      </a:r>
                      <a:r>
                        <a:rPr lang="en-GB" sz="1000" kern="100" dirty="0">
                          <a:effectLst/>
                        </a:rPr>
                        <a:t>0</a:t>
                      </a:r>
                      <a:r>
                        <a:rPr lang="en-US" sz="1000" kern="100" dirty="0">
                          <a:effectLst/>
                        </a:rPr>
                        <a:t>.55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817" marR="27126" marT="25039" marB="0"/>
                </a:tc>
                <a:extLst>
                  <a:ext uri="{0D108BD9-81ED-4DB2-BD59-A6C34878D82A}">
                    <a16:rowId xmlns:a16="http://schemas.microsoft.com/office/drawing/2014/main" val="364979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6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F2FC7A-A2CF-4505-B554-9A97C4071EA0}"/>
              </a:ext>
            </a:extLst>
          </p:cNvPr>
          <p:cNvSpPr txBox="1"/>
          <p:nvPr/>
        </p:nvSpPr>
        <p:spPr>
          <a:xfrm flipH="1">
            <a:off x="1549399" y="314960"/>
            <a:ext cx="44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Gantt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69F45-71D3-4AD9-A12A-E7B236C1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596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68F2D-EF5D-462A-B3D0-426A683806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3" y="958788"/>
            <a:ext cx="11135557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9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F2FC7A-A2CF-4505-B554-9A97C4071EA0}"/>
              </a:ext>
            </a:extLst>
          </p:cNvPr>
          <p:cNvSpPr txBox="1"/>
          <p:nvPr/>
        </p:nvSpPr>
        <p:spPr>
          <a:xfrm flipH="1">
            <a:off x="1549399" y="314960"/>
            <a:ext cx="44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Budget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69F45-71D3-4AD9-A12A-E7B236C1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596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7D004D-9A12-47EE-9CCD-4179E01CD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88804"/>
              </p:ext>
            </p:extLst>
          </p:nvPr>
        </p:nvGraphicFramePr>
        <p:xfrm>
          <a:off x="1048933" y="941324"/>
          <a:ext cx="10856021" cy="5368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002">
                  <a:extLst>
                    <a:ext uri="{9D8B030D-6E8A-4147-A177-3AD203B41FA5}">
                      <a16:colId xmlns:a16="http://schemas.microsoft.com/office/drawing/2014/main" val="1629322170"/>
                    </a:ext>
                  </a:extLst>
                </a:gridCol>
                <a:gridCol w="2997255">
                  <a:extLst>
                    <a:ext uri="{9D8B030D-6E8A-4147-A177-3AD203B41FA5}">
                      <a16:colId xmlns:a16="http://schemas.microsoft.com/office/drawing/2014/main" val="545602287"/>
                    </a:ext>
                  </a:extLst>
                </a:gridCol>
                <a:gridCol w="1133002">
                  <a:extLst>
                    <a:ext uri="{9D8B030D-6E8A-4147-A177-3AD203B41FA5}">
                      <a16:colId xmlns:a16="http://schemas.microsoft.com/office/drawing/2014/main" val="964111181"/>
                    </a:ext>
                  </a:extLst>
                </a:gridCol>
                <a:gridCol w="1580730">
                  <a:extLst>
                    <a:ext uri="{9D8B030D-6E8A-4147-A177-3AD203B41FA5}">
                      <a16:colId xmlns:a16="http://schemas.microsoft.com/office/drawing/2014/main" val="4138583741"/>
                    </a:ext>
                  </a:extLst>
                </a:gridCol>
                <a:gridCol w="2076624">
                  <a:extLst>
                    <a:ext uri="{9D8B030D-6E8A-4147-A177-3AD203B41FA5}">
                      <a16:colId xmlns:a16="http://schemas.microsoft.com/office/drawing/2014/main" val="2024523367"/>
                    </a:ext>
                  </a:extLst>
                </a:gridCol>
                <a:gridCol w="1935408">
                  <a:extLst>
                    <a:ext uri="{9D8B030D-6E8A-4147-A177-3AD203B41FA5}">
                      <a16:colId xmlns:a16="http://schemas.microsoft.com/office/drawing/2014/main" val="3119472323"/>
                    </a:ext>
                  </a:extLst>
                </a:gridCol>
              </a:tblGrid>
              <a:tr h="6231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No: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Hardware Name /Software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Per unit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 Cost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ctr"/>
                </a:tc>
                <a:extLst>
                  <a:ext uri="{0D108BD9-81ED-4DB2-BD59-A6C34878D82A}">
                    <a16:rowId xmlns:a16="http://schemas.microsoft.com/office/drawing/2014/main" val="342438290"/>
                  </a:ext>
                </a:extLst>
              </a:tr>
              <a:tr h="70306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PCs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48000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1,536,000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extLst>
                  <a:ext uri="{0D108BD9-81ED-4DB2-BD59-A6C34878D82A}">
                    <a16:rowId xmlns:a16="http://schemas.microsoft.com/office/drawing/2014/main" val="3439530659"/>
                  </a:ext>
                </a:extLst>
              </a:tr>
              <a:tr h="5432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2960-24tt switch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332,500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665,000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extLst>
                  <a:ext uri="{0D108BD9-81ED-4DB2-BD59-A6C34878D82A}">
                    <a16:rowId xmlns:a16="http://schemas.microsoft.com/office/drawing/2014/main" val="1681701615"/>
                  </a:ext>
                </a:extLst>
              </a:tr>
              <a:tr h="63927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Multilayer Switches 3560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92364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184,728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extLst>
                  <a:ext uri="{0D108BD9-81ED-4DB2-BD59-A6C34878D82A}">
                    <a16:rowId xmlns:a16="http://schemas.microsoft.com/office/drawing/2014/main" val="870031286"/>
                  </a:ext>
                </a:extLst>
              </a:tr>
              <a:tr h="65472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Dhcp Server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616807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616,807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extLst>
                  <a:ext uri="{0D108BD9-81ED-4DB2-BD59-A6C34878D82A}">
                    <a16:rowId xmlns:a16="http://schemas.microsoft.com/office/drawing/2014/main" val="570883052"/>
                  </a:ext>
                </a:extLst>
              </a:tr>
              <a:tr h="68695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2911 Routers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22000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66,000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extLst>
                  <a:ext uri="{0D108BD9-81ED-4DB2-BD59-A6C34878D82A}">
                    <a16:rowId xmlns:a16="http://schemas.microsoft.com/office/drawing/2014/main" val="3268860781"/>
                  </a:ext>
                </a:extLst>
              </a:tr>
              <a:tr h="590928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Azure Cloud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39,130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For 6 Months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LKR 234,600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extLst>
                  <a:ext uri="{0D108BD9-81ED-4DB2-BD59-A6C34878D82A}">
                    <a16:rowId xmlns:a16="http://schemas.microsoft.com/office/drawing/2014/main" val="2520925559"/>
                  </a:ext>
                </a:extLst>
              </a:tr>
              <a:tr h="92668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Sub Total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LKR 1,767,135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Iskoola Pota" panose="020B0604020202020204" pitchFamily="34" charset="0"/>
                      </a:endParaRPr>
                    </a:p>
                  </a:txBody>
                  <a:tcPr marL="67218" marR="67218" marT="0" marB="0" anchor="b"/>
                </a:tc>
                <a:extLst>
                  <a:ext uri="{0D108BD9-81ED-4DB2-BD59-A6C34878D82A}">
                    <a16:rowId xmlns:a16="http://schemas.microsoft.com/office/drawing/2014/main" val="65740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65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31327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68" y="1851155"/>
            <a:ext cx="6172412" cy="3767496"/>
          </a:xfrm>
        </p:spPr>
        <p:txBody>
          <a:bodyPr>
            <a:normAutofit/>
          </a:bodyPr>
          <a:lstStyle/>
          <a:p>
            <a:r>
              <a:rPr lang="en-US" dirty="0"/>
              <a:t>This project meets the security, redundancy, and efficiency requirements of the organization. and it's better than the previous project.</a:t>
            </a: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04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/>
          <a:lstStyle/>
          <a:p>
            <a:r>
              <a:rPr lang="en-US" dirty="0"/>
              <a:t>Future works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31327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37674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a load balancer for high availability security and Microsoft Defender for security.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SSH server like openSSH.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additional redundancy and security requirements for the network design.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04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904" y="4807231"/>
            <a:ext cx="3488384" cy="998765"/>
          </a:xfrm>
        </p:spPr>
        <p:txBody>
          <a:bodyPr>
            <a:normAutofit lnSpcReduction="10000"/>
          </a:bodyPr>
          <a:lstStyle/>
          <a:p>
            <a:r>
              <a:rPr lang="en-US" sz="1500" dirty="0"/>
              <a:t>Rohan Nandasena</a:t>
            </a:r>
          </a:p>
          <a:p>
            <a:r>
              <a:rPr lang="en-US" sz="1500" dirty="0">
                <a:hlinkClick r:id="rId5"/>
              </a:rPr>
              <a:t>rohannandasena094@gmail.com</a:t>
            </a:r>
            <a:endParaRPr lang="en-US" sz="1500" dirty="0"/>
          </a:p>
          <a:p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841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/>
          <a:lstStyle/>
          <a:p>
            <a:r>
              <a:rPr lang="en-US" dirty="0"/>
              <a:t>Power Soft is a startup software company that needs an upgraded network solution to provide security and redundancy.</a:t>
            </a:r>
          </a:p>
          <a:p>
            <a:br>
              <a:rPr lang="en-US" dirty="0"/>
            </a:br>
            <a:r>
              <a:rPr lang="en-US" dirty="0"/>
              <a:t>Therefore, the goal of this project is to create a safe, redundant, and efficient network and cloud solution.</a:t>
            </a:r>
            <a:br>
              <a:rPr lang="en-US" dirty="0"/>
            </a:b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364" y="193914"/>
            <a:ext cx="6457717" cy="1580890"/>
          </a:xfrm>
        </p:spPr>
        <p:txBody>
          <a:bodyPr/>
          <a:lstStyle/>
          <a:p>
            <a:r>
              <a:rPr lang="en-US" dirty="0"/>
              <a:t>Aim &amp; objectives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363" y="1513246"/>
            <a:ext cx="6935534" cy="3767496"/>
          </a:xfrm>
        </p:spPr>
        <p:txBody>
          <a:bodyPr/>
          <a:lstStyle/>
          <a:p>
            <a:r>
              <a:rPr lang="en-US" b="1" dirty="0"/>
              <a:t>AIM</a:t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The aim is to design and implement a network infrastructure that will satisfy the company's goals and be scalable, redundancy, and secure. </a:t>
            </a:r>
            <a:br>
              <a:rPr lang="en-US" sz="1600" dirty="0"/>
            </a:br>
            <a:br>
              <a:rPr lang="en-US" sz="1600" dirty="0"/>
            </a:br>
            <a:endParaRPr lang="en-US" sz="1400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363" y="193914"/>
            <a:ext cx="6457717" cy="1580890"/>
          </a:xfrm>
        </p:spPr>
        <p:txBody>
          <a:bodyPr/>
          <a:lstStyle/>
          <a:p>
            <a:r>
              <a:rPr lang="en-US" dirty="0"/>
              <a:t>Aim &amp; objectives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363" y="1513246"/>
            <a:ext cx="6929002" cy="376749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improve departmental network security.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increase the speed of the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provide redundancy and protect company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provide the business an appropriate backup database system.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6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/>
              <a:t>Previous Network project issues.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59875-E113-44BE-A9FD-3A44533BB5C5}"/>
              </a:ext>
            </a:extLst>
          </p:cNvPr>
          <p:cNvSpPr txBox="1"/>
          <p:nvPr/>
        </p:nvSpPr>
        <p:spPr>
          <a:xfrm>
            <a:off x="1873188" y="2938509"/>
            <a:ext cx="9675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Unsecured network.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network is not redundant. The network is lagging.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physical Data center.(costly, no data back up, physical location)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8830AEC-5B87-4952-9E2A-87ABEBE342A4}"/>
              </a:ext>
            </a:extLst>
          </p:cNvPr>
          <p:cNvSpPr/>
          <p:nvPr/>
        </p:nvSpPr>
        <p:spPr>
          <a:xfrm>
            <a:off x="1059179" y="855955"/>
            <a:ext cx="11066146" cy="545340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8AAC5-8EB0-4B5F-94B6-051960844EC4}"/>
              </a:ext>
            </a:extLst>
          </p:cNvPr>
          <p:cNvSpPr txBox="1"/>
          <p:nvPr/>
        </p:nvSpPr>
        <p:spPr>
          <a:xfrm flipH="1">
            <a:off x="1059179" y="316247"/>
            <a:ext cx="42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it works.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1236A-4264-4AEB-A12D-F3080448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6</a:t>
            </a:fld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62672FC-9059-40E3-903E-8C75EE6E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49" y="5332752"/>
            <a:ext cx="1318369" cy="8683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5E0623-3116-4985-AE3A-504A1F6C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475" y="3817398"/>
            <a:ext cx="825035" cy="8735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BFD6F5-B742-4FBD-95DF-D061CB698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118" y="3726226"/>
            <a:ext cx="825035" cy="86980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067BCC5-ADCD-4ED7-9B26-753BF2903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273" y="3740397"/>
            <a:ext cx="744377" cy="8735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709909-9EEC-4EF6-869D-6C8D5E91C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599" y="2576823"/>
            <a:ext cx="959906" cy="8122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FBEE07E-F487-4708-9A7D-DC8552AB9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075" y="2524247"/>
            <a:ext cx="942432" cy="8122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D381A5D-D861-4D51-A858-CC01BD0EE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834" y="2456312"/>
            <a:ext cx="986930" cy="8735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FCF38D-C133-4791-B50F-AAF254BFA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2799" y="1113926"/>
            <a:ext cx="825034" cy="11076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D6AF954-65DB-44B5-8A0F-59600CD543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2240" y="1219783"/>
            <a:ext cx="825035" cy="10018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1FDF6A7-33B4-430B-B65F-6F4CFBF292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4461" y="1313784"/>
            <a:ext cx="563814" cy="51616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75A540-4511-48D0-949F-6D2DF056D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16114" y="2221611"/>
            <a:ext cx="563814" cy="51616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B33C84C-0BEA-4122-BD84-5CF26967B4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6934" y="1266783"/>
            <a:ext cx="563814" cy="516168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401080-DE3A-4637-B335-3F890FB49732}"/>
              </a:ext>
            </a:extLst>
          </p:cNvPr>
          <p:cNvCxnSpPr>
            <a:cxnSpLocks/>
          </p:cNvCxnSpPr>
          <p:nvPr/>
        </p:nvCxnSpPr>
        <p:spPr>
          <a:xfrm flipV="1">
            <a:off x="3524505" y="4658854"/>
            <a:ext cx="847223" cy="5200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88E7CD-E74C-4BEE-A80A-10860B5471AA}"/>
              </a:ext>
            </a:extLst>
          </p:cNvPr>
          <p:cNvCxnSpPr>
            <a:cxnSpLocks/>
          </p:cNvCxnSpPr>
          <p:nvPr/>
        </p:nvCxnSpPr>
        <p:spPr>
          <a:xfrm flipV="1">
            <a:off x="2766819" y="3352056"/>
            <a:ext cx="1701498" cy="74834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798628-2FDE-4924-B265-E0D3908D68D3}"/>
              </a:ext>
            </a:extLst>
          </p:cNvPr>
          <p:cNvCxnSpPr>
            <a:cxnSpLocks/>
          </p:cNvCxnSpPr>
          <p:nvPr/>
        </p:nvCxnSpPr>
        <p:spPr>
          <a:xfrm flipV="1">
            <a:off x="2695575" y="3410865"/>
            <a:ext cx="215353" cy="5801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170D1B-8169-4EAA-B4CE-5DE99146673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156877" y="1720697"/>
            <a:ext cx="1105363" cy="8035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FCFCDC-7402-45D6-BD58-00E0B8AE5C9D}"/>
              </a:ext>
            </a:extLst>
          </p:cNvPr>
          <p:cNvCxnSpPr>
            <a:cxnSpLocks/>
          </p:cNvCxnSpPr>
          <p:nvPr/>
        </p:nvCxnSpPr>
        <p:spPr>
          <a:xfrm flipH="1" flipV="1">
            <a:off x="2317833" y="1720697"/>
            <a:ext cx="741354" cy="76359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C3A5AE98-8441-4B4F-8FF4-CD720BEC3AB6}"/>
              </a:ext>
            </a:extLst>
          </p:cNvPr>
          <p:cNvSpPr/>
          <p:nvPr/>
        </p:nvSpPr>
        <p:spPr>
          <a:xfrm>
            <a:off x="5972938" y="1460865"/>
            <a:ext cx="1681029" cy="322086"/>
          </a:xfrm>
          <a:prstGeom prst="rightArrow">
            <a:avLst/>
          </a:prstGeom>
          <a:ln w="9525"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50C184-3AEE-4DA6-B50B-45F961C193EE}"/>
              </a:ext>
            </a:extLst>
          </p:cNvPr>
          <p:cNvCxnSpPr>
            <a:cxnSpLocks/>
          </p:cNvCxnSpPr>
          <p:nvPr/>
        </p:nvCxnSpPr>
        <p:spPr>
          <a:xfrm>
            <a:off x="9425181" y="1524867"/>
            <a:ext cx="66179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D5B5F8C-4B0C-4A5E-9B51-F8467228DD60}"/>
              </a:ext>
            </a:extLst>
          </p:cNvPr>
          <p:cNvCxnSpPr>
            <a:cxnSpLocks/>
          </p:cNvCxnSpPr>
          <p:nvPr/>
        </p:nvCxnSpPr>
        <p:spPr>
          <a:xfrm flipH="1" flipV="1">
            <a:off x="9128276" y="1913614"/>
            <a:ext cx="296905" cy="30799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042E939-084D-491B-B872-531E5DDE7294}"/>
              </a:ext>
            </a:extLst>
          </p:cNvPr>
          <p:cNvCxnSpPr>
            <a:cxnSpLocks/>
          </p:cNvCxnSpPr>
          <p:nvPr/>
        </p:nvCxnSpPr>
        <p:spPr>
          <a:xfrm flipH="1">
            <a:off x="10170861" y="1829667"/>
            <a:ext cx="310781" cy="39194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07853A-287C-4B73-BDBB-49F12717E42D}"/>
              </a:ext>
            </a:extLst>
          </p:cNvPr>
          <p:cNvCxnSpPr>
            <a:cxnSpLocks/>
          </p:cNvCxnSpPr>
          <p:nvPr/>
        </p:nvCxnSpPr>
        <p:spPr>
          <a:xfrm flipH="1" flipV="1">
            <a:off x="2495259" y="4690964"/>
            <a:ext cx="885826" cy="5354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02412E-AA2E-4B79-BCA8-19E78696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88" y="916539"/>
            <a:ext cx="10850612" cy="5316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2F0B23-4F77-4662-AE2E-ECF2CEC6832A}"/>
              </a:ext>
            </a:extLst>
          </p:cNvPr>
          <p:cNvSpPr txBox="1"/>
          <p:nvPr/>
        </p:nvSpPr>
        <p:spPr>
          <a:xfrm flipH="1">
            <a:off x="1155427" y="255287"/>
            <a:ext cx="422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Cloud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BADF1-9968-4C81-8844-7AA84D29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7321" y="6233381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59A53-A071-4038-97C0-2572E9AD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872413"/>
            <a:ext cx="11104106" cy="5599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F2FC7A-A2CF-4505-B554-9A97C4071EA0}"/>
              </a:ext>
            </a:extLst>
          </p:cNvPr>
          <p:cNvSpPr txBox="1"/>
          <p:nvPr/>
        </p:nvSpPr>
        <p:spPr>
          <a:xfrm flipH="1">
            <a:off x="1549399" y="314960"/>
            <a:ext cx="44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Resources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9F578-2474-43F7-B4AC-A87D0CDB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86957" y="640080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1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F2FC7A-A2CF-4505-B554-9A97C4071EA0}"/>
              </a:ext>
            </a:extLst>
          </p:cNvPr>
          <p:cNvSpPr txBox="1"/>
          <p:nvPr/>
        </p:nvSpPr>
        <p:spPr>
          <a:xfrm flipH="1">
            <a:off x="1549399" y="314960"/>
            <a:ext cx="44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FDB5F-914E-497F-9162-67294E03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841" y="6291605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66F8B-EF3D-4218-839D-9B1619C0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65" y="907165"/>
            <a:ext cx="11144435" cy="57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955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 design" id="{8DF40F11-961C-40C1-B57E-2C85D77BE8AB}" vid="{190CBECE-7035-4069-999B-A1AE92AB2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959</TotalTime>
  <Words>496</Words>
  <Application>Microsoft Office PowerPoint</Application>
  <PresentationFormat>Widescreen</PresentationFormat>
  <Paragraphs>158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Meiryo</vt:lpstr>
      <vt:lpstr>Arial</vt:lpstr>
      <vt:lpstr>Calibri</vt:lpstr>
      <vt:lpstr>Corbel</vt:lpstr>
      <vt:lpstr>Times New Roman</vt:lpstr>
      <vt:lpstr>ShojiVTI</vt:lpstr>
      <vt:lpstr>Network &amp; Cloud solution for Power soft (PVT) Limited</vt:lpstr>
      <vt:lpstr>Introduction</vt:lpstr>
      <vt:lpstr>Aim &amp; objectives</vt:lpstr>
      <vt:lpstr>Aim &amp; objectives</vt:lpstr>
      <vt:lpstr>Previous Network project issues.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&amp; Cloud solution for Power soft (PVT) Limited</dc:title>
  <dc:creator>Rohan Nandasena</dc:creator>
  <cp:lastModifiedBy>Rohan</cp:lastModifiedBy>
  <cp:revision>25</cp:revision>
  <dcterms:created xsi:type="dcterms:W3CDTF">2024-02-26T15:57:01Z</dcterms:created>
  <dcterms:modified xsi:type="dcterms:W3CDTF">2024-02-29T17:11:34Z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