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4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/>
    <p:restoredTop sz="96317"/>
  </p:normalViewPr>
  <p:slideViewPr>
    <p:cSldViewPr snapToGrid="0" snapToObjects="1">
      <p:cViewPr varScale="1">
        <p:scale>
          <a:sx n="96" d="100"/>
          <a:sy n="96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11BEA-63B8-9F48-878B-0BE11ADA1A4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8F357-F496-7B4F-A877-5ACE6D49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07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248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8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156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1B1812-0F7D-A243-9C87-1466508AAB7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53A025-DB6B-DA4B-A6C1-BD383EAE79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24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www.sturgessgroup.co.uk/sturgess-motor-group/our-location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urgessgroup.co.uk/sturgess-motor-group/buying-online/" TargetMode="Externa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EF979F-681D-0D47-B913-5014F822B9EB}"/>
              </a:ext>
            </a:extLst>
          </p:cNvPr>
          <p:cNvSpPr/>
          <p:nvPr/>
        </p:nvSpPr>
        <p:spPr>
          <a:xfrm>
            <a:off x="2194050" y="367338"/>
            <a:ext cx="1490797" cy="5572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“Business Name”</a:t>
            </a:r>
          </a:p>
        </p:txBody>
      </p:sp>
      <p:pic>
        <p:nvPicPr>
          <p:cNvPr id="4" name="Graphic 3" descr="Home with solid fill">
            <a:extLst>
              <a:ext uri="{FF2B5EF4-FFF2-40B4-BE49-F238E27FC236}">
                <a16:creationId xmlns:a16="http://schemas.microsoft.com/office/drawing/2014/main" id="{9DBABAA8-7669-ED42-9450-B9733D1B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038" y="244315"/>
            <a:ext cx="776288" cy="691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CBD1C-79D1-8F45-95DF-02A8C27EEDA0}"/>
              </a:ext>
            </a:extLst>
          </p:cNvPr>
          <p:cNvSpPr/>
          <p:nvPr/>
        </p:nvSpPr>
        <p:spPr>
          <a:xfrm>
            <a:off x="5033360" y="358748"/>
            <a:ext cx="131445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Vehicles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6BB48-AC06-5B45-8F4B-D47EB1E67449}"/>
              </a:ext>
            </a:extLst>
          </p:cNvPr>
          <p:cNvSpPr/>
          <p:nvPr/>
        </p:nvSpPr>
        <p:spPr>
          <a:xfrm>
            <a:off x="6819705" y="376114"/>
            <a:ext cx="1314450" cy="571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9081B-6ED7-FA46-BE39-3B707680DF2D}"/>
              </a:ext>
            </a:extLst>
          </p:cNvPr>
          <p:cNvSpPr/>
          <p:nvPr/>
        </p:nvSpPr>
        <p:spPr>
          <a:xfrm>
            <a:off x="8774758" y="376113"/>
            <a:ext cx="1314451" cy="571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813CA5CE-32DC-2746-9829-B3B1F8090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618" y="298810"/>
            <a:ext cx="675111" cy="691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F2FE99-0FC1-9643-A46D-7C033CA51D79}"/>
              </a:ext>
            </a:extLst>
          </p:cNvPr>
          <p:cNvSpPr/>
          <p:nvPr/>
        </p:nvSpPr>
        <p:spPr>
          <a:xfrm>
            <a:off x="995960" y="2849167"/>
            <a:ext cx="10152725" cy="120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Background Image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E2DCA-3526-4E48-A47A-177FE1688571}"/>
              </a:ext>
            </a:extLst>
          </p:cNvPr>
          <p:cNvSpPr txBox="1"/>
          <p:nvPr/>
        </p:nvSpPr>
        <p:spPr>
          <a:xfrm>
            <a:off x="1497622" y="1228348"/>
            <a:ext cx="7686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latin typeface="Poppins" pitchFamily="2" charset="77"/>
              </a:rPr>
              <a:t>Shop used cars at “Business Name”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latin typeface="Poppins" pitchFamily="2" charset="77"/>
              </a:rPr>
              <a:t>Search our vehicle stock today and purchase how you want! </a:t>
            </a:r>
            <a:r>
              <a:rPr lang="en-GB" sz="1600" dirty="0">
                <a:latin typeface="Poppins" pitchFamily="2" charset="77"/>
                <a:hlinkClick r:id="rId6" tooltip="Order Onl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 Online</a:t>
            </a:r>
            <a:r>
              <a:rPr lang="en-GB" sz="1600" dirty="0">
                <a:latin typeface="Poppins" pitchFamily="2" charset="77"/>
              </a:rPr>
              <a:t>, by </a:t>
            </a:r>
            <a:r>
              <a:rPr lang="en-GB" sz="1600" dirty="0">
                <a:latin typeface="Poppins" pitchFamily="2" charset="77"/>
                <a:hlinkClick r:id="rId7" tooltip="pho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  <a:r>
              <a:rPr lang="en-GB" sz="1600" dirty="0">
                <a:latin typeface="Poppins" pitchFamily="2" charset="77"/>
              </a:rPr>
              <a:t> or by visiting us </a:t>
            </a:r>
            <a:r>
              <a:rPr lang="en-GB" sz="1600" dirty="0">
                <a:latin typeface="Poppins" pitchFamily="2" charset="77"/>
                <a:hlinkClick r:id="rId7" tooltip="in sto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store</a:t>
            </a:r>
            <a:endParaRPr lang="en-GB" sz="1600" b="1" dirty="0"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AFE0E6-E61A-474E-8616-E42E99331448}"/>
              </a:ext>
            </a:extLst>
          </p:cNvPr>
          <p:cNvSpPr/>
          <p:nvPr/>
        </p:nvSpPr>
        <p:spPr>
          <a:xfrm>
            <a:off x="1059365" y="5207620"/>
            <a:ext cx="1561171" cy="14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92B3D2-D239-814A-939C-62A81B7FE919}"/>
              </a:ext>
            </a:extLst>
          </p:cNvPr>
          <p:cNvSpPr/>
          <p:nvPr/>
        </p:nvSpPr>
        <p:spPr>
          <a:xfrm>
            <a:off x="3405322" y="5207620"/>
            <a:ext cx="1538869" cy="14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13C45-AE5B-0D45-9E7C-B9ED1BDE8661}"/>
              </a:ext>
            </a:extLst>
          </p:cNvPr>
          <p:cNvSpPr/>
          <p:nvPr/>
        </p:nvSpPr>
        <p:spPr>
          <a:xfrm>
            <a:off x="5728977" y="5207620"/>
            <a:ext cx="1538869" cy="144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A0E5A-066D-C942-9D60-5BABDCED686E}"/>
              </a:ext>
            </a:extLst>
          </p:cNvPr>
          <p:cNvSpPr/>
          <p:nvPr/>
        </p:nvSpPr>
        <p:spPr>
          <a:xfrm>
            <a:off x="7970685" y="5207620"/>
            <a:ext cx="1438507" cy="144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2A4700-80F6-4444-A272-39CC041C1647}"/>
              </a:ext>
            </a:extLst>
          </p:cNvPr>
          <p:cNvSpPr/>
          <p:nvPr/>
        </p:nvSpPr>
        <p:spPr>
          <a:xfrm>
            <a:off x="10094496" y="5207620"/>
            <a:ext cx="1466010" cy="14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B3E70F-818A-434C-A812-56E7C3828E37}"/>
              </a:ext>
            </a:extLst>
          </p:cNvPr>
          <p:cNvSpPr txBox="1"/>
          <p:nvPr/>
        </p:nvSpPr>
        <p:spPr>
          <a:xfrm>
            <a:off x="1171575" y="4429125"/>
            <a:ext cx="997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Featured Items:</a:t>
            </a:r>
            <a:r>
              <a:rPr lang="en-US" sz="2000" dirty="0"/>
              <a:t>                                                                                                               </a:t>
            </a:r>
          </a:p>
        </p:txBody>
      </p:sp>
      <p:pic>
        <p:nvPicPr>
          <p:cNvPr id="62" name="Graphic 61" descr="Caret Left outline">
            <a:extLst>
              <a:ext uri="{FF2B5EF4-FFF2-40B4-BE49-F238E27FC236}">
                <a16:creationId xmlns:a16="http://schemas.microsoft.com/office/drawing/2014/main" id="{5959E85A-C66A-7045-B866-B13351075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490" y="4404425"/>
            <a:ext cx="914400" cy="440199"/>
          </a:xfrm>
          <a:prstGeom prst="rect">
            <a:avLst/>
          </a:prstGeom>
        </p:spPr>
      </p:pic>
      <p:pic>
        <p:nvPicPr>
          <p:cNvPr id="64" name="Graphic 63" descr="Caret Right outline">
            <a:extLst>
              <a:ext uri="{FF2B5EF4-FFF2-40B4-BE49-F238E27FC236}">
                <a16:creationId xmlns:a16="http://schemas.microsoft.com/office/drawing/2014/main" id="{D8006F31-6314-954B-AEFE-CF5E9FDCE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94495" y="4404426"/>
            <a:ext cx="830679" cy="44019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3DB8AAC-117E-4F42-ACE4-D793C0CD5132}"/>
              </a:ext>
            </a:extLst>
          </p:cNvPr>
          <p:cNvSpPr/>
          <p:nvPr/>
        </p:nvSpPr>
        <p:spPr>
          <a:xfrm>
            <a:off x="857250" y="367338"/>
            <a:ext cx="1128132" cy="554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Branding Logo</a:t>
            </a:r>
          </a:p>
        </p:txBody>
      </p:sp>
    </p:spTree>
    <p:extLst>
      <p:ext uri="{BB962C8B-B14F-4D97-AF65-F5344CB8AC3E}">
        <p14:creationId xmlns:p14="http://schemas.microsoft.com/office/powerpoint/2010/main" val="373301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B6BC9-E846-0344-8E21-6A9824DDCF27}"/>
              </a:ext>
            </a:extLst>
          </p:cNvPr>
          <p:cNvSpPr/>
          <p:nvPr/>
        </p:nvSpPr>
        <p:spPr>
          <a:xfrm>
            <a:off x="1059366" y="1129403"/>
            <a:ext cx="8472357" cy="7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Background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578DB-86D3-6B48-AB0D-BC417EBB24DC}"/>
              </a:ext>
            </a:extLst>
          </p:cNvPr>
          <p:cNvSpPr/>
          <p:nvPr/>
        </p:nvSpPr>
        <p:spPr>
          <a:xfrm>
            <a:off x="1076031" y="2482301"/>
            <a:ext cx="8455692" cy="542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04B4A2-308A-BF44-A9D0-9303967DB59E}"/>
              </a:ext>
            </a:extLst>
          </p:cNvPr>
          <p:cNvCxnSpPr>
            <a:cxnSpLocks/>
          </p:cNvCxnSpPr>
          <p:nvPr/>
        </p:nvCxnSpPr>
        <p:spPr>
          <a:xfrm>
            <a:off x="1700357" y="2499621"/>
            <a:ext cx="0" cy="542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34B07-4ACD-374F-98AB-D706C56CCC92}"/>
              </a:ext>
            </a:extLst>
          </p:cNvPr>
          <p:cNvSpPr/>
          <p:nvPr/>
        </p:nvSpPr>
        <p:spPr>
          <a:xfrm>
            <a:off x="1059368" y="3429000"/>
            <a:ext cx="8455691" cy="908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C49B8-4DAA-854F-BAE4-F2ABB7569DB8}"/>
              </a:ext>
            </a:extLst>
          </p:cNvPr>
          <p:cNvSpPr txBox="1"/>
          <p:nvPr/>
        </p:nvSpPr>
        <p:spPr>
          <a:xfrm>
            <a:off x="1143038" y="3462788"/>
            <a:ext cx="1383913" cy="8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DA6CE8-61C8-3240-9874-4DE7C2A0965C}"/>
              </a:ext>
            </a:extLst>
          </p:cNvPr>
          <p:cNvCxnSpPr>
            <a:cxnSpLocks/>
          </p:cNvCxnSpPr>
          <p:nvPr/>
        </p:nvCxnSpPr>
        <p:spPr>
          <a:xfrm>
            <a:off x="3273287" y="3429000"/>
            <a:ext cx="0" cy="908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Caret Down with solid fill">
            <a:extLst>
              <a:ext uri="{FF2B5EF4-FFF2-40B4-BE49-F238E27FC236}">
                <a16:creationId xmlns:a16="http://schemas.microsoft.com/office/drawing/2014/main" id="{567BD879-23A6-6248-8C65-D257EED5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995" y="3472593"/>
            <a:ext cx="530081" cy="561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0B58A9-A0B3-1745-82C5-4A2DF97F7AE5}"/>
              </a:ext>
            </a:extLst>
          </p:cNvPr>
          <p:cNvSpPr txBox="1"/>
          <p:nvPr/>
        </p:nvSpPr>
        <p:spPr>
          <a:xfrm>
            <a:off x="3442523" y="3474042"/>
            <a:ext cx="1669706" cy="8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DEC8A1-A9DE-3243-A3E2-45FA4489D188}"/>
              </a:ext>
            </a:extLst>
          </p:cNvPr>
          <p:cNvCxnSpPr>
            <a:cxnSpLocks/>
          </p:cNvCxnSpPr>
          <p:nvPr/>
        </p:nvCxnSpPr>
        <p:spPr>
          <a:xfrm>
            <a:off x="5294581" y="3440254"/>
            <a:ext cx="0" cy="908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Caret Right with solid fill">
            <a:extLst>
              <a:ext uri="{FF2B5EF4-FFF2-40B4-BE49-F238E27FC236}">
                <a16:creationId xmlns:a16="http://schemas.microsoft.com/office/drawing/2014/main" id="{1847240A-9F7D-CE42-A55E-2CE4AE897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66651" y="3455751"/>
            <a:ext cx="561074" cy="5300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6370F9-31A1-D84D-A723-4E93F8B6976E}"/>
              </a:ext>
            </a:extLst>
          </p:cNvPr>
          <p:cNvSpPr txBox="1"/>
          <p:nvPr/>
        </p:nvSpPr>
        <p:spPr>
          <a:xfrm>
            <a:off x="5340962" y="3472593"/>
            <a:ext cx="1318255" cy="8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6" name="Graphic 35" descr="Caret Right with solid fill">
            <a:extLst>
              <a:ext uri="{FF2B5EF4-FFF2-40B4-BE49-F238E27FC236}">
                <a16:creationId xmlns:a16="http://schemas.microsoft.com/office/drawing/2014/main" id="{71988701-DF83-1C4E-AF99-6921D7ACC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537373" y="3464303"/>
            <a:ext cx="639905" cy="53008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0F2A06-8C77-1F41-A071-2087B6B01D6D}"/>
              </a:ext>
            </a:extLst>
          </p:cNvPr>
          <p:cNvCxnSpPr>
            <a:cxnSpLocks/>
          </p:cNvCxnSpPr>
          <p:nvPr/>
        </p:nvCxnSpPr>
        <p:spPr>
          <a:xfrm>
            <a:off x="7328452" y="3429000"/>
            <a:ext cx="0" cy="9278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Graphic 44" descr="Magnifying glass outline">
            <a:extLst>
              <a:ext uri="{FF2B5EF4-FFF2-40B4-BE49-F238E27FC236}">
                <a16:creationId xmlns:a16="http://schemas.microsoft.com/office/drawing/2014/main" id="{32B327EF-F7B0-9C4D-B1B9-138F2DEF7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031" y="2526955"/>
            <a:ext cx="488258" cy="4882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F0EC59-77EF-FA4C-B22A-8825D17A6B75}"/>
              </a:ext>
            </a:extLst>
          </p:cNvPr>
          <p:cNvSpPr txBox="1"/>
          <p:nvPr/>
        </p:nvSpPr>
        <p:spPr>
          <a:xfrm>
            <a:off x="7432784" y="3455698"/>
            <a:ext cx="1881809" cy="8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More Options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8" name="Graphic 47" descr="Caret Left with solid fill">
            <a:extLst>
              <a:ext uri="{FF2B5EF4-FFF2-40B4-BE49-F238E27FC236}">
                <a16:creationId xmlns:a16="http://schemas.microsoft.com/office/drawing/2014/main" id="{CDFEB98E-43A7-2347-90CE-6E5CE6F82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8862803" y="3481784"/>
            <a:ext cx="572329" cy="52015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E767450-0DAE-9649-BB66-5294FB5BEA49}"/>
              </a:ext>
            </a:extLst>
          </p:cNvPr>
          <p:cNvSpPr/>
          <p:nvPr/>
        </p:nvSpPr>
        <p:spPr>
          <a:xfrm>
            <a:off x="1059366" y="58098"/>
            <a:ext cx="2064297" cy="82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Used Vehicles</a:t>
            </a:r>
          </a:p>
          <a:p>
            <a:pPr algn="ctr"/>
            <a:endParaRPr lang="en-US" dirty="0"/>
          </a:p>
        </p:txBody>
      </p:sp>
      <p:pic>
        <p:nvPicPr>
          <p:cNvPr id="51" name="Picture 50" descr="A red car parked on grass&#10;&#10;Description automatically generated with medium confidence">
            <a:extLst>
              <a:ext uri="{FF2B5EF4-FFF2-40B4-BE49-F238E27FC236}">
                <a16:creationId xmlns:a16="http://schemas.microsoft.com/office/drawing/2014/main" id="{0DBA8019-14B4-2041-AE33-AC4E5CACDF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364" y="4429415"/>
            <a:ext cx="3081928" cy="195683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18728B9-E442-6B4F-94F5-3B4F28D026FC}"/>
              </a:ext>
            </a:extLst>
          </p:cNvPr>
          <p:cNvSpPr/>
          <p:nvPr/>
        </p:nvSpPr>
        <p:spPr>
          <a:xfrm>
            <a:off x="949499" y="6489664"/>
            <a:ext cx="3066793" cy="335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Description</a:t>
            </a:r>
          </a:p>
        </p:txBody>
      </p:sp>
      <p:pic>
        <p:nvPicPr>
          <p:cNvPr id="54" name="Picture 53" descr="A blue car parked on a street&#10;&#10;Description automatically generated with medium confidence">
            <a:extLst>
              <a:ext uri="{FF2B5EF4-FFF2-40B4-BE49-F238E27FC236}">
                <a16:creationId xmlns:a16="http://schemas.microsoft.com/office/drawing/2014/main" id="{993C1DAC-EFC6-0549-8C23-DD48A9AC00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0849" y="4422325"/>
            <a:ext cx="3081935" cy="1963927"/>
          </a:xfrm>
          <a:prstGeom prst="rect">
            <a:avLst/>
          </a:prstGeom>
        </p:spPr>
      </p:pic>
      <p:pic>
        <p:nvPicPr>
          <p:cNvPr id="56" name="Picture 55" descr="A car parked in a driveway&#10;&#10;Description automatically generated with low confidence">
            <a:extLst>
              <a:ext uri="{FF2B5EF4-FFF2-40B4-BE49-F238E27FC236}">
                <a16:creationId xmlns:a16="http://schemas.microsoft.com/office/drawing/2014/main" id="{23542A90-0509-7245-88FF-07F9B3C65E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0901" y="4452009"/>
            <a:ext cx="3347383" cy="196392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70099B7-7EC6-BB4A-83C2-EE20C28E4871}"/>
              </a:ext>
            </a:extLst>
          </p:cNvPr>
          <p:cNvSpPr/>
          <p:nvPr/>
        </p:nvSpPr>
        <p:spPr>
          <a:xfrm>
            <a:off x="4365991" y="6489664"/>
            <a:ext cx="2987487" cy="335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Description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3C5F00-AB9F-3B40-81DF-D202FF25FFFF}"/>
              </a:ext>
            </a:extLst>
          </p:cNvPr>
          <p:cNvSpPr/>
          <p:nvPr/>
        </p:nvSpPr>
        <p:spPr>
          <a:xfrm>
            <a:off x="7792278" y="6489664"/>
            <a:ext cx="3196006" cy="335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33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275CF-C423-A241-B4C1-941BCA229FED}"/>
              </a:ext>
            </a:extLst>
          </p:cNvPr>
          <p:cNvSpPr/>
          <p:nvPr/>
        </p:nvSpPr>
        <p:spPr>
          <a:xfrm>
            <a:off x="1020419" y="106017"/>
            <a:ext cx="1325218" cy="728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2E9B6-6D73-6941-959D-DB81AB57C649}"/>
              </a:ext>
            </a:extLst>
          </p:cNvPr>
          <p:cNvSpPr/>
          <p:nvPr/>
        </p:nvSpPr>
        <p:spPr>
          <a:xfrm>
            <a:off x="1020419" y="954156"/>
            <a:ext cx="8565708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1527B-4E5E-4B41-9EE3-38971B4F9447}"/>
              </a:ext>
            </a:extLst>
          </p:cNvPr>
          <p:cNvSpPr/>
          <p:nvPr/>
        </p:nvSpPr>
        <p:spPr>
          <a:xfrm>
            <a:off x="6440557" y="2186609"/>
            <a:ext cx="3145570" cy="192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6AE9B-9678-024B-A4CC-B1FB8595506C}"/>
              </a:ext>
            </a:extLst>
          </p:cNvPr>
          <p:cNvSpPr txBox="1"/>
          <p:nvPr/>
        </p:nvSpPr>
        <p:spPr>
          <a:xfrm>
            <a:off x="1179443" y="2345635"/>
            <a:ext cx="34720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So, who are we?</a:t>
            </a:r>
          </a:p>
          <a:p>
            <a:endParaRPr lang="en-US" dirty="0"/>
          </a:p>
          <a:p>
            <a:r>
              <a:rPr lang="en-GB" b="1" dirty="0">
                <a:latin typeface="Poppins" pitchFamily="2" charset="77"/>
              </a:rPr>
              <a:t>“Business Name”</a:t>
            </a:r>
            <a:r>
              <a:rPr lang="en-GB" dirty="0"/>
              <a:t> is a small business that recently opened in 2021. we specialize in the sale of second-hand cars.</a:t>
            </a:r>
            <a:endParaRPr lang="en-GB" dirty="0">
              <a:latin typeface="Poppins" pitchFamily="2" charset="77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B8388-13C8-FF43-954C-22A86DBA0CD7}"/>
              </a:ext>
            </a:extLst>
          </p:cNvPr>
          <p:cNvSpPr txBox="1"/>
          <p:nvPr/>
        </p:nvSpPr>
        <p:spPr>
          <a:xfrm>
            <a:off x="3525077" y="4432854"/>
            <a:ext cx="6745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Fancy a chat?</a:t>
            </a:r>
          </a:p>
          <a:p>
            <a:endParaRPr lang="en-GB" dirty="0"/>
          </a:p>
          <a:p>
            <a:r>
              <a:rPr lang="en-GB" dirty="0"/>
              <a:t>If you have a question about a car or simply want to know more about what we do, click the button below!</a:t>
            </a:r>
          </a:p>
          <a:p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235DC1-7D67-A145-9399-55BE431CB488}"/>
              </a:ext>
            </a:extLst>
          </p:cNvPr>
          <p:cNvSpPr/>
          <p:nvPr/>
        </p:nvSpPr>
        <p:spPr>
          <a:xfrm>
            <a:off x="3896139" y="6089376"/>
            <a:ext cx="3001616" cy="384313"/>
          </a:xfrm>
          <a:prstGeom prst="roundRect">
            <a:avLst/>
          </a:prstGeom>
          <a:solidFill>
            <a:srgbClr val="D357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 Touch</a:t>
            </a:r>
          </a:p>
        </p:txBody>
      </p:sp>
    </p:spTree>
    <p:extLst>
      <p:ext uri="{BB962C8B-B14F-4D97-AF65-F5344CB8AC3E}">
        <p14:creationId xmlns:p14="http://schemas.microsoft.com/office/powerpoint/2010/main" val="173079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4643F-CB66-244B-850D-E944E95CD400}"/>
              </a:ext>
            </a:extLst>
          </p:cNvPr>
          <p:cNvSpPr/>
          <p:nvPr/>
        </p:nvSpPr>
        <p:spPr>
          <a:xfrm>
            <a:off x="993914" y="106017"/>
            <a:ext cx="1550503" cy="675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  <a:p>
            <a:pPr algn="ctr"/>
            <a:endParaRPr lang="en-US" dirty="0"/>
          </a:p>
        </p:txBody>
      </p:sp>
      <p:pic>
        <p:nvPicPr>
          <p:cNvPr id="3" name="Graphic 2" descr="North America with solid fill">
            <a:extLst>
              <a:ext uri="{FF2B5EF4-FFF2-40B4-BE49-F238E27FC236}">
                <a16:creationId xmlns:a16="http://schemas.microsoft.com/office/drawing/2014/main" id="{CB9048CE-A725-3A42-9CDE-7AB63F0FF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913" y="2473981"/>
            <a:ext cx="3047999" cy="2833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5B2B5-E03E-2542-98F0-56F1EB503CCF}"/>
              </a:ext>
            </a:extLst>
          </p:cNvPr>
          <p:cNvSpPr txBox="1"/>
          <p:nvPr/>
        </p:nvSpPr>
        <p:spPr>
          <a:xfrm>
            <a:off x="4657701" y="2875075"/>
            <a:ext cx="6050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are we?</a:t>
            </a:r>
          </a:p>
          <a:p>
            <a:endParaRPr lang="en-GB" dirty="0"/>
          </a:p>
          <a:p>
            <a:r>
              <a:rPr lang="en-GB" dirty="0"/>
              <a:t>With our fast-growing number of employees, we need somewhere to store them all! You can find us at this place below….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BA30159C-D793-3945-A08B-28D59C0BD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0539" y="4335118"/>
            <a:ext cx="351621" cy="354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550B7-BD1B-174D-9FD8-6F989E8B556E}"/>
              </a:ext>
            </a:extLst>
          </p:cNvPr>
          <p:cNvSpPr txBox="1"/>
          <p:nvPr/>
        </p:nvSpPr>
        <p:spPr>
          <a:xfrm>
            <a:off x="5314998" y="4320282"/>
            <a:ext cx="38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Moulsford Miews ,Reading, RG30 1ET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E25BC-AD9D-284D-B77C-2B506ABCCBF6}"/>
              </a:ext>
            </a:extLst>
          </p:cNvPr>
          <p:cNvSpPr/>
          <p:nvPr/>
        </p:nvSpPr>
        <p:spPr>
          <a:xfrm>
            <a:off x="993914" y="1156467"/>
            <a:ext cx="3528149" cy="126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60DFE-1ACC-AD47-8B06-FA50AFBF3175}"/>
              </a:ext>
            </a:extLst>
          </p:cNvPr>
          <p:cNvSpPr txBox="1"/>
          <p:nvPr/>
        </p:nvSpPr>
        <p:spPr>
          <a:xfrm>
            <a:off x="993913" y="5274655"/>
            <a:ext cx="647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Follow us on our Social Media:</a:t>
            </a:r>
          </a:p>
          <a:p>
            <a:endParaRPr lang="en-GB" dirty="0"/>
          </a:p>
          <a:p>
            <a:r>
              <a:rPr lang="en-GB" dirty="0"/>
              <a:t> </a:t>
            </a:r>
          </a:p>
          <a:p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65F6077-B8B2-2B4C-BFE2-DD06148E8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142" y="5802486"/>
            <a:ext cx="500511" cy="53131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C9BDA7F-1567-1141-83F5-C548F2DE6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371" y="5802485"/>
            <a:ext cx="500511" cy="53131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EB80FBE-8871-614A-8CC3-6D4A9A2DA8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0600" y="5810243"/>
            <a:ext cx="500511" cy="523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563817-03CE-564D-A52C-FFEA1E3F10DE}"/>
              </a:ext>
            </a:extLst>
          </p:cNvPr>
          <p:cNvSpPr txBox="1"/>
          <p:nvPr/>
        </p:nvSpPr>
        <p:spPr>
          <a:xfrm>
            <a:off x="6374296" y="5406887"/>
            <a:ext cx="4731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 Our Office:</a:t>
            </a:r>
          </a:p>
          <a:p>
            <a:endParaRPr lang="en-GB" dirty="0"/>
          </a:p>
          <a:p>
            <a:r>
              <a:rPr lang="en-GB" dirty="0"/>
              <a:t> 0116 546 78464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9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{BDD0A295-5860-C045-BADB-F333A01C2FC5}tf10001124_mac</Template>
  <TotalTime>1795</TotalTime>
  <Words>192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Impact</vt:lpstr>
      <vt:lpstr>Poppins</vt:lpstr>
      <vt:lpstr>Badge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Estelle Johanne Kamgno Megho</dc:creator>
  <cp:lastModifiedBy>Estelle Johanne Kamgno Megho</cp:lastModifiedBy>
  <cp:revision>24</cp:revision>
  <dcterms:created xsi:type="dcterms:W3CDTF">2022-02-16T09:17:16Z</dcterms:created>
  <dcterms:modified xsi:type="dcterms:W3CDTF">2022-02-17T16:56:58Z</dcterms:modified>
</cp:coreProperties>
</file>