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67" r:id="rId4"/>
    <p:sldId id="269" r:id="rId5"/>
    <p:sldId id="268" r:id="rId6"/>
    <p:sldId id="260"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CC543A-B74F-4F65-8A57-3593B719AD08}" v="13" dt="2023-11-01T14:08:42.7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idul Islam" userId="6d0a75dd72de8631" providerId="LiveId" clId="{E8CC543A-B74F-4F65-8A57-3593B719AD08}"/>
    <pc:docChg chg="undo custSel addSld modSld">
      <pc:chgData name="Nahidul Islam" userId="6d0a75dd72de8631" providerId="LiveId" clId="{E8CC543A-B74F-4F65-8A57-3593B719AD08}" dt="2023-11-01T14:10:25.594" v="1166" actId="1076"/>
      <pc:docMkLst>
        <pc:docMk/>
      </pc:docMkLst>
      <pc:sldChg chg="addSp delSp modSp new mod modClrScheme chgLayout">
        <pc:chgData name="Nahidul Islam" userId="6d0a75dd72de8631" providerId="LiveId" clId="{E8CC543A-B74F-4F65-8A57-3593B719AD08}" dt="2023-11-01T12:21:14.584" v="83" actId="1076"/>
        <pc:sldMkLst>
          <pc:docMk/>
          <pc:sldMk cId="274840556" sldId="256"/>
        </pc:sldMkLst>
        <pc:spChg chg="del mod ord">
          <ac:chgData name="Nahidul Islam" userId="6d0a75dd72de8631" providerId="LiveId" clId="{E8CC543A-B74F-4F65-8A57-3593B719AD08}" dt="2023-11-01T12:12:19.677" v="1" actId="700"/>
          <ac:spMkLst>
            <pc:docMk/>
            <pc:sldMk cId="274840556" sldId="256"/>
            <ac:spMk id="2" creationId="{25C18A4D-E82C-0B74-F6AE-9C827E694D03}"/>
          </ac:spMkLst>
        </pc:spChg>
        <pc:spChg chg="del mod ord">
          <ac:chgData name="Nahidul Islam" userId="6d0a75dd72de8631" providerId="LiveId" clId="{E8CC543A-B74F-4F65-8A57-3593B719AD08}" dt="2023-11-01T12:12:19.677" v="1" actId="700"/>
          <ac:spMkLst>
            <pc:docMk/>
            <pc:sldMk cId="274840556" sldId="256"/>
            <ac:spMk id="3" creationId="{60777B1D-3248-CE05-2886-36DCEEF6DF70}"/>
          </ac:spMkLst>
        </pc:spChg>
        <pc:spChg chg="add del mod ord">
          <ac:chgData name="Nahidul Islam" userId="6d0a75dd72de8631" providerId="LiveId" clId="{E8CC543A-B74F-4F65-8A57-3593B719AD08}" dt="2023-11-01T12:12:23.599" v="2" actId="700"/>
          <ac:spMkLst>
            <pc:docMk/>
            <pc:sldMk cId="274840556" sldId="256"/>
            <ac:spMk id="4" creationId="{36D6FF42-07BB-123F-F12A-4F38E37E65B3}"/>
          </ac:spMkLst>
        </pc:spChg>
        <pc:spChg chg="add del mod ord">
          <ac:chgData name="Nahidul Islam" userId="6d0a75dd72de8631" providerId="LiveId" clId="{E8CC543A-B74F-4F65-8A57-3593B719AD08}" dt="2023-11-01T12:12:23.599" v="2" actId="700"/>
          <ac:spMkLst>
            <pc:docMk/>
            <pc:sldMk cId="274840556" sldId="256"/>
            <ac:spMk id="5" creationId="{3DF43828-5EE3-07A7-B01F-BEEF5D9E9475}"/>
          </ac:spMkLst>
        </pc:spChg>
        <pc:spChg chg="add mod ord">
          <ac:chgData name="Nahidul Islam" userId="6d0a75dd72de8631" providerId="LiveId" clId="{E8CC543A-B74F-4F65-8A57-3593B719AD08}" dt="2023-11-01T12:13:01.294" v="16" actId="403"/>
          <ac:spMkLst>
            <pc:docMk/>
            <pc:sldMk cId="274840556" sldId="256"/>
            <ac:spMk id="6" creationId="{B055D263-D347-8D9A-E88E-8794B81F34F7}"/>
          </ac:spMkLst>
        </pc:spChg>
        <pc:spChg chg="add mod ord">
          <ac:chgData name="Nahidul Islam" userId="6d0a75dd72de8631" providerId="LiveId" clId="{E8CC543A-B74F-4F65-8A57-3593B719AD08}" dt="2023-11-01T12:21:14.584" v="83" actId="1076"/>
          <ac:spMkLst>
            <pc:docMk/>
            <pc:sldMk cId="274840556" sldId="256"/>
            <ac:spMk id="7" creationId="{C5455D1F-D8A4-E6B1-E17A-28C89F585869}"/>
          </ac:spMkLst>
        </pc:spChg>
        <pc:spChg chg="add mod">
          <ac:chgData name="Nahidul Islam" userId="6d0a75dd72de8631" providerId="LiveId" clId="{E8CC543A-B74F-4F65-8A57-3593B719AD08}" dt="2023-11-01T12:20:47.497" v="78" actId="403"/>
          <ac:spMkLst>
            <pc:docMk/>
            <pc:sldMk cId="274840556" sldId="256"/>
            <ac:spMk id="8" creationId="{FBFBF161-CE22-325C-47F5-221EA090B061}"/>
          </ac:spMkLst>
        </pc:spChg>
      </pc:sldChg>
      <pc:sldChg chg="modSp new mod">
        <pc:chgData name="Nahidul Islam" userId="6d0a75dd72de8631" providerId="LiveId" clId="{E8CC543A-B74F-4F65-8A57-3593B719AD08}" dt="2023-11-01T12:36:39.942" v="171" actId="20577"/>
        <pc:sldMkLst>
          <pc:docMk/>
          <pc:sldMk cId="1478206660" sldId="257"/>
        </pc:sldMkLst>
        <pc:spChg chg="mod">
          <ac:chgData name="Nahidul Islam" userId="6d0a75dd72de8631" providerId="LiveId" clId="{E8CC543A-B74F-4F65-8A57-3593B719AD08}" dt="2023-11-01T12:31:26.813" v="92" actId="20577"/>
          <ac:spMkLst>
            <pc:docMk/>
            <pc:sldMk cId="1478206660" sldId="257"/>
            <ac:spMk id="2" creationId="{2EACB703-C139-2108-FCA5-CE103D84D414}"/>
          </ac:spMkLst>
        </pc:spChg>
        <pc:spChg chg="mod">
          <ac:chgData name="Nahidul Islam" userId="6d0a75dd72de8631" providerId="LiveId" clId="{E8CC543A-B74F-4F65-8A57-3593B719AD08}" dt="2023-11-01T12:36:39.942" v="171" actId="20577"/>
          <ac:spMkLst>
            <pc:docMk/>
            <pc:sldMk cId="1478206660" sldId="257"/>
            <ac:spMk id="3" creationId="{E7A57057-75EB-947C-2AB0-4B59E454ECA1}"/>
          </ac:spMkLst>
        </pc:spChg>
      </pc:sldChg>
      <pc:sldChg chg="modSp new mod">
        <pc:chgData name="Nahidul Islam" userId="6d0a75dd72de8631" providerId="LiveId" clId="{E8CC543A-B74F-4F65-8A57-3593B719AD08}" dt="2023-11-01T12:42:47.656" v="240" actId="20577"/>
        <pc:sldMkLst>
          <pc:docMk/>
          <pc:sldMk cId="2677363329" sldId="258"/>
        </pc:sldMkLst>
        <pc:spChg chg="mod">
          <ac:chgData name="Nahidul Islam" userId="6d0a75dd72de8631" providerId="LiveId" clId="{E8CC543A-B74F-4F65-8A57-3593B719AD08}" dt="2023-11-01T12:37:03.775" v="175"/>
          <ac:spMkLst>
            <pc:docMk/>
            <pc:sldMk cId="2677363329" sldId="258"/>
            <ac:spMk id="2" creationId="{AAEE9E2E-718C-7026-DD35-84CFB284E1F2}"/>
          </ac:spMkLst>
        </pc:spChg>
        <pc:spChg chg="mod">
          <ac:chgData name="Nahidul Islam" userId="6d0a75dd72de8631" providerId="LiveId" clId="{E8CC543A-B74F-4F65-8A57-3593B719AD08}" dt="2023-11-01T12:42:47.656" v="240" actId="20577"/>
          <ac:spMkLst>
            <pc:docMk/>
            <pc:sldMk cId="2677363329" sldId="258"/>
            <ac:spMk id="3" creationId="{F60A9CED-6CF5-8368-63BD-51267AED2CB8}"/>
          </ac:spMkLst>
        </pc:spChg>
      </pc:sldChg>
      <pc:sldChg chg="modSp new mod">
        <pc:chgData name="Nahidul Islam" userId="6d0a75dd72de8631" providerId="LiveId" clId="{E8CC543A-B74F-4F65-8A57-3593B719AD08}" dt="2023-11-01T13:01:19.396" v="589" actId="1076"/>
        <pc:sldMkLst>
          <pc:docMk/>
          <pc:sldMk cId="101214290" sldId="259"/>
        </pc:sldMkLst>
        <pc:spChg chg="mod">
          <ac:chgData name="Nahidul Islam" userId="6d0a75dd72de8631" providerId="LiveId" clId="{E8CC543A-B74F-4F65-8A57-3593B719AD08}" dt="2023-11-01T12:53:59.701" v="489" actId="20577"/>
          <ac:spMkLst>
            <pc:docMk/>
            <pc:sldMk cId="101214290" sldId="259"/>
            <ac:spMk id="2" creationId="{DBFD3098-9BB2-6C02-78D8-7CD7FB6BAF96}"/>
          </ac:spMkLst>
        </pc:spChg>
        <pc:spChg chg="mod">
          <ac:chgData name="Nahidul Islam" userId="6d0a75dd72de8631" providerId="LiveId" clId="{E8CC543A-B74F-4F65-8A57-3593B719AD08}" dt="2023-11-01T13:01:19.396" v="589" actId="1076"/>
          <ac:spMkLst>
            <pc:docMk/>
            <pc:sldMk cId="101214290" sldId="259"/>
            <ac:spMk id="3" creationId="{0CD1FEB3-ECE6-874D-001D-03492044CA62}"/>
          </ac:spMkLst>
        </pc:spChg>
      </pc:sldChg>
      <pc:sldChg chg="modSp new mod">
        <pc:chgData name="Nahidul Islam" userId="6d0a75dd72de8631" providerId="LiveId" clId="{E8CC543A-B74F-4F65-8A57-3593B719AD08}" dt="2023-11-01T12:50:48.337" v="404" actId="20577"/>
        <pc:sldMkLst>
          <pc:docMk/>
          <pc:sldMk cId="4247326587" sldId="260"/>
        </pc:sldMkLst>
        <pc:spChg chg="mod">
          <ac:chgData name="Nahidul Islam" userId="6d0a75dd72de8631" providerId="LiveId" clId="{E8CC543A-B74F-4F65-8A57-3593B719AD08}" dt="2023-11-01T12:42:56.758" v="250" actId="20577"/>
          <ac:spMkLst>
            <pc:docMk/>
            <pc:sldMk cId="4247326587" sldId="260"/>
            <ac:spMk id="2" creationId="{1B5B3264-2E6C-EE32-555B-AA02FB3B6C14}"/>
          </ac:spMkLst>
        </pc:spChg>
        <pc:spChg chg="mod">
          <ac:chgData name="Nahidul Islam" userId="6d0a75dd72de8631" providerId="LiveId" clId="{E8CC543A-B74F-4F65-8A57-3593B719AD08}" dt="2023-11-01T12:50:48.337" v="404" actId="20577"/>
          <ac:spMkLst>
            <pc:docMk/>
            <pc:sldMk cId="4247326587" sldId="260"/>
            <ac:spMk id="3" creationId="{7936F3AF-D4B4-A5A6-2D6C-DD86E46278D9}"/>
          </ac:spMkLst>
        </pc:spChg>
      </pc:sldChg>
      <pc:sldChg chg="addSp delSp modSp new mod">
        <pc:chgData name="Nahidul Islam" userId="6d0a75dd72de8631" providerId="LiveId" clId="{E8CC543A-B74F-4F65-8A57-3593B719AD08}" dt="2023-11-01T14:09:44.854" v="1163" actId="1076"/>
        <pc:sldMkLst>
          <pc:docMk/>
          <pc:sldMk cId="2715021145" sldId="261"/>
        </pc:sldMkLst>
        <pc:spChg chg="mod">
          <ac:chgData name="Nahidul Islam" userId="6d0a75dd72de8631" providerId="LiveId" clId="{E8CC543A-B74F-4F65-8A57-3593B719AD08}" dt="2023-11-01T13:10:21.817" v="720" actId="14100"/>
          <ac:spMkLst>
            <pc:docMk/>
            <pc:sldMk cId="2715021145" sldId="261"/>
            <ac:spMk id="2" creationId="{F2B54E45-43EA-4D2D-B5CE-9941D18858C2}"/>
          </ac:spMkLst>
        </pc:spChg>
        <pc:spChg chg="mod">
          <ac:chgData name="Nahidul Islam" userId="6d0a75dd72de8631" providerId="LiveId" clId="{E8CC543A-B74F-4F65-8A57-3593B719AD08}" dt="2023-11-01T14:09:44.854" v="1163" actId="1076"/>
          <ac:spMkLst>
            <pc:docMk/>
            <pc:sldMk cId="2715021145" sldId="261"/>
            <ac:spMk id="3" creationId="{D5C91206-4A3D-D277-081C-2DEC076C8F9F}"/>
          </ac:spMkLst>
        </pc:spChg>
        <pc:spChg chg="add del mod">
          <ac:chgData name="Nahidul Islam" userId="6d0a75dd72de8631" providerId="LiveId" clId="{E8CC543A-B74F-4F65-8A57-3593B719AD08}" dt="2023-11-01T13:08:51.226" v="676"/>
          <ac:spMkLst>
            <pc:docMk/>
            <pc:sldMk cId="2715021145" sldId="261"/>
            <ac:spMk id="6" creationId="{BF3EB3E4-E61B-D34B-5B8D-B51A6DB9138E}"/>
          </ac:spMkLst>
        </pc:spChg>
        <pc:spChg chg="add del mod">
          <ac:chgData name="Nahidul Islam" userId="6d0a75dd72de8631" providerId="LiveId" clId="{E8CC543A-B74F-4F65-8A57-3593B719AD08}" dt="2023-11-01T13:08:51.226" v="678"/>
          <ac:spMkLst>
            <pc:docMk/>
            <pc:sldMk cId="2715021145" sldId="261"/>
            <ac:spMk id="7" creationId="{195F152E-DB69-EC1C-D6C0-34166C6AB0FA}"/>
          </ac:spMkLst>
        </pc:spChg>
        <pc:spChg chg="add del mod">
          <ac:chgData name="Nahidul Islam" userId="6d0a75dd72de8631" providerId="LiveId" clId="{E8CC543A-B74F-4F65-8A57-3593B719AD08}" dt="2023-11-01T14:08:28.598" v="1143"/>
          <ac:spMkLst>
            <pc:docMk/>
            <pc:sldMk cId="2715021145" sldId="261"/>
            <ac:spMk id="10" creationId="{4687B982-8BDD-70FA-D253-3310B5AF21EC}"/>
          </ac:spMkLst>
        </pc:spChg>
        <pc:spChg chg="add mod">
          <ac:chgData name="Nahidul Islam" userId="6d0a75dd72de8631" providerId="LiveId" clId="{E8CC543A-B74F-4F65-8A57-3593B719AD08}" dt="2023-11-01T14:09:35.200" v="1162" actId="1076"/>
          <ac:spMkLst>
            <pc:docMk/>
            <pc:sldMk cId="2715021145" sldId="261"/>
            <ac:spMk id="12" creationId="{2E769624-C1BB-D310-2543-C5DC503DF175}"/>
          </ac:spMkLst>
        </pc:spChg>
        <pc:picChg chg="add mod">
          <ac:chgData name="Nahidul Islam" userId="6d0a75dd72de8631" providerId="LiveId" clId="{E8CC543A-B74F-4F65-8A57-3593B719AD08}" dt="2023-11-01T14:09:23.953" v="1160" actId="1076"/>
          <ac:picMkLst>
            <pc:docMk/>
            <pc:sldMk cId="2715021145" sldId="261"/>
            <ac:picMk id="5" creationId="{F9180C1D-F7DB-4CE2-F6C6-09A6FD76684A}"/>
          </ac:picMkLst>
        </pc:picChg>
        <pc:picChg chg="add del mod">
          <ac:chgData name="Nahidul Islam" userId="6d0a75dd72de8631" providerId="LiveId" clId="{E8CC543A-B74F-4F65-8A57-3593B719AD08}" dt="2023-11-01T14:08:13.299" v="1136" actId="21"/>
          <ac:picMkLst>
            <pc:docMk/>
            <pc:sldMk cId="2715021145" sldId="261"/>
            <ac:picMk id="9" creationId="{D2E38B4A-8274-767C-77F9-D17B6FB33381}"/>
          </ac:picMkLst>
        </pc:picChg>
        <pc:picChg chg="add mod">
          <ac:chgData name="Nahidul Islam" userId="6d0a75dd72de8631" providerId="LiveId" clId="{E8CC543A-B74F-4F65-8A57-3593B719AD08}" dt="2023-11-01T14:09:26.671" v="1161" actId="1076"/>
          <ac:picMkLst>
            <pc:docMk/>
            <pc:sldMk cId="2715021145" sldId="261"/>
            <ac:picMk id="11" creationId="{33307979-484E-F7A7-6CA1-5FB082574D22}"/>
          </ac:picMkLst>
        </pc:picChg>
      </pc:sldChg>
      <pc:sldChg chg="addSp delSp modSp new mod">
        <pc:chgData name="Nahidul Islam" userId="6d0a75dd72de8631" providerId="LiveId" clId="{E8CC543A-B74F-4F65-8A57-3593B719AD08}" dt="2023-11-01T14:10:25.594" v="1166" actId="1076"/>
        <pc:sldMkLst>
          <pc:docMk/>
          <pc:sldMk cId="358958199" sldId="262"/>
        </pc:sldMkLst>
        <pc:spChg chg="mod">
          <ac:chgData name="Nahidul Islam" userId="6d0a75dd72de8631" providerId="LiveId" clId="{E8CC543A-B74F-4F65-8A57-3593B719AD08}" dt="2023-11-01T13:10:30.822" v="729" actId="14100"/>
          <ac:spMkLst>
            <pc:docMk/>
            <pc:sldMk cId="358958199" sldId="262"/>
            <ac:spMk id="2" creationId="{DDF47FCE-5823-987D-AD07-E37F6C04D339}"/>
          </ac:spMkLst>
        </pc:spChg>
        <pc:spChg chg="del">
          <ac:chgData name="Nahidul Islam" userId="6d0a75dd72de8631" providerId="LiveId" clId="{E8CC543A-B74F-4F65-8A57-3593B719AD08}" dt="2023-11-01T13:15:38.700" v="730" actId="22"/>
          <ac:spMkLst>
            <pc:docMk/>
            <pc:sldMk cId="358958199" sldId="262"/>
            <ac:spMk id="3" creationId="{CD439CAD-DA7B-87CE-A6A3-E59DF51EE171}"/>
          </ac:spMkLst>
        </pc:spChg>
        <pc:spChg chg="add del mod">
          <ac:chgData name="Nahidul Islam" userId="6d0a75dd72de8631" providerId="LiveId" clId="{E8CC543A-B74F-4F65-8A57-3593B719AD08}" dt="2023-11-01T14:08:36.112" v="1145" actId="478"/>
          <ac:spMkLst>
            <pc:docMk/>
            <pc:sldMk cId="358958199" sldId="262"/>
            <ac:spMk id="6" creationId="{29087BD9-6B6E-9EA2-17E7-E84DE42849FF}"/>
          </ac:spMkLst>
        </pc:spChg>
        <pc:spChg chg="add del mod">
          <ac:chgData name="Nahidul Islam" userId="6d0a75dd72de8631" providerId="LiveId" clId="{E8CC543A-B74F-4F65-8A57-3593B719AD08}" dt="2023-11-01T14:08:18.188" v="1138" actId="21"/>
          <ac:spMkLst>
            <pc:docMk/>
            <pc:sldMk cId="358958199" sldId="262"/>
            <ac:spMk id="8" creationId="{D7E1A51C-7A3E-2C91-348C-334908019236}"/>
          </ac:spMkLst>
        </pc:spChg>
        <pc:spChg chg="add del mod">
          <ac:chgData name="Nahidul Islam" userId="6d0a75dd72de8631" providerId="LiveId" clId="{E8CC543A-B74F-4F65-8A57-3593B719AD08}" dt="2023-11-01T14:10:22.392" v="1165" actId="22"/>
          <ac:spMkLst>
            <pc:docMk/>
            <pc:sldMk cId="358958199" sldId="262"/>
            <ac:spMk id="10" creationId="{D12CCEE8-4D0C-561A-CA29-66ED272A83FD}"/>
          </ac:spMkLst>
        </pc:spChg>
        <pc:picChg chg="add del mod ord">
          <ac:chgData name="Nahidul Islam" userId="6d0a75dd72de8631" providerId="LiveId" clId="{E8CC543A-B74F-4F65-8A57-3593B719AD08}" dt="2023-11-01T14:10:06.848" v="1164" actId="478"/>
          <ac:picMkLst>
            <pc:docMk/>
            <pc:sldMk cId="358958199" sldId="262"/>
            <ac:picMk id="5" creationId="{452189E0-91F2-C8D7-0122-7DB9AB2498C5}"/>
          </ac:picMkLst>
        </pc:picChg>
        <pc:picChg chg="add mod ord">
          <ac:chgData name="Nahidul Islam" userId="6d0a75dd72de8631" providerId="LiveId" clId="{E8CC543A-B74F-4F65-8A57-3593B719AD08}" dt="2023-11-01T14:10:25.594" v="1166" actId="1076"/>
          <ac:picMkLst>
            <pc:docMk/>
            <pc:sldMk cId="358958199" sldId="262"/>
            <ac:picMk id="12" creationId="{F66E6FF7-0321-8963-64BC-A988BBB9BE36}"/>
          </ac:picMkLst>
        </pc:picChg>
      </pc:sldChg>
      <pc:sldChg chg="addSp delSp modSp new mod">
        <pc:chgData name="Nahidul Islam" userId="6d0a75dd72de8631" providerId="LiveId" clId="{E8CC543A-B74F-4F65-8A57-3593B719AD08}" dt="2023-11-01T14:05:33.048" v="1124" actId="1076"/>
        <pc:sldMkLst>
          <pc:docMk/>
          <pc:sldMk cId="1375782964" sldId="263"/>
        </pc:sldMkLst>
        <pc:spChg chg="mod">
          <ac:chgData name="Nahidul Islam" userId="6d0a75dd72de8631" providerId="LiveId" clId="{E8CC543A-B74F-4F65-8A57-3593B719AD08}" dt="2023-11-01T14:04:24.531" v="1101" actId="14100"/>
          <ac:spMkLst>
            <pc:docMk/>
            <pc:sldMk cId="1375782964" sldId="263"/>
            <ac:spMk id="2" creationId="{3866C492-59C0-4100-C5C2-40CAB17DB732}"/>
          </ac:spMkLst>
        </pc:spChg>
        <pc:spChg chg="del">
          <ac:chgData name="Nahidul Islam" userId="6d0a75dd72de8631" providerId="LiveId" clId="{E8CC543A-B74F-4F65-8A57-3593B719AD08}" dt="2023-11-01T14:03:29.224" v="1089" actId="22"/>
          <ac:spMkLst>
            <pc:docMk/>
            <pc:sldMk cId="1375782964" sldId="263"/>
            <ac:spMk id="3" creationId="{A14A03F0-008F-F593-C09D-0E5A1DF1B67E}"/>
          </ac:spMkLst>
        </pc:spChg>
        <pc:spChg chg="add mod">
          <ac:chgData name="Nahidul Islam" userId="6d0a75dd72de8631" providerId="LiveId" clId="{E8CC543A-B74F-4F65-8A57-3593B719AD08}" dt="2023-11-01T14:05:24.753" v="1121" actId="403"/>
          <ac:spMkLst>
            <pc:docMk/>
            <pc:sldMk cId="1375782964" sldId="263"/>
            <ac:spMk id="6" creationId="{C473E262-ED3E-FC4E-4F88-122958271690}"/>
          </ac:spMkLst>
        </pc:spChg>
        <pc:picChg chg="add mod ord">
          <ac:chgData name="Nahidul Islam" userId="6d0a75dd72de8631" providerId="LiveId" clId="{E8CC543A-B74F-4F65-8A57-3593B719AD08}" dt="2023-11-01T14:05:33.048" v="1124" actId="1076"/>
          <ac:picMkLst>
            <pc:docMk/>
            <pc:sldMk cId="1375782964" sldId="263"/>
            <ac:picMk id="5" creationId="{2C83C4CC-8B78-4CEA-CA3C-58762F2C7CD1}"/>
          </ac:picMkLst>
        </pc:picChg>
      </pc:sldChg>
      <pc:sldChg chg="addSp delSp modSp new mod">
        <pc:chgData name="Nahidul Islam" userId="6d0a75dd72de8631" providerId="LiveId" clId="{E8CC543A-B74F-4F65-8A57-3593B719AD08}" dt="2023-11-01T13:45:02.210" v="886" actId="1076"/>
        <pc:sldMkLst>
          <pc:docMk/>
          <pc:sldMk cId="682425622" sldId="264"/>
        </pc:sldMkLst>
        <pc:spChg chg="mod">
          <ac:chgData name="Nahidul Islam" userId="6d0a75dd72de8631" providerId="LiveId" clId="{E8CC543A-B74F-4F65-8A57-3593B719AD08}" dt="2023-11-01T13:38:01.126" v="776" actId="20577"/>
          <ac:spMkLst>
            <pc:docMk/>
            <pc:sldMk cId="682425622" sldId="264"/>
            <ac:spMk id="2" creationId="{9C8B2C3E-FBE3-746F-4605-9AB26726A41C}"/>
          </ac:spMkLst>
        </pc:spChg>
        <pc:spChg chg="mod">
          <ac:chgData name="Nahidul Islam" userId="6d0a75dd72de8631" providerId="LiveId" clId="{E8CC543A-B74F-4F65-8A57-3593B719AD08}" dt="2023-11-01T13:43:32.331" v="871" actId="27636"/>
          <ac:spMkLst>
            <pc:docMk/>
            <pc:sldMk cId="682425622" sldId="264"/>
            <ac:spMk id="3" creationId="{870E6FEB-89F3-C383-3546-D7F3A7273AF3}"/>
          </ac:spMkLst>
        </pc:spChg>
        <pc:spChg chg="add del mod">
          <ac:chgData name="Nahidul Islam" userId="6d0a75dd72de8631" providerId="LiveId" clId="{E8CC543A-B74F-4F65-8A57-3593B719AD08}" dt="2023-11-01T13:41:06.348" v="837"/>
          <ac:spMkLst>
            <pc:docMk/>
            <pc:sldMk cId="682425622" sldId="264"/>
            <ac:spMk id="4" creationId="{FBCC26B6-AC21-EAD3-CBE2-C11AAF4132AA}"/>
          </ac:spMkLst>
        </pc:spChg>
        <pc:picChg chg="add mod">
          <ac:chgData name="Nahidul Islam" userId="6d0a75dd72de8631" providerId="LiveId" clId="{E8CC543A-B74F-4F65-8A57-3593B719AD08}" dt="2023-11-01T13:45:02.210" v="886" actId="1076"/>
          <ac:picMkLst>
            <pc:docMk/>
            <pc:sldMk cId="682425622" sldId="264"/>
            <ac:picMk id="6" creationId="{B63F5BC9-C56E-E449-AD55-CF046ACB45A6}"/>
          </ac:picMkLst>
        </pc:picChg>
        <pc:picChg chg="add mod">
          <ac:chgData name="Nahidul Islam" userId="6d0a75dd72de8631" providerId="LiveId" clId="{E8CC543A-B74F-4F65-8A57-3593B719AD08}" dt="2023-11-01T13:44:17.211" v="880" actId="14100"/>
          <ac:picMkLst>
            <pc:docMk/>
            <pc:sldMk cId="682425622" sldId="264"/>
            <ac:picMk id="8" creationId="{ADF7EF20-40B7-F0F5-BF84-CD9EFD6A52E4}"/>
          </ac:picMkLst>
        </pc:picChg>
        <pc:picChg chg="add mod">
          <ac:chgData name="Nahidul Islam" userId="6d0a75dd72de8631" providerId="LiveId" clId="{E8CC543A-B74F-4F65-8A57-3593B719AD08}" dt="2023-11-01T13:44:48.088" v="883" actId="1076"/>
          <ac:picMkLst>
            <pc:docMk/>
            <pc:sldMk cId="682425622" sldId="264"/>
            <ac:picMk id="10" creationId="{EEF73037-4430-2617-EA0C-45AED212EF39}"/>
          </ac:picMkLst>
        </pc:picChg>
      </pc:sldChg>
      <pc:sldChg chg="addSp delSp modSp new mod">
        <pc:chgData name="Nahidul Islam" userId="6d0a75dd72de8631" providerId="LiveId" clId="{E8CC543A-B74F-4F65-8A57-3593B719AD08}" dt="2023-11-01T13:49:53.599" v="919" actId="403"/>
        <pc:sldMkLst>
          <pc:docMk/>
          <pc:sldMk cId="386236121" sldId="265"/>
        </pc:sldMkLst>
        <pc:spChg chg="mod">
          <ac:chgData name="Nahidul Islam" userId="6d0a75dd72de8631" providerId="LiveId" clId="{E8CC543A-B74F-4F65-8A57-3593B719AD08}" dt="2023-11-01T13:41:38.575" v="854" actId="20577"/>
          <ac:spMkLst>
            <pc:docMk/>
            <pc:sldMk cId="386236121" sldId="265"/>
            <ac:spMk id="2" creationId="{09E7D5F3-8CAD-7109-BCA0-CB39D2662F12}"/>
          </ac:spMkLst>
        </pc:spChg>
        <pc:spChg chg="mod">
          <ac:chgData name="Nahidul Islam" userId="6d0a75dd72de8631" providerId="LiveId" clId="{E8CC543A-B74F-4F65-8A57-3593B719AD08}" dt="2023-11-01T13:49:53.599" v="919" actId="403"/>
          <ac:spMkLst>
            <pc:docMk/>
            <pc:sldMk cId="386236121" sldId="265"/>
            <ac:spMk id="3" creationId="{5C0B99D6-63D5-625F-D037-C3C1D08379D5}"/>
          </ac:spMkLst>
        </pc:spChg>
        <pc:picChg chg="add mod">
          <ac:chgData name="Nahidul Islam" userId="6d0a75dd72de8631" providerId="LiveId" clId="{E8CC543A-B74F-4F65-8A57-3593B719AD08}" dt="2023-11-01T13:48:25.623" v="912" actId="1076"/>
          <ac:picMkLst>
            <pc:docMk/>
            <pc:sldMk cId="386236121" sldId="265"/>
            <ac:picMk id="5" creationId="{B52368C7-9C68-B83D-21F1-F8D771767D30}"/>
          </ac:picMkLst>
        </pc:picChg>
        <pc:picChg chg="add del">
          <ac:chgData name="Nahidul Islam" userId="6d0a75dd72de8631" providerId="LiveId" clId="{E8CC543A-B74F-4F65-8A57-3593B719AD08}" dt="2023-11-01T13:47:39.861" v="890" actId="22"/>
          <ac:picMkLst>
            <pc:docMk/>
            <pc:sldMk cId="386236121" sldId="265"/>
            <ac:picMk id="7" creationId="{F9E3497F-4012-17D2-BCE3-ED91D5E143E9}"/>
          </ac:picMkLst>
        </pc:picChg>
        <pc:picChg chg="add del">
          <ac:chgData name="Nahidul Islam" userId="6d0a75dd72de8631" providerId="LiveId" clId="{E8CC543A-B74F-4F65-8A57-3593B719AD08}" dt="2023-11-01T13:47:46.819" v="893" actId="22"/>
          <ac:picMkLst>
            <pc:docMk/>
            <pc:sldMk cId="386236121" sldId="265"/>
            <ac:picMk id="9" creationId="{46C4E555-79EA-DB0D-EC60-8A0C2CF789C2}"/>
          </ac:picMkLst>
        </pc:picChg>
        <pc:picChg chg="add mod">
          <ac:chgData name="Nahidul Islam" userId="6d0a75dd72de8631" providerId="LiveId" clId="{E8CC543A-B74F-4F65-8A57-3593B719AD08}" dt="2023-11-01T13:48:27.607" v="913" actId="1076"/>
          <ac:picMkLst>
            <pc:docMk/>
            <pc:sldMk cId="386236121" sldId="265"/>
            <ac:picMk id="11" creationId="{B4670253-9445-08D1-EDAB-361A1DF7E5AF}"/>
          </ac:picMkLst>
        </pc:picChg>
      </pc:sldChg>
      <pc:sldChg chg="addSp modSp new mod">
        <pc:chgData name="Nahidul Islam" userId="6d0a75dd72de8631" providerId="LiveId" clId="{E8CC543A-B74F-4F65-8A57-3593B719AD08}" dt="2023-11-01T14:08:00.860" v="1135" actId="1076"/>
        <pc:sldMkLst>
          <pc:docMk/>
          <pc:sldMk cId="3386653012" sldId="266"/>
        </pc:sldMkLst>
        <pc:spChg chg="mod">
          <ac:chgData name="Nahidul Islam" userId="6d0a75dd72de8631" providerId="LiveId" clId="{E8CC543A-B74F-4F65-8A57-3593B719AD08}" dt="2023-11-01T14:07:52.331" v="1130" actId="14100"/>
          <ac:spMkLst>
            <pc:docMk/>
            <pc:sldMk cId="3386653012" sldId="266"/>
            <ac:spMk id="2" creationId="{49CC04AE-DC15-2E87-D995-63D27307F64E}"/>
          </ac:spMkLst>
        </pc:spChg>
        <pc:spChg chg="mod">
          <ac:chgData name="Nahidul Islam" userId="6d0a75dd72de8631" providerId="LiveId" clId="{E8CC543A-B74F-4F65-8A57-3593B719AD08}" dt="2023-11-01T14:07:55.018" v="1131" actId="1076"/>
          <ac:spMkLst>
            <pc:docMk/>
            <pc:sldMk cId="3386653012" sldId="266"/>
            <ac:spMk id="3" creationId="{06FAFDCF-65EA-7F9C-7A3A-ACAE5235CB57}"/>
          </ac:spMkLst>
        </pc:spChg>
        <pc:spChg chg="add mod">
          <ac:chgData name="Nahidul Islam" userId="6d0a75dd72de8631" providerId="LiveId" clId="{E8CC543A-B74F-4F65-8A57-3593B719AD08}" dt="2023-11-01T13:53:55.304" v="983" actId="1076"/>
          <ac:spMkLst>
            <pc:docMk/>
            <pc:sldMk cId="3386653012" sldId="266"/>
            <ac:spMk id="6" creationId="{62397BE7-7AD4-D849-6903-A497FFFA6112}"/>
          </ac:spMkLst>
        </pc:spChg>
        <pc:picChg chg="add mod">
          <ac:chgData name="Nahidul Islam" userId="6d0a75dd72de8631" providerId="LiveId" clId="{E8CC543A-B74F-4F65-8A57-3593B719AD08}" dt="2023-11-01T14:07:59.595" v="1134" actId="1076"/>
          <ac:picMkLst>
            <pc:docMk/>
            <pc:sldMk cId="3386653012" sldId="266"/>
            <ac:picMk id="5" creationId="{409C2B37-07B3-C0AC-78EA-D276603DAF00}"/>
          </ac:picMkLst>
        </pc:picChg>
        <pc:picChg chg="add mod">
          <ac:chgData name="Nahidul Islam" userId="6d0a75dd72de8631" providerId="LiveId" clId="{E8CC543A-B74F-4F65-8A57-3593B719AD08}" dt="2023-11-01T14:08:00.860" v="1135" actId="1076"/>
          <ac:picMkLst>
            <pc:docMk/>
            <pc:sldMk cId="3386653012" sldId="266"/>
            <ac:picMk id="8" creationId="{0BD50279-EB4B-2794-5509-6CE5A50F865F}"/>
          </ac:picMkLst>
        </pc:picChg>
      </pc:sldChg>
      <pc:sldChg chg="addSp modSp new mod">
        <pc:chgData name="Nahidul Islam" userId="6d0a75dd72de8631" providerId="LiveId" clId="{E8CC543A-B74F-4F65-8A57-3593B719AD08}" dt="2023-11-01T13:56:55.729" v="1008" actId="1076"/>
        <pc:sldMkLst>
          <pc:docMk/>
          <pc:sldMk cId="2826967968" sldId="267"/>
        </pc:sldMkLst>
        <pc:spChg chg="mod">
          <ac:chgData name="Nahidul Islam" userId="6d0a75dd72de8631" providerId="LiveId" clId="{E8CC543A-B74F-4F65-8A57-3593B719AD08}" dt="2023-11-01T13:56:42.052" v="1002" actId="14100"/>
          <ac:spMkLst>
            <pc:docMk/>
            <pc:sldMk cId="2826967968" sldId="267"/>
            <ac:spMk id="2" creationId="{A10B2D91-8058-65E1-2ED3-6EC77257064D}"/>
          </ac:spMkLst>
        </pc:spChg>
        <pc:spChg chg="mod">
          <ac:chgData name="Nahidul Islam" userId="6d0a75dd72de8631" providerId="LiveId" clId="{E8CC543A-B74F-4F65-8A57-3593B719AD08}" dt="2023-11-01T13:56:44.474" v="1003" actId="1076"/>
          <ac:spMkLst>
            <pc:docMk/>
            <pc:sldMk cId="2826967968" sldId="267"/>
            <ac:spMk id="3" creationId="{345111F6-FA21-04D5-EE01-24107204BDBC}"/>
          </ac:spMkLst>
        </pc:spChg>
        <pc:picChg chg="add mod">
          <ac:chgData name="Nahidul Islam" userId="6d0a75dd72de8631" providerId="LiveId" clId="{E8CC543A-B74F-4F65-8A57-3593B719AD08}" dt="2023-11-01T13:56:55.729" v="1008" actId="1076"/>
          <ac:picMkLst>
            <pc:docMk/>
            <pc:sldMk cId="2826967968" sldId="267"/>
            <ac:picMk id="5" creationId="{02780A4F-BE46-E6BA-1234-072B81E75B53}"/>
          </ac:picMkLst>
        </pc:picChg>
      </pc:sldChg>
      <pc:sldChg chg="addSp delSp modSp new mod">
        <pc:chgData name="Nahidul Islam" userId="6d0a75dd72de8631" providerId="LiveId" clId="{E8CC543A-B74F-4F65-8A57-3593B719AD08}" dt="2023-11-01T13:58:10.430" v="1042" actId="1076"/>
        <pc:sldMkLst>
          <pc:docMk/>
          <pc:sldMk cId="3475803622" sldId="268"/>
        </pc:sldMkLst>
        <pc:spChg chg="mod">
          <ac:chgData name="Nahidul Islam" userId="6d0a75dd72de8631" providerId="LiveId" clId="{E8CC543A-B74F-4F65-8A57-3593B719AD08}" dt="2023-11-01T13:57:23.276" v="1020" actId="14100"/>
          <ac:spMkLst>
            <pc:docMk/>
            <pc:sldMk cId="3475803622" sldId="268"/>
            <ac:spMk id="2" creationId="{1A42020D-6A2A-E92E-456B-235EC50DB433}"/>
          </ac:spMkLst>
        </pc:spChg>
        <pc:spChg chg="del mod">
          <ac:chgData name="Nahidul Islam" userId="6d0a75dd72de8631" providerId="LiveId" clId="{E8CC543A-B74F-4F65-8A57-3593B719AD08}" dt="2023-11-01T13:57:48.649" v="1022" actId="22"/>
          <ac:spMkLst>
            <pc:docMk/>
            <pc:sldMk cId="3475803622" sldId="268"/>
            <ac:spMk id="3" creationId="{A70E62F1-0F95-F3CE-A7FE-B9D82212ADD6}"/>
          </ac:spMkLst>
        </pc:spChg>
        <pc:spChg chg="add mod">
          <ac:chgData name="Nahidul Islam" userId="6d0a75dd72de8631" providerId="LiveId" clId="{E8CC543A-B74F-4F65-8A57-3593B719AD08}" dt="2023-11-01T13:58:10.430" v="1042" actId="1076"/>
          <ac:spMkLst>
            <pc:docMk/>
            <pc:sldMk cId="3475803622" sldId="268"/>
            <ac:spMk id="6" creationId="{05B2F998-88B3-D5AA-3B9A-701D7391DA56}"/>
          </ac:spMkLst>
        </pc:spChg>
        <pc:picChg chg="add mod ord">
          <ac:chgData name="Nahidul Islam" userId="6d0a75dd72de8631" providerId="LiveId" clId="{E8CC543A-B74F-4F65-8A57-3593B719AD08}" dt="2023-11-01T13:57:55.303" v="1023" actId="1076"/>
          <ac:picMkLst>
            <pc:docMk/>
            <pc:sldMk cId="3475803622" sldId="268"/>
            <ac:picMk id="5" creationId="{47F579E1-656F-3BB0-7FE1-70C3C4A29AB9}"/>
          </ac:picMkLst>
        </pc:picChg>
      </pc:sldChg>
      <pc:sldChg chg="addSp delSp modSp new mod modClrScheme chgLayout">
        <pc:chgData name="Nahidul Islam" userId="6d0a75dd72de8631" providerId="LiveId" clId="{E8CC543A-B74F-4F65-8A57-3593B719AD08}" dt="2023-11-01T13:59:20.238" v="1088" actId="1076"/>
        <pc:sldMkLst>
          <pc:docMk/>
          <pc:sldMk cId="4224308682" sldId="269"/>
        </pc:sldMkLst>
        <pc:spChg chg="del">
          <ac:chgData name="Nahidul Islam" userId="6d0a75dd72de8631" providerId="LiveId" clId="{E8CC543A-B74F-4F65-8A57-3593B719AD08}" dt="2023-11-01T13:58:29.995" v="1044" actId="478"/>
          <ac:spMkLst>
            <pc:docMk/>
            <pc:sldMk cId="4224308682" sldId="269"/>
            <ac:spMk id="2" creationId="{B0E80B48-A9F8-2D46-75BB-BF2A4BEFF875}"/>
          </ac:spMkLst>
        </pc:spChg>
        <pc:spChg chg="del mod">
          <ac:chgData name="Nahidul Islam" userId="6d0a75dd72de8631" providerId="LiveId" clId="{E8CC543A-B74F-4F65-8A57-3593B719AD08}" dt="2023-11-01T13:58:46.390" v="1051" actId="700"/>
          <ac:spMkLst>
            <pc:docMk/>
            <pc:sldMk cId="4224308682" sldId="269"/>
            <ac:spMk id="3" creationId="{A1540B82-714D-8EE9-20CD-D9189EAF8A47}"/>
          </ac:spMkLst>
        </pc:spChg>
        <pc:spChg chg="add mod">
          <ac:chgData name="Nahidul Islam" userId="6d0a75dd72de8631" providerId="LiveId" clId="{E8CC543A-B74F-4F65-8A57-3593B719AD08}" dt="2023-11-01T13:59:20.238" v="1088" actId="1076"/>
          <ac:spMkLst>
            <pc:docMk/>
            <pc:sldMk cId="4224308682" sldId="269"/>
            <ac:spMk id="4" creationId="{33A7F211-C3DA-62E5-0F5A-D36550FCBB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EE10F-BAA8-4634-B7F7-AEC967A64502}" type="datetimeFigureOut">
              <a:rPr lang="en-US" smtClean="0"/>
              <a:t>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2CDCE-1255-4C08-845D-7833BFBBD5A6}" type="slidenum">
              <a:rPr lang="en-US" smtClean="0"/>
              <a:t>‹#›</a:t>
            </a:fld>
            <a:endParaRPr lang="en-US"/>
          </a:p>
        </p:txBody>
      </p:sp>
    </p:spTree>
    <p:extLst>
      <p:ext uri="{BB962C8B-B14F-4D97-AF65-F5344CB8AC3E}">
        <p14:creationId xmlns:p14="http://schemas.microsoft.com/office/powerpoint/2010/main" val="4214041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F38B5EB-E661-40A1-A753-2118D6E3CDA9}" type="datetimeFigureOut">
              <a:rPr lang="en-US" smtClean="0"/>
              <a:t>11/5/2024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884668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38B5EB-E661-40A1-A753-2118D6E3CDA9}"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131987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38B5EB-E661-40A1-A753-2118D6E3CDA9}"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631894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38B5EB-E661-40A1-A753-2118D6E3CDA9}"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F02E6-16FD-4214-A7F4-158C42318BA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5805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38B5EB-E661-40A1-A753-2118D6E3CDA9}"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212736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F38B5EB-E661-40A1-A753-2118D6E3CDA9}"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3381692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F38B5EB-E661-40A1-A753-2118D6E3CDA9}"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568916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38B5EB-E661-40A1-A753-2118D6E3CDA9}"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33183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38B5EB-E661-40A1-A753-2118D6E3CDA9}"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674353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38B5EB-E661-40A1-A753-2118D6E3CDA9}"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197325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38B5EB-E661-40A1-A753-2118D6E3CDA9}"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14434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F38B5EB-E661-40A1-A753-2118D6E3CDA9}"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83154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F38B5EB-E661-40A1-A753-2118D6E3CDA9}"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3353039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38B5EB-E661-40A1-A753-2118D6E3CDA9}"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292423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38B5EB-E661-40A1-A753-2118D6E3CDA9}"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195561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38B5EB-E661-40A1-A753-2118D6E3CDA9}"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3628219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38B5EB-E661-40A1-A753-2118D6E3CDA9}"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60797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38B5EB-E661-40A1-A753-2118D6E3CDA9}" type="datetimeFigureOut">
              <a:rPr lang="en-US" smtClean="0"/>
              <a:t>11/5/2024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FCF02E6-16FD-4214-A7F4-158C42318BAA}" type="slidenum">
              <a:rPr lang="en-US" smtClean="0"/>
              <a:t>‹#›</a:t>
            </a:fld>
            <a:endParaRPr lang="en-US"/>
          </a:p>
        </p:txBody>
      </p:sp>
    </p:spTree>
    <p:extLst>
      <p:ext uri="{BB962C8B-B14F-4D97-AF65-F5344CB8AC3E}">
        <p14:creationId xmlns:p14="http://schemas.microsoft.com/office/powerpoint/2010/main" val="29229076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B055D263-D347-8D9A-E88E-8794B81F34F7}"/>
              </a:ext>
            </a:extLst>
          </p:cNvPr>
          <p:cNvSpPr>
            <a:spLocks noGrp="1"/>
          </p:cNvSpPr>
          <p:nvPr>
            <p:ph type="ctrTitle"/>
          </p:nvPr>
        </p:nvSpPr>
        <p:spPr>
          <a:xfrm>
            <a:off x="3285294" y="691383"/>
            <a:ext cx="6926529" cy="2653234"/>
          </a:xfrm>
        </p:spPr>
        <p:txBody>
          <a:bodyPr>
            <a:normAutofit/>
          </a:bodyPr>
          <a:lstStyle/>
          <a:p>
            <a:r>
              <a:rPr lang="en-US" sz="4000" dirty="0"/>
              <a:t>Credit Card Fraud Detection Using Machine</a:t>
            </a:r>
            <a:br>
              <a:rPr lang="en-US" sz="4000" dirty="0"/>
            </a:br>
            <a:r>
              <a:rPr lang="en-US" sz="4000" dirty="0"/>
              <a:t>Learning</a:t>
            </a:r>
            <a:r>
              <a:rPr lang="en-US" dirty="0"/>
              <a:t/>
            </a:r>
            <a:br>
              <a:rPr lang="en-US" dirty="0"/>
            </a:br>
            <a:endParaRPr lang="en-US" dirty="0"/>
          </a:p>
        </p:txBody>
      </p:sp>
      <p:sp>
        <p:nvSpPr>
          <p:cNvPr id="7" name="Subtitle 6">
            <a:extLst>
              <a:ext uri="{FF2B5EF4-FFF2-40B4-BE49-F238E27FC236}">
                <a16:creationId xmlns="" xmlns:a16="http://schemas.microsoft.com/office/drawing/2014/main" id="{C5455D1F-D8A4-E6B1-E17A-28C89F585869}"/>
              </a:ext>
            </a:extLst>
          </p:cNvPr>
          <p:cNvSpPr>
            <a:spLocks noGrp="1"/>
          </p:cNvSpPr>
          <p:nvPr>
            <p:ph type="subTitle" idx="1"/>
          </p:nvPr>
        </p:nvSpPr>
        <p:spPr>
          <a:xfrm>
            <a:off x="3101770" y="3172076"/>
            <a:ext cx="4053113" cy="2588918"/>
          </a:xfrm>
        </p:spPr>
        <p:txBody>
          <a:bodyPr>
            <a:normAutofit fontScale="92500" lnSpcReduction="20000"/>
          </a:bodyPr>
          <a:lstStyle/>
          <a:p>
            <a:pPr algn="ctr"/>
            <a:r>
              <a:rPr lang="en-US" dirty="0"/>
              <a:t/>
            </a:r>
            <a:br>
              <a:rPr lang="en-US" dirty="0"/>
            </a:br>
            <a:r>
              <a:rPr lang="en-US" sz="3600" b="1" dirty="0" smtClean="0">
                <a:solidFill>
                  <a:schemeClr val="tx1"/>
                </a:solidFill>
              </a:rPr>
              <a:t>Group 17</a:t>
            </a:r>
            <a:endParaRPr lang="en-US" sz="3600" b="1" dirty="0">
              <a:solidFill>
                <a:schemeClr val="tx1"/>
              </a:solidFill>
            </a:endParaRPr>
          </a:p>
          <a:p>
            <a:pPr algn="ctr"/>
            <a:r>
              <a:rPr lang="en-US" sz="1600" b="1" dirty="0" smtClean="0"/>
              <a:t>OM ADITYA (B23MT1028)</a:t>
            </a:r>
          </a:p>
          <a:p>
            <a:pPr algn="ctr"/>
            <a:r>
              <a:rPr lang="en-US" sz="1600" b="1" dirty="0" smtClean="0"/>
              <a:t>MADHAV (B23ES1021)</a:t>
            </a:r>
          </a:p>
          <a:p>
            <a:pPr algn="ctr"/>
            <a:r>
              <a:rPr lang="en-US" sz="1600" b="1" dirty="0" smtClean="0"/>
              <a:t>AMEE GHAI (B23PH1003)</a:t>
            </a:r>
          </a:p>
          <a:p>
            <a:pPr algn="ctr"/>
            <a:r>
              <a:rPr lang="en-US" sz="1600" b="1" dirty="0" smtClean="0"/>
              <a:t>JYOTIRADITYA SINGH RATHORE (B23ES1017)</a:t>
            </a:r>
            <a:r>
              <a:rPr lang="en-US" sz="1600" dirty="0"/>
              <a:t/>
            </a:r>
            <a:br>
              <a:rPr lang="en-US" sz="1600" dirty="0"/>
            </a:br>
            <a:endParaRPr lang="en-US" sz="1600" dirty="0"/>
          </a:p>
        </p:txBody>
      </p:sp>
      <p:sp>
        <p:nvSpPr>
          <p:cNvPr id="8" name="TextBox 7">
            <a:extLst>
              <a:ext uri="{FF2B5EF4-FFF2-40B4-BE49-F238E27FC236}">
                <a16:creationId xmlns="" xmlns:a16="http://schemas.microsoft.com/office/drawing/2014/main" id="{FBFBF161-CE22-325C-47F5-221EA090B061}"/>
              </a:ext>
            </a:extLst>
          </p:cNvPr>
          <p:cNvSpPr txBox="1"/>
          <p:nvPr/>
        </p:nvSpPr>
        <p:spPr>
          <a:xfrm>
            <a:off x="7242719" y="3441984"/>
            <a:ext cx="4508373" cy="959237"/>
          </a:xfrm>
          <a:prstGeom prst="rect">
            <a:avLst/>
          </a:prstGeom>
          <a:noFill/>
        </p:spPr>
        <p:txBody>
          <a:bodyPr wrap="square" rtlCol="0">
            <a:spAutoFit/>
          </a:bodyPr>
          <a:lstStyle/>
          <a:p>
            <a:pPr algn="ctr">
              <a:spcBef>
                <a:spcPts val="1000"/>
              </a:spcBef>
              <a:buSzPct val="125000"/>
            </a:pPr>
            <a:r>
              <a:rPr lang="en-US" sz="3300" b="1" cap="all" dirty="0" smtClean="0"/>
              <a:t>MENTOR</a:t>
            </a:r>
          </a:p>
          <a:p>
            <a:pPr algn="ctr">
              <a:spcBef>
                <a:spcPts val="1000"/>
              </a:spcBef>
              <a:buSzPct val="125000"/>
            </a:pPr>
            <a:r>
              <a:rPr lang="en-US" sz="1500" b="1" cap="all" dirty="0" err="1" smtClean="0">
                <a:solidFill>
                  <a:schemeClr val="tx2"/>
                </a:solidFill>
              </a:rPr>
              <a:t>Kartik</a:t>
            </a:r>
            <a:r>
              <a:rPr lang="en-US" sz="1500" b="1" cap="all" dirty="0" smtClean="0">
                <a:solidFill>
                  <a:schemeClr val="tx2"/>
                </a:solidFill>
              </a:rPr>
              <a:t> </a:t>
            </a:r>
            <a:r>
              <a:rPr lang="en-US" sz="1500" b="1" cap="all" dirty="0">
                <a:solidFill>
                  <a:schemeClr val="tx2"/>
                </a:solidFill>
              </a:rPr>
              <a:t>Sharma</a:t>
            </a:r>
          </a:p>
        </p:txBody>
      </p:sp>
      <p:sp>
        <p:nvSpPr>
          <p:cNvPr id="2" name="TextBox 1"/>
          <p:cNvSpPr txBox="1"/>
          <p:nvPr/>
        </p:nvSpPr>
        <p:spPr>
          <a:xfrm>
            <a:off x="10258029" y="113578"/>
            <a:ext cx="1903326" cy="369332"/>
          </a:xfrm>
          <a:prstGeom prst="rect">
            <a:avLst/>
          </a:prstGeom>
          <a:noFill/>
        </p:spPr>
        <p:txBody>
          <a:bodyPr wrap="square" rtlCol="0">
            <a:spAutoFit/>
          </a:bodyPr>
          <a:lstStyle/>
          <a:p>
            <a:r>
              <a:rPr lang="en-US" dirty="0" smtClean="0"/>
              <a:t>PROJECT NO.- 13</a:t>
            </a:r>
            <a:endParaRPr lang="en-IN" dirty="0"/>
          </a:p>
        </p:txBody>
      </p:sp>
    </p:spTree>
    <p:extLst>
      <p:ext uri="{BB962C8B-B14F-4D97-AF65-F5344CB8AC3E}">
        <p14:creationId xmlns:p14="http://schemas.microsoft.com/office/powerpoint/2010/main" val="274840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ACB703-C139-2108-FCA5-CE103D84D41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 xmlns:a16="http://schemas.microsoft.com/office/drawing/2014/main" id="{E7A57057-75EB-947C-2AB0-4B59E454ECA1}"/>
              </a:ext>
            </a:extLst>
          </p:cNvPr>
          <p:cNvSpPr>
            <a:spLocks noGrp="1"/>
          </p:cNvSpPr>
          <p:nvPr>
            <p:ph idx="1"/>
          </p:nvPr>
        </p:nvSpPr>
        <p:spPr/>
        <p:txBody>
          <a:bodyPr>
            <a:normAutofit fontScale="92500" lnSpcReduction="10000"/>
          </a:bodyPr>
          <a:lstStyle/>
          <a:p>
            <a:pPr marL="0" indent="0" algn="just">
              <a:lnSpc>
                <a:spcPct val="100000"/>
              </a:lnSpc>
              <a:buNone/>
            </a:pPr>
            <a:r>
              <a:rPr lang="en-US" sz="2000" b="1" dirty="0"/>
              <a:t>Problem statement: </a:t>
            </a:r>
            <a:r>
              <a:rPr lang="en-US" sz="2000" dirty="0">
                <a:latin typeface="Times New Roman" panose="02020603050405020304" pitchFamily="18" charset="0"/>
                <a:cs typeface="Times New Roman" panose="02020603050405020304" pitchFamily="18" charset="0"/>
              </a:rPr>
              <a:t>The increasing prevalence of credit card fraud in the digital era necessitates the development of robust and efficient fraud detection systems. This project aims to  develop a machine-learning model to detect credit card fraud. The model will be trained on a dataset of historical credit card transactions and evaluated on a holdout dataset of  unseen transactions.</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Project Goal: </a:t>
            </a:r>
            <a:r>
              <a:rPr lang="en-US" sz="2000" dirty="0">
                <a:latin typeface="Times New Roman" panose="02020603050405020304" pitchFamily="18" charset="0"/>
                <a:cs typeface="Times New Roman" panose="02020603050405020304" pitchFamily="18" charset="0"/>
              </a:rPr>
              <a:t>The main aim of this project is the detection of fraudulent credit card transactions, as it is essential to figure out the fraudulent transactions so that customers do not get charged for the purchase of products that they did not buy.</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Research question: </a:t>
            </a:r>
            <a:r>
              <a:rPr lang="en-US" sz="2000" dirty="0">
                <a:latin typeface="Times New Roman" panose="02020603050405020304" pitchFamily="18" charset="0"/>
                <a:cs typeface="Times New Roman" panose="02020603050405020304" pitchFamily="18" charset="0"/>
              </a:rPr>
              <a:t>What machine learning model is most suited for detecting fraudulent credit card transactions?</a:t>
            </a:r>
          </a:p>
        </p:txBody>
      </p:sp>
    </p:spTree>
    <p:extLst>
      <p:ext uri="{BB962C8B-B14F-4D97-AF65-F5344CB8AC3E}">
        <p14:creationId xmlns:p14="http://schemas.microsoft.com/office/powerpoint/2010/main" val="147820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41584" y="568568"/>
            <a:ext cx="8669216" cy="584775"/>
          </a:xfrm>
          <a:prstGeom prst="rect">
            <a:avLst/>
          </a:prstGeom>
          <a:noFill/>
        </p:spPr>
        <p:txBody>
          <a:bodyPr wrap="square" rtlCol="0">
            <a:spAutoFit/>
          </a:bodyPr>
          <a:lstStyle/>
          <a:p>
            <a:r>
              <a:rPr lang="en-US" sz="3200" dirty="0" smtClean="0"/>
              <a:t>ABOUT THE DATASET</a:t>
            </a:r>
            <a:endParaRPr lang="en-IN" sz="3200" dirty="0"/>
          </a:p>
        </p:txBody>
      </p:sp>
      <p:sp>
        <p:nvSpPr>
          <p:cNvPr id="4" name="Content Placeholder 2">
            <a:extLst>
              <a:ext uri="{FF2B5EF4-FFF2-40B4-BE49-F238E27FC236}">
                <a16:creationId xmlns="" xmlns:a16="http://schemas.microsoft.com/office/drawing/2014/main" id="{0CD1FEB3-ECE6-874D-001D-03492044CA62}"/>
              </a:ext>
            </a:extLst>
          </p:cNvPr>
          <p:cNvSpPr>
            <a:spLocks noGrp="1"/>
          </p:cNvSpPr>
          <p:nvPr>
            <p:ph idx="1"/>
          </p:nvPr>
        </p:nvSpPr>
        <p:spPr>
          <a:xfrm>
            <a:off x="1096107" y="1707014"/>
            <a:ext cx="10210800" cy="2937669"/>
          </a:xfrm>
        </p:spPr>
        <p:txBody>
          <a:bodyPr>
            <a:normAutofit lnSpcReduction="10000"/>
          </a:bodyPr>
          <a:lstStyle/>
          <a:p>
            <a:pPr lvl="0"/>
            <a:r>
              <a:rPr lang="en-US" sz="1600" dirty="0"/>
              <a:t>The dataset used for this research is collected from </a:t>
            </a:r>
            <a:r>
              <a:rPr lang="en-US" sz="1600" dirty="0" err="1"/>
              <a:t>Kaggle</a:t>
            </a:r>
            <a:r>
              <a:rPr lang="en-US" sz="1600" dirty="0"/>
              <a:t> at https://www.kaggle.com/mlg-ulb/creditcardfraud. </a:t>
            </a:r>
            <a:endParaRPr lang="en-IN" sz="1600" dirty="0"/>
          </a:p>
          <a:p>
            <a:pPr lvl="0"/>
            <a:r>
              <a:rPr lang="en-US" sz="1600" dirty="0"/>
              <a:t>It consists of 284,807 transactions that occurred in 2 days, of which 492 are labelled as Fraud.</a:t>
            </a:r>
            <a:endParaRPr lang="en-IN" sz="1600" dirty="0"/>
          </a:p>
          <a:p>
            <a:pPr lvl="0"/>
            <a:r>
              <a:rPr lang="en-US" sz="1600" dirty="0"/>
              <a:t>This means that the dataset is highly unbalanced with only 0.172% accounting for the Fraud transactions. It consists of 31 features of which 28 (V1-V28) are the result of PCA transformation, due to confidentiality issues. </a:t>
            </a:r>
            <a:endParaRPr lang="en-IN" sz="1600" dirty="0"/>
          </a:p>
          <a:p>
            <a:pPr lvl="0"/>
            <a:r>
              <a:rPr lang="en-US" sz="1600" dirty="0"/>
              <a:t>The remaining features that are not transformed are ‘Time’ and ‘Amount’, which represent the seconds elapsed between each transaction and the first transaction in the dataset and, the transaction amount respectively. </a:t>
            </a:r>
            <a:endParaRPr lang="en-IN" sz="1600" dirty="0"/>
          </a:p>
          <a:p>
            <a:pPr lvl="0"/>
            <a:r>
              <a:rPr lang="en-US" sz="1600" dirty="0"/>
              <a:t>The ‘Class’ feature represents the label of the transaction with ‘1’ for a Fraud transaction and ‘0’ for a ‘Genuine’ transaction.</a:t>
            </a:r>
            <a:endParaRPr lang="en-IN" sz="1600" dirty="0"/>
          </a:p>
          <a:p>
            <a:pPr marL="0" indent="0">
              <a:buNone/>
            </a:pPr>
            <a:endParaRPr lang="en-IN" sz="1600" dirty="0"/>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967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TRAINED</a:t>
            </a:r>
            <a:endParaRPr lang="en-IN" dirty="0"/>
          </a:p>
        </p:txBody>
      </p:sp>
      <p:sp>
        <p:nvSpPr>
          <p:cNvPr id="3" name="Content Placeholder 2"/>
          <p:cNvSpPr>
            <a:spLocks noGrp="1"/>
          </p:cNvSpPr>
          <p:nvPr>
            <p:ph idx="1"/>
          </p:nvPr>
        </p:nvSpPr>
        <p:spPr/>
        <p:txBody>
          <a:bodyPr/>
          <a:lstStyle/>
          <a:p>
            <a:r>
              <a:rPr lang="en-US" dirty="0" smtClean="0"/>
              <a:t>LOGISTIC REGRESSION</a:t>
            </a:r>
          </a:p>
          <a:p>
            <a:r>
              <a:rPr lang="en-US" dirty="0" smtClean="0"/>
              <a:t>SUPPORT VECTOR MACHINES</a:t>
            </a:r>
          </a:p>
          <a:p>
            <a:r>
              <a:rPr lang="en-US" dirty="0" smtClean="0"/>
              <a:t>DECISION TREES</a:t>
            </a:r>
          </a:p>
          <a:p>
            <a:r>
              <a:rPr lang="en-US" dirty="0" smtClean="0"/>
              <a:t>MULTI-LAYER PERCEPTRON </a:t>
            </a:r>
          </a:p>
          <a:p>
            <a:r>
              <a:rPr lang="en-US" dirty="0" smtClean="0"/>
              <a:t>CONVULUTIONAL NEURAL NETWORK </a:t>
            </a:r>
          </a:p>
        </p:txBody>
      </p:sp>
    </p:spTree>
    <p:extLst>
      <p:ext uri="{BB962C8B-B14F-4D97-AF65-F5344CB8AC3E}">
        <p14:creationId xmlns:p14="http://schemas.microsoft.com/office/powerpoint/2010/main" val="195445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05B2F998-88B3-D5AA-3B9A-701D7391DA56}"/>
              </a:ext>
            </a:extLst>
          </p:cNvPr>
          <p:cNvSpPr txBox="1"/>
          <p:nvPr/>
        </p:nvSpPr>
        <p:spPr>
          <a:xfrm>
            <a:off x="4363589" y="1376557"/>
            <a:ext cx="3497239" cy="646331"/>
          </a:xfrm>
          <a:prstGeom prst="rect">
            <a:avLst/>
          </a:prstGeom>
          <a:noFill/>
        </p:spPr>
        <p:txBody>
          <a:bodyPr wrap="none" rtlCol="0">
            <a:spAutoFit/>
          </a:bodyPr>
          <a:lstStyle/>
          <a:p>
            <a:r>
              <a:rPr lang="en-US" sz="3600" dirty="0"/>
              <a:t>Table of Accuracy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05158373"/>
              </p:ext>
            </p:extLst>
          </p:nvPr>
        </p:nvGraphicFramePr>
        <p:xfrm>
          <a:off x="1159208" y="2296381"/>
          <a:ext cx="9906000" cy="2225040"/>
        </p:xfrm>
        <a:graphic>
          <a:graphicData uri="http://schemas.openxmlformats.org/drawingml/2006/table">
            <a:tbl>
              <a:tblPr firstRow="1" bandRow="1">
                <a:tableStyleId>{F5AB1C69-6EDB-4FF4-983F-18BD219EF322}</a:tableStyleId>
              </a:tblPr>
              <a:tblGrid>
                <a:gridCol w="4953000"/>
                <a:gridCol w="4953000"/>
              </a:tblGrid>
              <a:tr h="370840">
                <a:tc>
                  <a:txBody>
                    <a:bodyPr/>
                    <a:lstStyle/>
                    <a:p>
                      <a:pPr algn="ctr">
                        <a:lnSpc>
                          <a:spcPct val="107000"/>
                        </a:lnSpc>
                        <a:spcAft>
                          <a:spcPts val="800"/>
                        </a:spcAft>
                      </a:pPr>
                      <a:r>
                        <a:rPr lang="en-IN" sz="1800" dirty="0">
                          <a:effectLst/>
                        </a:rPr>
                        <a:t>MODEL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800" dirty="0">
                          <a:effectLst/>
                        </a:rPr>
                        <a:t>ACCURACY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algn="ctr">
                        <a:lnSpc>
                          <a:spcPct val="107000"/>
                        </a:lnSpc>
                        <a:spcAft>
                          <a:spcPts val="800"/>
                        </a:spcAft>
                      </a:pPr>
                      <a:r>
                        <a:rPr lang="en-IN" sz="1600" dirty="0">
                          <a:effectLst/>
                        </a:rPr>
                        <a:t>LR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Aft>
                          <a:spcPts val="800"/>
                        </a:spcAft>
                      </a:pPr>
                      <a:r>
                        <a:rPr lang="en-IN" sz="1600" kern="1200" dirty="0" smtClean="0">
                          <a:solidFill>
                            <a:schemeClr val="dk1"/>
                          </a:solidFill>
                          <a:effectLst/>
                          <a:latin typeface="+mn-lt"/>
                          <a:ea typeface="+mn-ea"/>
                          <a:cs typeface="+mn-cs"/>
                        </a:rPr>
                        <a:t>97.70%</a:t>
                      </a:r>
                      <a:r>
                        <a:rPr lang="en-IN" sz="1600" kern="1200" dirty="0">
                          <a:solidFill>
                            <a:schemeClr val="dk1"/>
                          </a:solidFill>
                          <a:effectLst/>
                          <a:latin typeface="+mn-lt"/>
                          <a:ea typeface="+mn-ea"/>
                          <a:cs typeface="+mn-cs"/>
                        </a:rPr>
                        <a:t> </a:t>
                      </a:r>
                    </a:p>
                  </a:txBody>
                  <a:tcPr marL="68580" marR="68580" marT="0" marB="0"/>
                </a:tc>
              </a:tr>
              <a:tr h="370840">
                <a:tc>
                  <a:txBody>
                    <a:bodyPr/>
                    <a:lstStyle/>
                    <a:p>
                      <a:pPr algn="ctr">
                        <a:lnSpc>
                          <a:spcPct val="107000"/>
                        </a:lnSpc>
                        <a:spcAft>
                          <a:spcPts val="800"/>
                        </a:spcAft>
                      </a:pPr>
                      <a:r>
                        <a:rPr lang="en-IN" sz="1600" kern="1200" dirty="0">
                          <a:solidFill>
                            <a:schemeClr val="dk1"/>
                          </a:solidFill>
                          <a:effectLst/>
                          <a:latin typeface="+mn-lt"/>
                          <a:ea typeface="+mn-ea"/>
                          <a:cs typeface="+mn-cs"/>
                        </a:rPr>
                        <a:t>SVM</a:t>
                      </a:r>
                    </a:p>
                  </a:txBody>
                  <a:tcPr marL="68580" marR="68580" marT="0" marB="0"/>
                </a:tc>
                <a:tc>
                  <a:txBody>
                    <a:bodyPr/>
                    <a:lstStyle/>
                    <a:p>
                      <a:pPr algn="ctr">
                        <a:lnSpc>
                          <a:spcPct val="107000"/>
                        </a:lnSpc>
                        <a:spcAft>
                          <a:spcPts val="800"/>
                        </a:spcAft>
                      </a:pPr>
                      <a:r>
                        <a:rPr lang="en-IN" sz="1600" kern="1200" dirty="0" smtClean="0">
                          <a:solidFill>
                            <a:schemeClr val="dk1"/>
                          </a:solidFill>
                          <a:effectLst/>
                          <a:latin typeface="+mn-lt"/>
                          <a:ea typeface="+mn-ea"/>
                          <a:cs typeface="+mn-cs"/>
                        </a:rPr>
                        <a:t>96.45%</a:t>
                      </a:r>
                      <a:r>
                        <a:rPr lang="en-IN" sz="1600" kern="1200" dirty="0">
                          <a:solidFill>
                            <a:schemeClr val="dk1"/>
                          </a:solidFill>
                          <a:effectLst/>
                          <a:latin typeface="+mn-lt"/>
                          <a:ea typeface="+mn-ea"/>
                          <a:cs typeface="+mn-cs"/>
                        </a:rPr>
                        <a:t> </a:t>
                      </a:r>
                    </a:p>
                  </a:txBody>
                  <a:tcPr marL="68580" marR="68580" marT="0" marB="0"/>
                </a:tc>
              </a:tr>
              <a:tr h="370840">
                <a:tc>
                  <a:txBody>
                    <a:bodyPr/>
                    <a:lstStyle/>
                    <a:p>
                      <a:pPr algn="ctr">
                        <a:lnSpc>
                          <a:spcPct val="107000"/>
                        </a:lnSpc>
                        <a:spcAft>
                          <a:spcPts val="800"/>
                        </a:spcAft>
                      </a:pPr>
                      <a:r>
                        <a:rPr lang="en-IN" sz="1600" kern="1200" dirty="0">
                          <a:solidFill>
                            <a:schemeClr val="dk1"/>
                          </a:solidFill>
                          <a:effectLst/>
                          <a:latin typeface="+mn-lt"/>
                          <a:ea typeface="+mn-ea"/>
                          <a:cs typeface="+mn-cs"/>
                        </a:rPr>
                        <a:t>DT</a:t>
                      </a:r>
                    </a:p>
                  </a:txBody>
                  <a:tcPr marL="68580" marR="68580" marT="0" marB="0"/>
                </a:tc>
                <a:tc>
                  <a:txBody>
                    <a:bodyPr/>
                    <a:lstStyle/>
                    <a:p>
                      <a:pPr algn="ctr">
                        <a:lnSpc>
                          <a:spcPct val="107000"/>
                        </a:lnSpc>
                        <a:spcAft>
                          <a:spcPts val="800"/>
                        </a:spcAft>
                      </a:pPr>
                      <a:r>
                        <a:rPr lang="en-IN" sz="1600" kern="1200" dirty="0" smtClean="0">
                          <a:solidFill>
                            <a:schemeClr val="dk1"/>
                          </a:solidFill>
                          <a:effectLst/>
                          <a:latin typeface="+mn-lt"/>
                          <a:ea typeface="+mn-ea"/>
                          <a:cs typeface="+mn-cs"/>
                        </a:rPr>
                        <a:t>98.71%</a:t>
                      </a:r>
                      <a:r>
                        <a:rPr lang="en-IN" sz="1600" kern="1200" dirty="0">
                          <a:solidFill>
                            <a:schemeClr val="dk1"/>
                          </a:solidFill>
                          <a:effectLst/>
                          <a:latin typeface="+mn-lt"/>
                          <a:ea typeface="+mn-ea"/>
                          <a:cs typeface="+mn-cs"/>
                        </a:rPr>
                        <a:t> </a:t>
                      </a:r>
                    </a:p>
                  </a:txBody>
                  <a:tcPr marL="68580" marR="68580" marT="0" marB="0"/>
                </a:tc>
              </a:tr>
              <a:tr h="370840">
                <a:tc>
                  <a:txBody>
                    <a:bodyPr/>
                    <a:lstStyle/>
                    <a:p>
                      <a:pPr algn="ctr">
                        <a:lnSpc>
                          <a:spcPct val="107000"/>
                        </a:lnSpc>
                        <a:spcAft>
                          <a:spcPts val="800"/>
                        </a:spcAft>
                      </a:pPr>
                      <a:r>
                        <a:rPr lang="en-IN" sz="1600" kern="1200" dirty="0">
                          <a:solidFill>
                            <a:schemeClr val="dk1"/>
                          </a:solidFill>
                          <a:effectLst/>
                          <a:latin typeface="+mn-lt"/>
                          <a:ea typeface="+mn-ea"/>
                          <a:cs typeface="+mn-cs"/>
                        </a:rPr>
                        <a:t>MLP</a:t>
                      </a:r>
                    </a:p>
                  </a:txBody>
                  <a:tcPr marL="68580" marR="68580" marT="0" marB="0"/>
                </a:tc>
                <a:tc>
                  <a:txBody>
                    <a:bodyPr/>
                    <a:lstStyle/>
                    <a:p>
                      <a:pPr algn="ctr">
                        <a:lnSpc>
                          <a:spcPct val="107000"/>
                        </a:lnSpc>
                        <a:spcAft>
                          <a:spcPts val="800"/>
                        </a:spcAft>
                      </a:pPr>
                      <a:r>
                        <a:rPr lang="en-IN" sz="1600" kern="1200" dirty="0" smtClean="0">
                          <a:solidFill>
                            <a:schemeClr val="dk1"/>
                          </a:solidFill>
                          <a:effectLst/>
                          <a:latin typeface="+mn-lt"/>
                          <a:ea typeface="+mn-ea"/>
                          <a:cs typeface="+mn-cs"/>
                        </a:rPr>
                        <a:t>99.20%</a:t>
                      </a:r>
                      <a:r>
                        <a:rPr lang="en-IN" sz="1600" kern="1200" dirty="0">
                          <a:solidFill>
                            <a:schemeClr val="dk1"/>
                          </a:solidFill>
                          <a:effectLst/>
                          <a:latin typeface="+mn-lt"/>
                          <a:ea typeface="+mn-ea"/>
                          <a:cs typeface="+mn-cs"/>
                        </a:rPr>
                        <a:t> </a:t>
                      </a:r>
                    </a:p>
                  </a:txBody>
                  <a:tcPr marL="68580" marR="68580" marT="0" marB="0"/>
                </a:tc>
              </a:tr>
              <a:tr h="370840">
                <a:tc>
                  <a:txBody>
                    <a:bodyPr/>
                    <a:lstStyle/>
                    <a:p>
                      <a:pPr algn="ctr">
                        <a:lnSpc>
                          <a:spcPct val="107000"/>
                        </a:lnSpc>
                        <a:spcAft>
                          <a:spcPts val="800"/>
                        </a:spcAft>
                      </a:pPr>
                      <a:r>
                        <a:rPr lang="en-IN" sz="1600" kern="1200" dirty="0">
                          <a:solidFill>
                            <a:schemeClr val="dk1"/>
                          </a:solidFill>
                          <a:effectLst/>
                          <a:latin typeface="+mn-lt"/>
                          <a:ea typeface="+mn-ea"/>
                          <a:cs typeface="+mn-cs"/>
                        </a:rPr>
                        <a:t>CNN</a:t>
                      </a:r>
                    </a:p>
                  </a:txBody>
                  <a:tcPr marL="68580" marR="68580" marT="0" marB="0"/>
                </a:tc>
                <a:tc>
                  <a:txBody>
                    <a:bodyPr/>
                    <a:lstStyle/>
                    <a:p>
                      <a:pPr algn="ctr">
                        <a:lnSpc>
                          <a:spcPct val="107000"/>
                        </a:lnSpc>
                        <a:spcAft>
                          <a:spcPts val="800"/>
                        </a:spcAft>
                      </a:pPr>
                      <a:r>
                        <a:rPr lang="en-IN" sz="1600" kern="1200" dirty="0" smtClean="0">
                          <a:solidFill>
                            <a:schemeClr val="dk1"/>
                          </a:solidFill>
                          <a:effectLst/>
                          <a:latin typeface="+mn-lt"/>
                          <a:ea typeface="+mn-ea"/>
                          <a:cs typeface="+mn-cs"/>
                        </a:rPr>
                        <a:t>99.18%</a:t>
                      </a:r>
                      <a:r>
                        <a:rPr lang="en-IN" sz="1600" kern="1200" dirty="0">
                          <a:solidFill>
                            <a:schemeClr val="dk1"/>
                          </a:solidFill>
                          <a:effectLst/>
                          <a:latin typeface="+mn-lt"/>
                          <a:ea typeface="+mn-ea"/>
                          <a:cs typeface="+mn-cs"/>
                        </a:rPr>
                        <a:t> </a:t>
                      </a:r>
                    </a:p>
                  </a:txBody>
                  <a:tcPr marL="68580" marR="68580" marT="0" marB="0"/>
                </a:tc>
              </a:tr>
            </a:tbl>
          </a:graphicData>
        </a:graphic>
      </p:graphicFrame>
    </p:spTree>
    <p:extLst>
      <p:ext uri="{BB962C8B-B14F-4D97-AF65-F5344CB8AC3E}">
        <p14:creationId xmlns:p14="http://schemas.microsoft.com/office/powerpoint/2010/main" val="347580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5B3264-2E6C-EE32-555B-AA02FB3B6C1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 xmlns:a16="http://schemas.microsoft.com/office/drawing/2014/main" id="{7936F3AF-D4B4-A5A6-2D6C-DD86E46278D9}"/>
              </a:ext>
            </a:extLst>
          </p:cNvPr>
          <p:cNvSpPr>
            <a:spLocks noGrp="1"/>
          </p:cNvSpPr>
          <p:nvPr>
            <p:ph idx="1"/>
          </p:nvPr>
        </p:nvSpPr>
        <p:spPr>
          <a:xfrm>
            <a:off x="838200" y="1825625"/>
            <a:ext cx="10515600" cy="4667250"/>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[1</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https://github.com/shakiliitju/Credit-Card-Fraud-Detection-Using-Machine-Learning</a:t>
            </a: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2]. https://github.com/prabhatk579/credit-card-fraud-detection-using-support-vector-machine</a:t>
            </a: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3] . https://</a:t>
            </a:r>
            <a:r>
              <a:rPr lang="en-US" sz="1600" dirty="0" smtClean="0">
                <a:latin typeface="Times New Roman" panose="02020603050405020304" pitchFamily="18" charset="0"/>
                <a:cs typeface="Times New Roman" panose="02020603050405020304" pitchFamily="18" charset="0"/>
              </a:rPr>
              <a:t>github.com/SimarjotKaur/Credit-Card-Fraud-Detection</a:t>
            </a:r>
          </a:p>
        </p:txBody>
      </p:sp>
    </p:spTree>
    <p:extLst>
      <p:ext uri="{BB962C8B-B14F-4D97-AF65-F5344CB8AC3E}">
        <p14:creationId xmlns:p14="http://schemas.microsoft.com/office/powerpoint/2010/main" val="424732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798" y="2546964"/>
            <a:ext cx="9905998" cy="1478570"/>
          </a:xfrm>
        </p:spPr>
        <p:txBody>
          <a:bodyPr>
            <a:noAutofit/>
          </a:bodyPr>
          <a:lstStyle/>
          <a:p>
            <a:pPr algn="ctr"/>
            <a:r>
              <a:rPr lang="en-US" sz="11500" dirty="0" smtClean="0"/>
              <a:t>Thank you </a:t>
            </a:r>
            <a:endParaRPr lang="en-IN" sz="11500" dirty="0"/>
          </a:p>
        </p:txBody>
      </p:sp>
    </p:spTree>
    <p:extLst>
      <p:ext uri="{BB962C8B-B14F-4D97-AF65-F5344CB8AC3E}">
        <p14:creationId xmlns:p14="http://schemas.microsoft.com/office/powerpoint/2010/main" val="80836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780</TotalTime>
  <Words>340</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Times New Roman</vt:lpstr>
      <vt:lpstr>Trebuchet MS</vt:lpstr>
      <vt:lpstr>Tw Cen MT</vt:lpstr>
      <vt:lpstr>Circuit</vt:lpstr>
      <vt:lpstr>Credit Card Fraud Detection Using Machine Learning </vt:lpstr>
      <vt:lpstr>Overview</vt:lpstr>
      <vt:lpstr>PowerPoint Presentation</vt:lpstr>
      <vt:lpstr>MODELS TRAINED</vt:lpstr>
      <vt:lpstr>PowerPoint Presentation</vt:lpstr>
      <vt:lpstr>References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dc:title>
  <dc:creator>Nahidul Islam</dc:creator>
  <cp:lastModifiedBy>Microsoft account</cp:lastModifiedBy>
  <cp:revision>9</cp:revision>
  <dcterms:created xsi:type="dcterms:W3CDTF">2023-11-01T12:10:59Z</dcterms:created>
  <dcterms:modified xsi:type="dcterms:W3CDTF">2024-11-05T14:44:31Z</dcterms:modified>
</cp:coreProperties>
</file>