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0" r:id="rId12"/>
    <p:sldId id="271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52" d="100"/>
          <a:sy n="52" d="100"/>
        </p:scale>
        <p:origin x="60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3098-41D9-4A14-8A7C-04214157521B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1487707-CC75-44F8-B546-148C6C95C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97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3098-41D9-4A14-8A7C-04214157521B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7707-CC75-44F8-B546-148C6C95C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8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3098-41D9-4A14-8A7C-04214157521B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7707-CC75-44F8-B546-148C6C95C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7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3098-41D9-4A14-8A7C-04214157521B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7707-CC75-44F8-B546-148C6C95C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03E3098-41D9-4A14-8A7C-04214157521B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1487707-CC75-44F8-B546-148C6C95C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51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3098-41D9-4A14-8A7C-04214157521B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7707-CC75-44F8-B546-148C6C95C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17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3098-41D9-4A14-8A7C-04214157521B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7707-CC75-44F8-B546-148C6C95C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89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3098-41D9-4A14-8A7C-04214157521B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7707-CC75-44F8-B546-148C6C95C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75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3098-41D9-4A14-8A7C-04214157521B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7707-CC75-44F8-B546-148C6C95C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91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3098-41D9-4A14-8A7C-04214157521B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7707-CC75-44F8-B546-148C6C95C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36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3098-41D9-4A14-8A7C-04214157521B}" type="datetimeFigureOut">
              <a:rPr lang="en-IN" smtClean="0"/>
              <a:t>18-02-2025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87707-CC75-44F8-B546-148C6C95C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25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03E3098-41D9-4A14-8A7C-04214157521B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1487707-CC75-44F8-B546-148C6C95C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95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pc="-190" dirty="0">
                <a:latin typeface="Arial Black"/>
                <a:cs typeface="Arial Black"/>
              </a:rPr>
              <a:t>Price Action Trading </a:t>
            </a:r>
            <a:endParaRPr lang="en-IN" spc="-190" dirty="0">
              <a:latin typeface="Arial Black"/>
              <a:cs typeface="Arial Blac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125" y="4682693"/>
            <a:ext cx="9144000" cy="1655762"/>
          </a:xfrm>
        </p:spPr>
        <p:txBody>
          <a:bodyPr/>
          <a:lstStyle/>
          <a:p>
            <a:r>
              <a:rPr lang="en-US" dirty="0" smtClean="0"/>
              <a:t>OM ADITYA</a:t>
            </a:r>
          </a:p>
          <a:p>
            <a:r>
              <a:rPr lang="en-US" dirty="0" err="1" smtClean="0"/>
              <a:t>Pipraisers</a:t>
            </a:r>
            <a:r>
              <a:rPr lang="en-US" dirty="0" smtClean="0"/>
              <a:t> Capital Market Analyst Intern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455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1656587" y="1824227"/>
            <a:ext cx="8954015" cy="3786864"/>
          </a:xfrm>
          <a:custGeom>
            <a:avLst/>
            <a:gdLst/>
            <a:ahLst/>
            <a:cxnLst/>
            <a:rect l="l" t="t" r="r" b="b"/>
            <a:pathLst>
              <a:path w="5608320" h="2231390">
                <a:moveTo>
                  <a:pt x="0" y="1834896"/>
                </a:moveTo>
                <a:lnTo>
                  <a:pt x="374904" y="871728"/>
                </a:lnTo>
              </a:path>
              <a:path w="5608320" h="2231390">
                <a:moveTo>
                  <a:pt x="385572" y="894715"/>
                </a:moveTo>
                <a:lnTo>
                  <a:pt x="748157" y="1551559"/>
                </a:lnTo>
                <a:lnTo>
                  <a:pt x="1088009" y="577596"/>
                </a:lnTo>
                <a:lnTo>
                  <a:pt x="1495806" y="1121283"/>
                </a:lnTo>
                <a:lnTo>
                  <a:pt x="1903729" y="0"/>
                </a:lnTo>
                <a:lnTo>
                  <a:pt x="2220849" y="645541"/>
                </a:lnTo>
                <a:lnTo>
                  <a:pt x="2470150" y="305816"/>
                </a:lnTo>
                <a:lnTo>
                  <a:pt x="2866644" y="1200531"/>
                </a:lnTo>
                <a:lnTo>
                  <a:pt x="3115945" y="464312"/>
                </a:lnTo>
                <a:lnTo>
                  <a:pt x="3512439" y="1075944"/>
                </a:lnTo>
                <a:lnTo>
                  <a:pt x="3818254" y="11302"/>
                </a:lnTo>
                <a:lnTo>
                  <a:pt x="4101591" y="1053338"/>
                </a:lnTo>
                <a:lnTo>
                  <a:pt x="4305427" y="498348"/>
                </a:lnTo>
                <a:lnTo>
                  <a:pt x="4668012" y="1619504"/>
                </a:lnTo>
                <a:lnTo>
                  <a:pt x="4803902" y="1155192"/>
                </a:lnTo>
                <a:lnTo>
                  <a:pt x="5608320" y="2231136"/>
                </a:lnTo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394" y="214883"/>
            <a:ext cx="10058400" cy="1609344"/>
          </a:xfrm>
        </p:spPr>
        <p:txBody>
          <a:bodyPr/>
          <a:lstStyle/>
          <a:p>
            <a:pPr algn="ctr"/>
            <a:r>
              <a:rPr lang="en-US" dirty="0" smtClean="0"/>
              <a:t>SUPPORT AND RESISTANCE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400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394" y="214883"/>
            <a:ext cx="10058400" cy="1609344"/>
          </a:xfrm>
        </p:spPr>
        <p:txBody>
          <a:bodyPr/>
          <a:lstStyle/>
          <a:p>
            <a:pPr algn="ctr"/>
            <a:r>
              <a:rPr lang="en-US" dirty="0" smtClean="0"/>
              <a:t>SUPPORT AND RESISTANCE</a:t>
            </a:r>
            <a:endParaRPr lang="en-IN" dirty="0"/>
          </a:p>
        </p:txBody>
      </p:sp>
      <p:grpSp>
        <p:nvGrpSpPr>
          <p:cNvPr id="4" name="object 3"/>
          <p:cNvGrpSpPr/>
          <p:nvPr/>
        </p:nvGrpSpPr>
        <p:grpSpPr>
          <a:xfrm>
            <a:off x="1651825" y="1815464"/>
            <a:ext cx="9510969" cy="4145949"/>
            <a:chOff x="1651825" y="1815464"/>
            <a:chExt cx="5997575" cy="2244725"/>
          </a:xfrm>
        </p:grpSpPr>
        <p:sp>
          <p:nvSpPr>
            <p:cNvPr id="5" name="object 4"/>
            <p:cNvSpPr/>
            <p:nvPr/>
          </p:nvSpPr>
          <p:spPr>
            <a:xfrm>
              <a:off x="1656588" y="1824227"/>
              <a:ext cx="5608320" cy="2231390"/>
            </a:xfrm>
            <a:custGeom>
              <a:avLst/>
              <a:gdLst/>
              <a:ahLst/>
              <a:cxnLst/>
              <a:rect l="l" t="t" r="r" b="b"/>
              <a:pathLst>
                <a:path w="5608320" h="2231390">
                  <a:moveTo>
                    <a:pt x="0" y="1834896"/>
                  </a:moveTo>
                  <a:lnTo>
                    <a:pt x="374904" y="871728"/>
                  </a:lnTo>
                </a:path>
                <a:path w="5608320" h="2231390">
                  <a:moveTo>
                    <a:pt x="385572" y="894715"/>
                  </a:moveTo>
                  <a:lnTo>
                    <a:pt x="748157" y="1551559"/>
                  </a:lnTo>
                  <a:lnTo>
                    <a:pt x="1088009" y="577596"/>
                  </a:lnTo>
                  <a:lnTo>
                    <a:pt x="1495806" y="1121283"/>
                  </a:lnTo>
                  <a:lnTo>
                    <a:pt x="1903729" y="0"/>
                  </a:lnTo>
                  <a:lnTo>
                    <a:pt x="2220849" y="645541"/>
                  </a:lnTo>
                  <a:lnTo>
                    <a:pt x="2470150" y="305816"/>
                  </a:lnTo>
                  <a:lnTo>
                    <a:pt x="2866644" y="1200531"/>
                  </a:lnTo>
                  <a:lnTo>
                    <a:pt x="3115945" y="464312"/>
                  </a:lnTo>
                  <a:lnTo>
                    <a:pt x="3512439" y="1075944"/>
                  </a:lnTo>
                  <a:lnTo>
                    <a:pt x="3818254" y="11302"/>
                  </a:lnTo>
                  <a:lnTo>
                    <a:pt x="4101591" y="1053338"/>
                  </a:lnTo>
                  <a:lnTo>
                    <a:pt x="4305427" y="498348"/>
                  </a:lnTo>
                  <a:lnTo>
                    <a:pt x="4668012" y="1619504"/>
                  </a:lnTo>
                  <a:lnTo>
                    <a:pt x="4803902" y="1155192"/>
                  </a:lnTo>
                  <a:lnTo>
                    <a:pt x="5608320" y="2231136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3547110" y="1824989"/>
              <a:ext cx="4102100" cy="0"/>
            </a:xfrm>
            <a:custGeom>
              <a:avLst/>
              <a:gdLst/>
              <a:ahLst/>
              <a:cxnLst/>
              <a:rect l="l" t="t" r="r" b="b"/>
              <a:pathLst>
                <a:path w="4102100">
                  <a:moveTo>
                    <a:pt x="0" y="0"/>
                  </a:moveTo>
                  <a:lnTo>
                    <a:pt x="4101845" y="0"/>
                  </a:lnTo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6"/>
          <p:cNvSpPr txBox="1"/>
          <p:nvPr/>
        </p:nvSpPr>
        <p:spPr>
          <a:xfrm>
            <a:off x="10006827" y="1584832"/>
            <a:ext cx="9080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 MT"/>
                <a:cs typeface="Arial MT"/>
              </a:rPr>
              <a:t>Resistance</a:t>
            </a:r>
            <a:endParaRPr sz="14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183240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04394" y="214883"/>
            <a:ext cx="10058400" cy="1609344"/>
          </a:xfrm>
        </p:spPr>
        <p:txBody>
          <a:bodyPr/>
          <a:lstStyle/>
          <a:p>
            <a:pPr algn="ctr"/>
            <a:r>
              <a:rPr lang="en-US" dirty="0" smtClean="0"/>
              <a:t>SUPPORT AND RESISTANCE</a:t>
            </a:r>
            <a:endParaRPr lang="en-IN" dirty="0"/>
          </a:p>
        </p:txBody>
      </p:sp>
      <p:grpSp>
        <p:nvGrpSpPr>
          <p:cNvPr id="4" name="object 3"/>
          <p:cNvGrpSpPr/>
          <p:nvPr/>
        </p:nvGrpSpPr>
        <p:grpSpPr>
          <a:xfrm>
            <a:off x="1875853" y="1196148"/>
            <a:ext cx="8823815" cy="4925581"/>
            <a:chOff x="1875853" y="1196149"/>
            <a:chExt cx="5578475" cy="2485390"/>
          </a:xfrm>
        </p:grpSpPr>
        <p:sp>
          <p:nvSpPr>
            <p:cNvPr id="5" name="object 4"/>
            <p:cNvSpPr/>
            <p:nvPr/>
          </p:nvSpPr>
          <p:spPr>
            <a:xfrm>
              <a:off x="1880616" y="1200911"/>
              <a:ext cx="5268595" cy="2470785"/>
            </a:xfrm>
            <a:custGeom>
              <a:avLst/>
              <a:gdLst/>
              <a:ahLst/>
              <a:cxnLst/>
              <a:rect l="l" t="t" r="r" b="b"/>
              <a:pathLst>
                <a:path w="5268595" h="2470785">
                  <a:moveTo>
                    <a:pt x="0" y="1280540"/>
                  </a:moveTo>
                  <a:lnTo>
                    <a:pt x="237997" y="543940"/>
                  </a:lnTo>
                  <a:lnTo>
                    <a:pt x="657097" y="1688464"/>
                  </a:lnTo>
                  <a:lnTo>
                    <a:pt x="861059" y="1019937"/>
                  </a:lnTo>
                  <a:lnTo>
                    <a:pt x="1461643" y="2470404"/>
                  </a:lnTo>
                  <a:lnTo>
                    <a:pt x="1688210" y="1654556"/>
                  </a:lnTo>
                  <a:lnTo>
                    <a:pt x="1948814" y="2175764"/>
                  </a:lnTo>
                  <a:lnTo>
                    <a:pt x="2197988" y="1042543"/>
                  </a:lnTo>
                  <a:lnTo>
                    <a:pt x="2515235" y="1779143"/>
                  </a:lnTo>
                  <a:lnTo>
                    <a:pt x="2843784" y="713994"/>
                  </a:lnTo>
                  <a:lnTo>
                    <a:pt x="3274441" y="2447671"/>
                  </a:lnTo>
                  <a:lnTo>
                    <a:pt x="3648329" y="1427861"/>
                  </a:lnTo>
                  <a:lnTo>
                    <a:pt x="3954145" y="2130425"/>
                  </a:lnTo>
                  <a:lnTo>
                    <a:pt x="4294124" y="940562"/>
                  </a:lnTo>
                  <a:lnTo>
                    <a:pt x="4668011" y="1575181"/>
                  </a:lnTo>
                  <a:lnTo>
                    <a:pt x="5268467" y="0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3365754" y="3626357"/>
              <a:ext cx="4078604" cy="45720"/>
            </a:xfrm>
            <a:custGeom>
              <a:avLst/>
              <a:gdLst/>
              <a:ahLst/>
              <a:cxnLst/>
              <a:rect l="l" t="t" r="r" b="b"/>
              <a:pathLst>
                <a:path w="4078604" h="45720">
                  <a:moveTo>
                    <a:pt x="0" y="45338"/>
                  </a:moveTo>
                  <a:lnTo>
                    <a:pt x="4078478" y="0"/>
                  </a:lnTo>
                </a:path>
              </a:pathLst>
            </a:custGeom>
            <a:ln w="19050">
              <a:solidFill>
                <a:srgbClr val="92C47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6"/>
          <p:cNvSpPr txBox="1"/>
          <p:nvPr/>
        </p:nvSpPr>
        <p:spPr>
          <a:xfrm>
            <a:off x="9056801" y="6102222"/>
            <a:ext cx="102852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Support</a:t>
            </a:r>
            <a:endParaRPr sz="14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206978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/>
          <p:cNvGrpSpPr/>
          <p:nvPr/>
        </p:nvGrpSpPr>
        <p:grpSpPr>
          <a:xfrm>
            <a:off x="926592" y="768096"/>
            <a:ext cx="9985248" cy="5510783"/>
            <a:chOff x="978788" y="1286636"/>
            <a:chExt cx="6377305" cy="2639060"/>
          </a:xfrm>
        </p:grpSpPr>
        <p:sp>
          <p:nvSpPr>
            <p:cNvPr id="3" name="object 4"/>
            <p:cNvSpPr/>
            <p:nvPr/>
          </p:nvSpPr>
          <p:spPr>
            <a:xfrm>
              <a:off x="1292352" y="1328927"/>
              <a:ext cx="5735320" cy="2551430"/>
            </a:xfrm>
            <a:custGeom>
              <a:avLst/>
              <a:gdLst/>
              <a:ahLst/>
              <a:cxnLst/>
              <a:rect l="l" t="t" r="r" b="b"/>
              <a:pathLst>
                <a:path w="5735320" h="2551429">
                  <a:moveTo>
                    <a:pt x="0" y="2551176"/>
                  </a:moveTo>
                  <a:lnTo>
                    <a:pt x="5734812" y="2551176"/>
                  </a:lnTo>
                  <a:lnTo>
                    <a:pt x="5734812" y="0"/>
                  </a:lnTo>
                  <a:lnTo>
                    <a:pt x="0" y="0"/>
                  </a:lnTo>
                  <a:lnTo>
                    <a:pt x="0" y="2551176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5"/>
            <p:cNvSpPr/>
            <p:nvPr/>
          </p:nvSpPr>
          <p:spPr>
            <a:xfrm>
              <a:off x="1295400" y="1318259"/>
              <a:ext cx="5261610" cy="2602230"/>
            </a:xfrm>
            <a:custGeom>
              <a:avLst/>
              <a:gdLst/>
              <a:ahLst/>
              <a:cxnLst/>
              <a:rect l="l" t="t" r="r" b="b"/>
              <a:pathLst>
                <a:path w="5261609" h="2602229">
                  <a:moveTo>
                    <a:pt x="0" y="926591"/>
                  </a:moveTo>
                  <a:lnTo>
                    <a:pt x="561594" y="2562491"/>
                  </a:lnTo>
                </a:path>
                <a:path w="5261609" h="2602229">
                  <a:moveTo>
                    <a:pt x="560832" y="2552065"/>
                  </a:moveTo>
                  <a:lnTo>
                    <a:pt x="1053464" y="39624"/>
                  </a:lnTo>
                </a:path>
                <a:path w="5261609" h="2602229">
                  <a:moveTo>
                    <a:pt x="1043939" y="28955"/>
                  </a:moveTo>
                  <a:lnTo>
                    <a:pt x="1408430" y="649604"/>
                  </a:lnTo>
                </a:path>
                <a:path w="5261609" h="2602229">
                  <a:moveTo>
                    <a:pt x="1408176" y="630554"/>
                  </a:moveTo>
                  <a:lnTo>
                    <a:pt x="1674241" y="0"/>
                  </a:lnTo>
                </a:path>
                <a:path w="5261609" h="2602229">
                  <a:moveTo>
                    <a:pt x="1664208" y="19812"/>
                  </a:moveTo>
                  <a:lnTo>
                    <a:pt x="2294763" y="2483104"/>
                  </a:lnTo>
                </a:path>
                <a:path w="5261609" h="2602229">
                  <a:moveTo>
                    <a:pt x="2286000" y="2482850"/>
                  </a:moveTo>
                  <a:lnTo>
                    <a:pt x="2729357" y="2138172"/>
                  </a:lnTo>
                </a:path>
                <a:path w="5261609" h="2602229">
                  <a:moveTo>
                    <a:pt x="2738628" y="2148840"/>
                  </a:moveTo>
                  <a:lnTo>
                    <a:pt x="3142741" y="2602141"/>
                  </a:lnTo>
                </a:path>
                <a:path w="5261609" h="2602229">
                  <a:moveTo>
                    <a:pt x="3142488" y="2581249"/>
                  </a:moveTo>
                  <a:lnTo>
                    <a:pt x="3379216" y="1527047"/>
                  </a:lnTo>
                </a:path>
                <a:path w="5261609" h="2602229">
                  <a:moveTo>
                    <a:pt x="3369564" y="1527047"/>
                  </a:moveTo>
                  <a:lnTo>
                    <a:pt x="3783584" y="1911350"/>
                  </a:lnTo>
                </a:path>
                <a:path w="5261609" h="2602229">
                  <a:moveTo>
                    <a:pt x="3793236" y="1921509"/>
                  </a:moveTo>
                  <a:lnTo>
                    <a:pt x="4079113" y="611123"/>
                  </a:lnTo>
                </a:path>
                <a:path w="5261609" h="2602229">
                  <a:moveTo>
                    <a:pt x="4088891" y="630935"/>
                  </a:moveTo>
                  <a:lnTo>
                    <a:pt x="4335145" y="877188"/>
                  </a:lnTo>
                </a:path>
                <a:path w="5261609" h="2602229">
                  <a:moveTo>
                    <a:pt x="4335780" y="876426"/>
                  </a:moveTo>
                  <a:lnTo>
                    <a:pt x="4611751" y="28955"/>
                  </a:lnTo>
                </a:path>
                <a:path w="5261609" h="2602229">
                  <a:moveTo>
                    <a:pt x="4611624" y="39624"/>
                  </a:moveTo>
                  <a:lnTo>
                    <a:pt x="4897501" y="847851"/>
                  </a:lnTo>
                </a:path>
                <a:path w="5261609" h="2602229">
                  <a:moveTo>
                    <a:pt x="4896612" y="846835"/>
                  </a:moveTo>
                  <a:lnTo>
                    <a:pt x="5034661" y="452627"/>
                  </a:lnTo>
                </a:path>
                <a:path w="5261609" h="2602229">
                  <a:moveTo>
                    <a:pt x="5024628" y="463295"/>
                  </a:moveTo>
                  <a:lnTo>
                    <a:pt x="5261356" y="11728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/>
            <p:cNvSpPr/>
            <p:nvPr/>
          </p:nvSpPr>
          <p:spPr>
            <a:xfrm>
              <a:off x="1000505" y="3525773"/>
              <a:ext cx="6346190" cy="386080"/>
            </a:xfrm>
            <a:custGeom>
              <a:avLst/>
              <a:gdLst/>
              <a:ahLst/>
              <a:cxnLst/>
              <a:rect l="l" t="t" r="r" b="b"/>
              <a:pathLst>
                <a:path w="6346190" h="386079">
                  <a:moveTo>
                    <a:pt x="0" y="385572"/>
                  </a:moveTo>
                  <a:lnTo>
                    <a:pt x="6345936" y="385572"/>
                  </a:lnTo>
                  <a:lnTo>
                    <a:pt x="6345936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ln w="19050">
              <a:solidFill>
                <a:srgbClr val="6AA84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7"/>
            <p:cNvSpPr/>
            <p:nvPr/>
          </p:nvSpPr>
          <p:spPr>
            <a:xfrm>
              <a:off x="988313" y="1296161"/>
              <a:ext cx="6346190" cy="384175"/>
            </a:xfrm>
            <a:custGeom>
              <a:avLst/>
              <a:gdLst/>
              <a:ahLst/>
              <a:cxnLst/>
              <a:rect l="l" t="t" r="r" b="b"/>
              <a:pathLst>
                <a:path w="6346190" h="384175">
                  <a:moveTo>
                    <a:pt x="0" y="384048"/>
                  </a:moveTo>
                  <a:lnTo>
                    <a:pt x="6345936" y="384048"/>
                  </a:lnTo>
                  <a:lnTo>
                    <a:pt x="6345936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/>
            <p:cNvSpPr/>
            <p:nvPr/>
          </p:nvSpPr>
          <p:spPr>
            <a:xfrm>
              <a:off x="2507106" y="2048255"/>
              <a:ext cx="522605" cy="629920"/>
            </a:xfrm>
            <a:custGeom>
              <a:avLst/>
              <a:gdLst/>
              <a:ahLst/>
              <a:cxnLst/>
              <a:rect l="l" t="t" r="r" b="b"/>
              <a:pathLst>
                <a:path w="522605" h="629919">
                  <a:moveTo>
                    <a:pt x="157353" y="0"/>
                  </a:moveTo>
                  <a:lnTo>
                    <a:pt x="0" y="0"/>
                  </a:lnTo>
                  <a:lnTo>
                    <a:pt x="30790" y="3396"/>
                  </a:lnTo>
                  <a:lnTo>
                    <a:pt x="60788" y="13385"/>
                  </a:lnTo>
                  <a:lnTo>
                    <a:pt x="117683" y="51933"/>
                  </a:lnTo>
                  <a:lnTo>
                    <a:pt x="144214" y="79889"/>
                  </a:lnTo>
                  <a:lnTo>
                    <a:pt x="169224" y="113230"/>
                  </a:lnTo>
                  <a:lnTo>
                    <a:pt x="192531" y="151654"/>
                  </a:lnTo>
                  <a:lnTo>
                    <a:pt x="213951" y="194861"/>
                  </a:lnTo>
                  <a:lnTo>
                    <a:pt x="233304" y="242547"/>
                  </a:lnTo>
                  <a:lnTo>
                    <a:pt x="250406" y="294412"/>
                  </a:lnTo>
                  <a:lnTo>
                    <a:pt x="265075" y="350153"/>
                  </a:lnTo>
                  <a:lnTo>
                    <a:pt x="277129" y="409469"/>
                  </a:lnTo>
                  <a:lnTo>
                    <a:pt x="286385" y="472058"/>
                  </a:lnTo>
                  <a:lnTo>
                    <a:pt x="207644" y="472058"/>
                  </a:lnTo>
                  <a:lnTo>
                    <a:pt x="374395" y="629412"/>
                  </a:lnTo>
                  <a:lnTo>
                    <a:pt x="522350" y="472058"/>
                  </a:lnTo>
                  <a:lnTo>
                    <a:pt x="443738" y="472058"/>
                  </a:lnTo>
                  <a:lnTo>
                    <a:pt x="434482" y="409469"/>
                  </a:lnTo>
                  <a:lnTo>
                    <a:pt x="422428" y="350153"/>
                  </a:lnTo>
                  <a:lnTo>
                    <a:pt x="407759" y="294412"/>
                  </a:lnTo>
                  <a:lnTo>
                    <a:pt x="390657" y="242547"/>
                  </a:lnTo>
                  <a:lnTo>
                    <a:pt x="371304" y="194861"/>
                  </a:lnTo>
                  <a:lnTo>
                    <a:pt x="349884" y="151654"/>
                  </a:lnTo>
                  <a:lnTo>
                    <a:pt x="326577" y="113230"/>
                  </a:lnTo>
                  <a:lnTo>
                    <a:pt x="301567" y="79889"/>
                  </a:lnTo>
                  <a:lnTo>
                    <a:pt x="275036" y="51933"/>
                  </a:lnTo>
                  <a:lnTo>
                    <a:pt x="218141" y="13385"/>
                  </a:lnTo>
                  <a:lnTo>
                    <a:pt x="188143" y="3396"/>
                  </a:lnTo>
                  <a:lnTo>
                    <a:pt x="157353" y="0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/>
            <p:cNvSpPr/>
            <p:nvPr/>
          </p:nvSpPr>
          <p:spPr>
            <a:xfrm>
              <a:off x="2211324" y="2048255"/>
              <a:ext cx="374650" cy="629920"/>
            </a:xfrm>
            <a:custGeom>
              <a:avLst/>
              <a:gdLst/>
              <a:ahLst/>
              <a:cxnLst/>
              <a:rect l="l" t="t" r="r" b="b"/>
              <a:pathLst>
                <a:path w="374650" h="629919">
                  <a:moveTo>
                    <a:pt x="295782" y="0"/>
                  </a:moveTo>
                  <a:lnTo>
                    <a:pt x="236182" y="12788"/>
                  </a:lnTo>
                  <a:lnTo>
                    <a:pt x="180665" y="49464"/>
                  </a:lnTo>
                  <a:lnTo>
                    <a:pt x="130423" y="107497"/>
                  </a:lnTo>
                  <a:lnTo>
                    <a:pt x="107651" y="143732"/>
                  </a:lnTo>
                  <a:lnTo>
                    <a:pt x="86645" y="184356"/>
                  </a:lnTo>
                  <a:lnTo>
                    <a:pt x="67553" y="229054"/>
                  </a:lnTo>
                  <a:lnTo>
                    <a:pt x="50524" y="277508"/>
                  </a:lnTo>
                  <a:lnTo>
                    <a:pt x="35706" y="329403"/>
                  </a:lnTo>
                  <a:lnTo>
                    <a:pt x="23248" y="384423"/>
                  </a:lnTo>
                  <a:lnTo>
                    <a:pt x="13300" y="442249"/>
                  </a:lnTo>
                  <a:lnTo>
                    <a:pt x="6010" y="502568"/>
                  </a:lnTo>
                  <a:lnTo>
                    <a:pt x="1527" y="565060"/>
                  </a:lnTo>
                  <a:lnTo>
                    <a:pt x="0" y="629412"/>
                  </a:lnTo>
                  <a:lnTo>
                    <a:pt x="157352" y="629412"/>
                  </a:lnTo>
                  <a:lnTo>
                    <a:pt x="158693" y="569334"/>
                  </a:lnTo>
                  <a:lnTo>
                    <a:pt x="162644" y="510624"/>
                  </a:lnTo>
                  <a:lnTo>
                    <a:pt x="169097" y="453583"/>
                  </a:lnTo>
                  <a:lnTo>
                    <a:pt x="177944" y="398514"/>
                  </a:lnTo>
                  <a:lnTo>
                    <a:pt x="189077" y="345718"/>
                  </a:lnTo>
                  <a:lnTo>
                    <a:pt x="202389" y="295499"/>
                  </a:lnTo>
                  <a:lnTo>
                    <a:pt x="217773" y="248158"/>
                  </a:lnTo>
                  <a:lnTo>
                    <a:pt x="235119" y="203996"/>
                  </a:lnTo>
                  <a:lnTo>
                    <a:pt x="254322" y="163317"/>
                  </a:lnTo>
                  <a:lnTo>
                    <a:pt x="275272" y="126423"/>
                  </a:lnTo>
                  <a:lnTo>
                    <a:pt x="297862" y="93615"/>
                  </a:lnTo>
                  <a:lnTo>
                    <a:pt x="347532" y="41468"/>
                  </a:lnTo>
                  <a:lnTo>
                    <a:pt x="374395" y="22732"/>
                  </a:lnTo>
                  <a:lnTo>
                    <a:pt x="355022" y="12805"/>
                  </a:lnTo>
                  <a:lnTo>
                    <a:pt x="335422" y="5699"/>
                  </a:lnTo>
                  <a:lnTo>
                    <a:pt x="315656" y="1426"/>
                  </a:lnTo>
                  <a:lnTo>
                    <a:pt x="295782" y="0"/>
                  </a:lnTo>
                  <a:close/>
                </a:path>
              </a:pathLst>
            </a:custGeom>
            <a:solidFill>
              <a:srgbClr val="C4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/>
            <p:cNvSpPr/>
            <p:nvPr/>
          </p:nvSpPr>
          <p:spPr>
            <a:xfrm>
              <a:off x="2211324" y="2048255"/>
              <a:ext cx="818515" cy="629920"/>
            </a:xfrm>
            <a:custGeom>
              <a:avLst/>
              <a:gdLst/>
              <a:ahLst/>
              <a:cxnLst/>
              <a:rect l="l" t="t" r="r" b="b"/>
              <a:pathLst>
                <a:path w="818514" h="629919">
                  <a:moveTo>
                    <a:pt x="374395" y="22732"/>
                  </a:moveTo>
                  <a:lnTo>
                    <a:pt x="321984" y="65196"/>
                  </a:lnTo>
                  <a:lnTo>
                    <a:pt x="275272" y="126423"/>
                  </a:lnTo>
                  <a:lnTo>
                    <a:pt x="254322" y="163317"/>
                  </a:lnTo>
                  <a:lnTo>
                    <a:pt x="235119" y="203996"/>
                  </a:lnTo>
                  <a:lnTo>
                    <a:pt x="217773" y="248158"/>
                  </a:lnTo>
                  <a:lnTo>
                    <a:pt x="202389" y="295499"/>
                  </a:lnTo>
                  <a:lnTo>
                    <a:pt x="189077" y="345718"/>
                  </a:lnTo>
                  <a:lnTo>
                    <a:pt x="177944" y="398514"/>
                  </a:lnTo>
                  <a:lnTo>
                    <a:pt x="169097" y="453583"/>
                  </a:lnTo>
                  <a:lnTo>
                    <a:pt x="162644" y="510624"/>
                  </a:lnTo>
                  <a:lnTo>
                    <a:pt x="158693" y="569334"/>
                  </a:lnTo>
                  <a:lnTo>
                    <a:pt x="157352" y="629412"/>
                  </a:lnTo>
                  <a:lnTo>
                    <a:pt x="0" y="629412"/>
                  </a:lnTo>
                  <a:lnTo>
                    <a:pt x="1527" y="565060"/>
                  </a:lnTo>
                  <a:lnTo>
                    <a:pt x="6010" y="502568"/>
                  </a:lnTo>
                  <a:lnTo>
                    <a:pt x="13300" y="442249"/>
                  </a:lnTo>
                  <a:lnTo>
                    <a:pt x="23248" y="384423"/>
                  </a:lnTo>
                  <a:lnTo>
                    <a:pt x="35706" y="329403"/>
                  </a:lnTo>
                  <a:lnTo>
                    <a:pt x="50524" y="277508"/>
                  </a:lnTo>
                  <a:lnTo>
                    <a:pt x="67553" y="229054"/>
                  </a:lnTo>
                  <a:lnTo>
                    <a:pt x="86645" y="184356"/>
                  </a:lnTo>
                  <a:lnTo>
                    <a:pt x="107651" y="143732"/>
                  </a:lnTo>
                  <a:lnTo>
                    <a:pt x="130423" y="107497"/>
                  </a:lnTo>
                  <a:lnTo>
                    <a:pt x="154810" y="75969"/>
                  </a:lnTo>
                  <a:lnTo>
                    <a:pt x="207838" y="28298"/>
                  </a:lnTo>
                  <a:lnTo>
                    <a:pt x="265546" y="3249"/>
                  </a:lnTo>
                  <a:lnTo>
                    <a:pt x="295782" y="0"/>
                  </a:lnTo>
                  <a:lnTo>
                    <a:pt x="453136" y="0"/>
                  </a:lnTo>
                  <a:lnTo>
                    <a:pt x="513924" y="13385"/>
                  </a:lnTo>
                  <a:lnTo>
                    <a:pt x="570819" y="51933"/>
                  </a:lnTo>
                  <a:lnTo>
                    <a:pt x="597350" y="79889"/>
                  </a:lnTo>
                  <a:lnTo>
                    <a:pt x="622360" y="113230"/>
                  </a:lnTo>
                  <a:lnTo>
                    <a:pt x="645667" y="151654"/>
                  </a:lnTo>
                  <a:lnTo>
                    <a:pt x="667087" y="194861"/>
                  </a:lnTo>
                  <a:lnTo>
                    <a:pt x="686440" y="242547"/>
                  </a:lnTo>
                  <a:lnTo>
                    <a:pt x="703542" y="294412"/>
                  </a:lnTo>
                  <a:lnTo>
                    <a:pt x="718211" y="350153"/>
                  </a:lnTo>
                  <a:lnTo>
                    <a:pt x="730265" y="409469"/>
                  </a:lnTo>
                  <a:lnTo>
                    <a:pt x="739520" y="472058"/>
                  </a:lnTo>
                  <a:lnTo>
                    <a:pt x="818133" y="472058"/>
                  </a:lnTo>
                  <a:lnTo>
                    <a:pt x="670178" y="629412"/>
                  </a:lnTo>
                  <a:lnTo>
                    <a:pt x="503427" y="472058"/>
                  </a:lnTo>
                  <a:lnTo>
                    <a:pt x="582168" y="472058"/>
                  </a:lnTo>
                  <a:lnTo>
                    <a:pt x="572912" y="409469"/>
                  </a:lnTo>
                  <a:lnTo>
                    <a:pt x="560858" y="350153"/>
                  </a:lnTo>
                  <a:lnTo>
                    <a:pt x="546189" y="294412"/>
                  </a:lnTo>
                  <a:lnTo>
                    <a:pt x="529087" y="242547"/>
                  </a:lnTo>
                  <a:lnTo>
                    <a:pt x="509734" y="194861"/>
                  </a:lnTo>
                  <a:lnTo>
                    <a:pt x="488314" y="151654"/>
                  </a:lnTo>
                  <a:lnTo>
                    <a:pt x="465007" y="113230"/>
                  </a:lnTo>
                  <a:lnTo>
                    <a:pt x="439997" y="79889"/>
                  </a:lnTo>
                  <a:lnTo>
                    <a:pt x="413466" y="51933"/>
                  </a:lnTo>
                  <a:lnTo>
                    <a:pt x="356571" y="13385"/>
                  </a:lnTo>
                  <a:lnTo>
                    <a:pt x="326573" y="3396"/>
                  </a:lnTo>
                  <a:lnTo>
                    <a:pt x="295782" y="0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"/>
            <p:cNvSpPr/>
            <p:nvPr/>
          </p:nvSpPr>
          <p:spPr>
            <a:xfrm>
              <a:off x="3985894" y="2904744"/>
              <a:ext cx="375285" cy="452755"/>
            </a:xfrm>
            <a:custGeom>
              <a:avLst/>
              <a:gdLst/>
              <a:ahLst/>
              <a:cxnLst/>
              <a:rect l="l" t="t" r="r" b="b"/>
              <a:pathLst>
                <a:path w="375285" h="452754">
                  <a:moveTo>
                    <a:pt x="270255" y="0"/>
                  </a:moveTo>
                  <a:lnTo>
                    <a:pt x="148462" y="113156"/>
                  </a:lnTo>
                  <a:lnTo>
                    <a:pt x="205104" y="113156"/>
                  </a:lnTo>
                  <a:lnTo>
                    <a:pt x="193031" y="173495"/>
                  </a:lnTo>
                  <a:lnTo>
                    <a:pt x="176307" y="229604"/>
                  </a:lnTo>
                  <a:lnTo>
                    <a:pt x="155321" y="280860"/>
                  </a:lnTo>
                  <a:lnTo>
                    <a:pt x="130460" y="326644"/>
                  </a:lnTo>
                  <a:lnTo>
                    <a:pt x="102110" y="366331"/>
                  </a:lnTo>
                  <a:lnTo>
                    <a:pt x="70659" y="399299"/>
                  </a:lnTo>
                  <a:lnTo>
                    <a:pt x="36493" y="424928"/>
                  </a:lnTo>
                  <a:lnTo>
                    <a:pt x="0" y="442594"/>
                  </a:lnTo>
                  <a:lnTo>
                    <a:pt x="35344" y="451271"/>
                  </a:lnTo>
                  <a:lnTo>
                    <a:pt x="104431" y="445591"/>
                  </a:lnTo>
                  <a:lnTo>
                    <a:pt x="169005" y="411664"/>
                  </a:lnTo>
                  <a:lnTo>
                    <a:pt x="198707" y="385032"/>
                  </a:lnTo>
                  <a:lnTo>
                    <a:pt x="226210" y="352446"/>
                  </a:lnTo>
                  <a:lnTo>
                    <a:pt x="251158" y="314277"/>
                  </a:lnTo>
                  <a:lnTo>
                    <a:pt x="273194" y="270894"/>
                  </a:lnTo>
                  <a:lnTo>
                    <a:pt x="291961" y="222667"/>
                  </a:lnTo>
                  <a:lnTo>
                    <a:pt x="307103" y="169964"/>
                  </a:lnTo>
                  <a:lnTo>
                    <a:pt x="318262" y="113156"/>
                  </a:lnTo>
                  <a:lnTo>
                    <a:pt x="374776" y="113156"/>
                  </a:lnTo>
                  <a:lnTo>
                    <a:pt x="270255" y="0"/>
                  </a:lnTo>
                  <a:close/>
                </a:path>
              </a:pathLst>
            </a:custGeom>
            <a:solidFill>
              <a:srgbClr val="92C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2"/>
            <p:cNvSpPr/>
            <p:nvPr/>
          </p:nvSpPr>
          <p:spPr>
            <a:xfrm>
              <a:off x="3659124" y="2904744"/>
              <a:ext cx="383540" cy="452755"/>
            </a:xfrm>
            <a:custGeom>
              <a:avLst/>
              <a:gdLst/>
              <a:ahLst/>
              <a:cxnLst/>
              <a:rect l="l" t="t" r="r" b="b"/>
              <a:pathLst>
                <a:path w="383539" h="452754">
                  <a:moveTo>
                    <a:pt x="113156" y="0"/>
                  </a:moveTo>
                  <a:lnTo>
                    <a:pt x="0" y="0"/>
                  </a:lnTo>
                  <a:lnTo>
                    <a:pt x="2106" y="56768"/>
                  </a:lnTo>
                  <a:lnTo>
                    <a:pt x="8255" y="111434"/>
                  </a:lnTo>
                  <a:lnTo>
                    <a:pt x="18195" y="163574"/>
                  </a:lnTo>
                  <a:lnTo>
                    <a:pt x="31671" y="212763"/>
                  </a:lnTo>
                  <a:lnTo>
                    <a:pt x="48429" y="258577"/>
                  </a:lnTo>
                  <a:lnTo>
                    <a:pt x="68217" y="300590"/>
                  </a:lnTo>
                  <a:lnTo>
                    <a:pt x="90781" y="338380"/>
                  </a:lnTo>
                  <a:lnTo>
                    <a:pt x="115867" y="371520"/>
                  </a:lnTo>
                  <a:lnTo>
                    <a:pt x="143222" y="399586"/>
                  </a:lnTo>
                  <a:lnTo>
                    <a:pt x="203722" y="438801"/>
                  </a:lnTo>
                  <a:lnTo>
                    <a:pt x="270255" y="452628"/>
                  </a:lnTo>
                  <a:lnTo>
                    <a:pt x="383413" y="452628"/>
                  </a:lnTo>
                  <a:lnTo>
                    <a:pt x="349519" y="449100"/>
                  </a:lnTo>
                  <a:lnTo>
                    <a:pt x="316879" y="438801"/>
                  </a:lnTo>
                  <a:lnTo>
                    <a:pt x="256379" y="399586"/>
                  </a:lnTo>
                  <a:lnTo>
                    <a:pt x="229024" y="371520"/>
                  </a:lnTo>
                  <a:lnTo>
                    <a:pt x="203938" y="338380"/>
                  </a:lnTo>
                  <a:lnTo>
                    <a:pt x="181374" y="300590"/>
                  </a:lnTo>
                  <a:lnTo>
                    <a:pt x="161586" y="258577"/>
                  </a:lnTo>
                  <a:lnTo>
                    <a:pt x="144828" y="212763"/>
                  </a:lnTo>
                  <a:lnTo>
                    <a:pt x="131352" y="163574"/>
                  </a:lnTo>
                  <a:lnTo>
                    <a:pt x="121412" y="111434"/>
                  </a:lnTo>
                  <a:lnTo>
                    <a:pt x="115263" y="56768"/>
                  </a:lnTo>
                  <a:lnTo>
                    <a:pt x="113156" y="0"/>
                  </a:lnTo>
                  <a:close/>
                </a:path>
              </a:pathLst>
            </a:custGeom>
            <a:solidFill>
              <a:srgbClr val="769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3"/>
            <p:cNvSpPr/>
            <p:nvPr/>
          </p:nvSpPr>
          <p:spPr>
            <a:xfrm>
              <a:off x="3659124" y="2904744"/>
              <a:ext cx="701675" cy="452755"/>
            </a:xfrm>
            <a:custGeom>
              <a:avLst/>
              <a:gdLst/>
              <a:ahLst/>
              <a:cxnLst/>
              <a:rect l="l" t="t" r="r" b="b"/>
              <a:pathLst>
                <a:path w="701675" h="452754">
                  <a:moveTo>
                    <a:pt x="326771" y="442594"/>
                  </a:moveTo>
                  <a:lnTo>
                    <a:pt x="363264" y="424928"/>
                  </a:lnTo>
                  <a:lnTo>
                    <a:pt x="397430" y="399299"/>
                  </a:lnTo>
                  <a:lnTo>
                    <a:pt x="428881" y="366331"/>
                  </a:lnTo>
                  <a:lnTo>
                    <a:pt x="457231" y="326644"/>
                  </a:lnTo>
                  <a:lnTo>
                    <a:pt x="482092" y="280860"/>
                  </a:lnTo>
                  <a:lnTo>
                    <a:pt x="503078" y="229604"/>
                  </a:lnTo>
                  <a:lnTo>
                    <a:pt x="519802" y="173495"/>
                  </a:lnTo>
                  <a:lnTo>
                    <a:pt x="531876" y="113156"/>
                  </a:lnTo>
                  <a:lnTo>
                    <a:pt x="475234" y="113156"/>
                  </a:lnTo>
                  <a:lnTo>
                    <a:pt x="597026" y="0"/>
                  </a:lnTo>
                  <a:lnTo>
                    <a:pt x="701548" y="113156"/>
                  </a:lnTo>
                  <a:lnTo>
                    <a:pt x="645033" y="113156"/>
                  </a:lnTo>
                  <a:lnTo>
                    <a:pt x="633534" y="171237"/>
                  </a:lnTo>
                  <a:lnTo>
                    <a:pt x="617800" y="225222"/>
                  </a:lnTo>
                  <a:lnTo>
                    <a:pt x="598196" y="274637"/>
                  </a:lnTo>
                  <a:lnTo>
                    <a:pt x="575089" y="319006"/>
                  </a:lnTo>
                  <a:lnTo>
                    <a:pt x="548846" y="357854"/>
                  </a:lnTo>
                  <a:lnTo>
                    <a:pt x="519833" y="390704"/>
                  </a:lnTo>
                  <a:lnTo>
                    <a:pt x="488416" y="417082"/>
                  </a:lnTo>
                  <a:lnTo>
                    <a:pt x="454963" y="436513"/>
                  </a:lnTo>
                  <a:lnTo>
                    <a:pt x="383413" y="452628"/>
                  </a:lnTo>
                  <a:lnTo>
                    <a:pt x="270255" y="452628"/>
                  </a:lnTo>
                  <a:lnTo>
                    <a:pt x="203722" y="438801"/>
                  </a:lnTo>
                  <a:lnTo>
                    <a:pt x="143222" y="399586"/>
                  </a:lnTo>
                  <a:lnTo>
                    <a:pt x="115867" y="371520"/>
                  </a:lnTo>
                  <a:lnTo>
                    <a:pt x="90781" y="338380"/>
                  </a:lnTo>
                  <a:lnTo>
                    <a:pt x="68217" y="300590"/>
                  </a:lnTo>
                  <a:lnTo>
                    <a:pt x="48429" y="258577"/>
                  </a:lnTo>
                  <a:lnTo>
                    <a:pt x="31671" y="212763"/>
                  </a:lnTo>
                  <a:lnTo>
                    <a:pt x="18195" y="163574"/>
                  </a:lnTo>
                  <a:lnTo>
                    <a:pt x="8255" y="111434"/>
                  </a:lnTo>
                  <a:lnTo>
                    <a:pt x="2106" y="56768"/>
                  </a:lnTo>
                  <a:lnTo>
                    <a:pt x="0" y="0"/>
                  </a:lnTo>
                  <a:lnTo>
                    <a:pt x="113156" y="0"/>
                  </a:lnTo>
                  <a:lnTo>
                    <a:pt x="115263" y="56768"/>
                  </a:lnTo>
                  <a:lnTo>
                    <a:pt x="121412" y="111434"/>
                  </a:lnTo>
                  <a:lnTo>
                    <a:pt x="131352" y="163574"/>
                  </a:lnTo>
                  <a:lnTo>
                    <a:pt x="144828" y="212763"/>
                  </a:lnTo>
                  <a:lnTo>
                    <a:pt x="161586" y="258577"/>
                  </a:lnTo>
                  <a:lnTo>
                    <a:pt x="181374" y="300590"/>
                  </a:lnTo>
                  <a:lnTo>
                    <a:pt x="203938" y="338380"/>
                  </a:lnTo>
                  <a:lnTo>
                    <a:pt x="229024" y="371520"/>
                  </a:lnTo>
                  <a:lnTo>
                    <a:pt x="256379" y="399586"/>
                  </a:lnTo>
                  <a:lnTo>
                    <a:pt x="316879" y="438801"/>
                  </a:lnTo>
                  <a:lnTo>
                    <a:pt x="349519" y="449100"/>
                  </a:lnTo>
                  <a:lnTo>
                    <a:pt x="383413" y="452628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4"/>
            <p:cNvSpPr/>
            <p:nvPr/>
          </p:nvSpPr>
          <p:spPr>
            <a:xfrm>
              <a:off x="5852286" y="2107691"/>
              <a:ext cx="522605" cy="629920"/>
            </a:xfrm>
            <a:custGeom>
              <a:avLst/>
              <a:gdLst/>
              <a:ahLst/>
              <a:cxnLst/>
              <a:rect l="l" t="t" r="r" b="b"/>
              <a:pathLst>
                <a:path w="522604" h="629919">
                  <a:moveTo>
                    <a:pt x="157352" y="0"/>
                  </a:moveTo>
                  <a:lnTo>
                    <a:pt x="0" y="0"/>
                  </a:lnTo>
                  <a:lnTo>
                    <a:pt x="30790" y="3396"/>
                  </a:lnTo>
                  <a:lnTo>
                    <a:pt x="60788" y="13385"/>
                  </a:lnTo>
                  <a:lnTo>
                    <a:pt x="117683" y="51933"/>
                  </a:lnTo>
                  <a:lnTo>
                    <a:pt x="144214" y="79889"/>
                  </a:lnTo>
                  <a:lnTo>
                    <a:pt x="169224" y="113230"/>
                  </a:lnTo>
                  <a:lnTo>
                    <a:pt x="192531" y="151654"/>
                  </a:lnTo>
                  <a:lnTo>
                    <a:pt x="213951" y="194861"/>
                  </a:lnTo>
                  <a:lnTo>
                    <a:pt x="233304" y="242547"/>
                  </a:lnTo>
                  <a:lnTo>
                    <a:pt x="250406" y="294412"/>
                  </a:lnTo>
                  <a:lnTo>
                    <a:pt x="265075" y="350153"/>
                  </a:lnTo>
                  <a:lnTo>
                    <a:pt x="277129" y="409469"/>
                  </a:lnTo>
                  <a:lnTo>
                    <a:pt x="286385" y="472058"/>
                  </a:lnTo>
                  <a:lnTo>
                    <a:pt x="207645" y="472058"/>
                  </a:lnTo>
                  <a:lnTo>
                    <a:pt x="374396" y="629412"/>
                  </a:lnTo>
                  <a:lnTo>
                    <a:pt x="522350" y="472058"/>
                  </a:lnTo>
                  <a:lnTo>
                    <a:pt x="443738" y="472058"/>
                  </a:lnTo>
                  <a:lnTo>
                    <a:pt x="434482" y="409469"/>
                  </a:lnTo>
                  <a:lnTo>
                    <a:pt x="422428" y="350153"/>
                  </a:lnTo>
                  <a:lnTo>
                    <a:pt x="407759" y="294412"/>
                  </a:lnTo>
                  <a:lnTo>
                    <a:pt x="390657" y="242547"/>
                  </a:lnTo>
                  <a:lnTo>
                    <a:pt x="371304" y="194861"/>
                  </a:lnTo>
                  <a:lnTo>
                    <a:pt x="349884" y="151654"/>
                  </a:lnTo>
                  <a:lnTo>
                    <a:pt x="326577" y="113230"/>
                  </a:lnTo>
                  <a:lnTo>
                    <a:pt x="301567" y="79889"/>
                  </a:lnTo>
                  <a:lnTo>
                    <a:pt x="275036" y="51933"/>
                  </a:lnTo>
                  <a:lnTo>
                    <a:pt x="218141" y="13385"/>
                  </a:lnTo>
                  <a:lnTo>
                    <a:pt x="188143" y="3396"/>
                  </a:lnTo>
                  <a:lnTo>
                    <a:pt x="157352" y="0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/>
            <p:cNvSpPr/>
            <p:nvPr/>
          </p:nvSpPr>
          <p:spPr>
            <a:xfrm>
              <a:off x="5556504" y="2107691"/>
              <a:ext cx="374650" cy="629920"/>
            </a:xfrm>
            <a:custGeom>
              <a:avLst/>
              <a:gdLst/>
              <a:ahLst/>
              <a:cxnLst/>
              <a:rect l="l" t="t" r="r" b="b"/>
              <a:pathLst>
                <a:path w="374650" h="629919">
                  <a:moveTo>
                    <a:pt x="295783" y="0"/>
                  </a:moveTo>
                  <a:lnTo>
                    <a:pt x="236182" y="12788"/>
                  </a:lnTo>
                  <a:lnTo>
                    <a:pt x="180665" y="49464"/>
                  </a:lnTo>
                  <a:lnTo>
                    <a:pt x="130423" y="107497"/>
                  </a:lnTo>
                  <a:lnTo>
                    <a:pt x="107651" y="143732"/>
                  </a:lnTo>
                  <a:lnTo>
                    <a:pt x="86645" y="184356"/>
                  </a:lnTo>
                  <a:lnTo>
                    <a:pt x="67553" y="229054"/>
                  </a:lnTo>
                  <a:lnTo>
                    <a:pt x="50524" y="277508"/>
                  </a:lnTo>
                  <a:lnTo>
                    <a:pt x="35706" y="329403"/>
                  </a:lnTo>
                  <a:lnTo>
                    <a:pt x="23248" y="384423"/>
                  </a:lnTo>
                  <a:lnTo>
                    <a:pt x="13300" y="442249"/>
                  </a:lnTo>
                  <a:lnTo>
                    <a:pt x="6010" y="502568"/>
                  </a:lnTo>
                  <a:lnTo>
                    <a:pt x="1527" y="565060"/>
                  </a:lnTo>
                  <a:lnTo>
                    <a:pt x="0" y="629412"/>
                  </a:lnTo>
                  <a:lnTo>
                    <a:pt x="157353" y="629412"/>
                  </a:lnTo>
                  <a:lnTo>
                    <a:pt x="158693" y="569334"/>
                  </a:lnTo>
                  <a:lnTo>
                    <a:pt x="162644" y="510624"/>
                  </a:lnTo>
                  <a:lnTo>
                    <a:pt x="169097" y="453583"/>
                  </a:lnTo>
                  <a:lnTo>
                    <a:pt x="177944" y="398514"/>
                  </a:lnTo>
                  <a:lnTo>
                    <a:pt x="189077" y="345718"/>
                  </a:lnTo>
                  <a:lnTo>
                    <a:pt x="202389" y="295499"/>
                  </a:lnTo>
                  <a:lnTo>
                    <a:pt x="217773" y="248157"/>
                  </a:lnTo>
                  <a:lnTo>
                    <a:pt x="235119" y="203996"/>
                  </a:lnTo>
                  <a:lnTo>
                    <a:pt x="254322" y="163317"/>
                  </a:lnTo>
                  <a:lnTo>
                    <a:pt x="275272" y="126423"/>
                  </a:lnTo>
                  <a:lnTo>
                    <a:pt x="297862" y="93615"/>
                  </a:lnTo>
                  <a:lnTo>
                    <a:pt x="347532" y="41468"/>
                  </a:lnTo>
                  <a:lnTo>
                    <a:pt x="374396" y="22732"/>
                  </a:lnTo>
                  <a:lnTo>
                    <a:pt x="355022" y="12805"/>
                  </a:lnTo>
                  <a:lnTo>
                    <a:pt x="335422" y="5699"/>
                  </a:lnTo>
                  <a:lnTo>
                    <a:pt x="315656" y="1426"/>
                  </a:lnTo>
                  <a:lnTo>
                    <a:pt x="295783" y="0"/>
                  </a:lnTo>
                  <a:close/>
                </a:path>
              </a:pathLst>
            </a:custGeom>
            <a:solidFill>
              <a:srgbClr val="C4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6"/>
            <p:cNvSpPr/>
            <p:nvPr/>
          </p:nvSpPr>
          <p:spPr>
            <a:xfrm>
              <a:off x="5556504" y="2107691"/>
              <a:ext cx="818515" cy="629920"/>
            </a:xfrm>
            <a:custGeom>
              <a:avLst/>
              <a:gdLst/>
              <a:ahLst/>
              <a:cxnLst/>
              <a:rect l="l" t="t" r="r" b="b"/>
              <a:pathLst>
                <a:path w="818514" h="629919">
                  <a:moveTo>
                    <a:pt x="374396" y="22732"/>
                  </a:moveTo>
                  <a:lnTo>
                    <a:pt x="321984" y="65196"/>
                  </a:lnTo>
                  <a:lnTo>
                    <a:pt x="275272" y="126423"/>
                  </a:lnTo>
                  <a:lnTo>
                    <a:pt x="254322" y="163317"/>
                  </a:lnTo>
                  <a:lnTo>
                    <a:pt x="235119" y="203996"/>
                  </a:lnTo>
                  <a:lnTo>
                    <a:pt x="217773" y="248157"/>
                  </a:lnTo>
                  <a:lnTo>
                    <a:pt x="202389" y="295499"/>
                  </a:lnTo>
                  <a:lnTo>
                    <a:pt x="189077" y="345718"/>
                  </a:lnTo>
                  <a:lnTo>
                    <a:pt x="177944" y="398514"/>
                  </a:lnTo>
                  <a:lnTo>
                    <a:pt x="169097" y="453583"/>
                  </a:lnTo>
                  <a:lnTo>
                    <a:pt x="162644" y="510624"/>
                  </a:lnTo>
                  <a:lnTo>
                    <a:pt x="158693" y="569334"/>
                  </a:lnTo>
                  <a:lnTo>
                    <a:pt x="157353" y="629412"/>
                  </a:lnTo>
                  <a:lnTo>
                    <a:pt x="0" y="629412"/>
                  </a:lnTo>
                  <a:lnTo>
                    <a:pt x="1527" y="565060"/>
                  </a:lnTo>
                  <a:lnTo>
                    <a:pt x="6010" y="502568"/>
                  </a:lnTo>
                  <a:lnTo>
                    <a:pt x="13300" y="442249"/>
                  </a:lnTo>
                  <a:lnTo>
                    <a:pt x="23248" y="384423"/>
                  </a:lnTo>
                  <a:lnTo>
                    <a:pt x="35706" y="329403"/>
                  </a:lnTo>
                  <a:lnTo>
                    <a:pt x="50524" y="277508"/>
                  </a:lnTo>
                  <a:lnTo>
                    <a:pt x="67553" y="229054"/>
                  </a:lnTo>
                  <a:lnTo>
                    <a:pt x="86645" y="184356"/>
                  </a:lnTo>
                  <a:lnTo>
                    <a:pt x="107651" y="143732"/>
                  </a:lnTo>
                  <a:lnTo>
                    <a:pt x="130423" y="107497"/>
                  </a:lnTo>
                  <a:lnTo>
                    <a:pt x="154810" y="75969"/>
                  </a:lnTo>
                  <a:lnTo>
                    <a:pt x="207838" y="28298"/>
                  </a:lnTo>
                  <a:lnTo>
                    <a:pt x="265546" y="3249"/>
                  </a:lnTo>
                  <a:lnTo>
                    <a:pt x="295783" y="0"/>
                  </a:lnTo>
                  <a:lnTo>
                    <a:pt x="453136" y="0"/>
                  </a:lnTo>
                  <a:lnTo>
                    <a:pt x="513924" y="13385"/>
                  </a:lnTo>
                  <a:lnTo>
                    <a:pt x="570819" y="51933"/>
                  </a:lnTo>
                  <a:lnTo>
                    <a:pt x="597350" y="79889"/>
                  </a:lnTo>
                  <a:lnTo>
                    <a:pt x="622360" y="113230"/>
                  </a:lnTo>
                  <a:lnTo>
                    <a:pt x="645667" y="151654"/>
                  </a:lnTo>
                  <a:lnTo>
                    <a:pt x="667087" y="194861"/>
                  </a:lnTo>
                  <a:lnTo>
                    <a:pt x="686440" y="242547"/>
                  </a:lnTo>
                  <a:lnTo>
                    <a:pt x="703542" y="294412"/>
                  </a:lnTo>
                  <a:lnTo>
                    <a:pt x="718211" y="350153"/>
                  </a:lnTo>
                  <a:lnTo>
                    <a:pt x="730265" y="409469"/>
                  </a:lnTo>
                  <a:lnTo>
                    <a:pt x="739521" y="472058"/>
                  </a:lnTo>
                  <a:lnTo>
                    <a:pt x="818134" y="472058"/>
                  </a:lnTo>
                  <a:lnTo>
                    <a:pt x="670179" y="629412"/>
                  </a:lnTo>
                  <a:lnTo>
                    <a:pt x="503428" y="472058"/>
                  </a:lnTo>
                  <a:lnTo>
                    <a:pt x="582168" y="472058"/>
                  </a:lnTo>
                  <a:lnTo>
                    <a:pt x="572912" y="409469"/>
                  </a:lnTo>
                  <a:lnTo>
                    <a:pt x="560858" y="350153"/>
                  </a:lnTo>
                  <a:lnTo>
                    <a:pt x="546189" y="294412"/>
                  </a:lnTo>
                  <a:lnTo>
                    <a:pt x="529087" y="242547"/>
                  </a:lnTo>
                  <a:lnTo>
                    <a:pt x="509734" y="194861"/>
                  </a:lnTo>
                  <a:lnTo>
                    <a:pt x="488314" y="151654"/>
                  </a:lnTo>
                  <a:lnTo>
                    <a:pt x="465007" y="113230"/>
                  </a:lnTo>
                  <a:lnTo>
                    <a:pt x="439997" y="79889"/>
                  </a:lnTo>
                  <a:lnTo>
                    <a:pt x="413466" y="51933"/>
                  </a:lnTo>
                  <a:lnTo>
                    <a:pt x="356571" y="13385"/>
                  </a:lnTo>
                  <a:lnTo>
                    <a:pt x="326573" y="3396"/>
                  </a:lnTo>
                  <a:lnTo>
                    <a:pt x="295783" y="0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7"/>
            <p:cNvSpPr/>
            <p:nvPr/>
          </p:nvSpPr>
          <p:spPr>
            <a:xfrm>
              <a:off x="6566916" y="2196083"/>
              <a:ext cx="443230" cy="897255"/>
            </a:xfrm>
            <a:custGeom>
              <a:avLst/>
              <a:gdLst/>
              <a:ahLst/>
              <a:cxnLst/>
              <a:rect l="l" t="t" r="r" b="b"/>
              <a:pathLst>
                <a:path w="443229" h="897255">
                  <a:moveTo>
                    <a:pt x="0" y="305435"/>
                  </a:moveTo>
                  <a:lnTo>
                    <a:pt x="157860" y="0"/>
                  </a:lnTo>
                </a:path>
                <a:path w="443229" h="897255">
                  <a:moveTo>
                    <a:pt x="156972" y="0"/>
                  </a:moveTo>
                  <a:lnTo>
                    <a:pt x="442849" y="89674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8"/>
          <p:cNvSpPr txBox="1"/>
          <p:nvPr/>
        </p:nvSpPr>
        <p:spPr>
          <a:xfrm>
            <a:off x="8592454" y="6390674"/>
            <a:ext cx="23046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Demand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Zone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8" name="object 19"/>
          <p:cNvSpPr txBox="1"/>
          <p:nvPr/>
        </p:nvSpPr>
        <p:spPr>
          <a:xfrm>
            <a:off x="8848971" y="365186"/>
            <a:ext cx="204815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Supply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Zone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65884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/>
          <p:cNvGrpSpPr/>
          <p:nvPr/>
        </p:nvGrpSpPr>
        <p:grpSpPr>
          <a:xfrm>
            <a:off x="1455858" y="1597152"/>
            <a:ext cx="9570720" cy="4706112"/>
            <a:chOff x="1287589" y="1209865"/>
            <a:chExt cx="5744845" cy="2910205"/>
          </a:xfrm>
        </p:grpSpPr>
        <p:sp>
          <p:nvSpPr>
            <p:cNvPr id="3" name="object 4"/>
            <p:cNvSpPr/>
            <p:nvPr/>
          </p:nvSpPr>
          <p:spPr>
            <a:xfrm>
              <a:off x="1292352" y="1328927"/>
              <a:ext cx="5735320" cy="2551430"/>
            </a:xfrm>
            <a:custGeom>
              <a:avLst/>
              <a:gdLst/>
              <a:ahLst/>
              <a:cxnLst/>
              <a:rect l="l" t="t" r="r" b="b"/>
              <a:pathLst>
                <a:path w="5735320" h="2551429">
                  <a:moveTo>
                    <a:pt x="0" y="2551176"/>
                  </a:moveTo>
                  <a:lnTo>
                    <a:pt x="5734812" y="2551176"/>
                  </a:lnTo>
                  <a:lnTo>
                    <a:pt x="5734812" y="0"/>
                  </a:lnTo>
                  <a:lnTo>
                    <a:pt x="0" y="0"/>
                  </a:lnTo>
                  <a:lnTo>
                    <a:pt x="0" y="2551176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5"/>
            <p:cNvSpPr/>
            <p:nvPr/>
          </p:nvSpPr>
          <p:spPr>
            <a:xfrm>
              <a:off x="1295400" y="1318259"/>
              <a:ext cx="5261610" cy="2602230"/>
            </a:xfrm>
            <a:custGeom>
              <a:avLst/>
              <a:gdLst/>
              <a:ahLst/>
              <a:cxnLst/>
              <a:rect l="l" t="t" r="r" b="b"/>
              <a:pathLst>
                <a:path w="5261609" h="2602229">
                  <a:moveTo>
                    <a:pt x="0" y="926591"/>
                  </a:moveTo>
                  <a:lnTo>
                    <a:pt x="561594" y="2562491"/>
                  </a:lnTo>
                </a:path>
                <a:path w="5261609" h="2602229">
                  <a:moveTo>
                    <a:pt x="560832" y="2552065"/>
                  </a:moveTo>
                  <a:lnTo>
                    <a:pt x="1053464" y="39624"/>
                  </a:lnTo>
                </a:path>
                <a:path w="5261609" h="2602229">
                  <a:moveTo>
                    <a:pt x="1043939" y="28955"/>
                  </a:moveTo>
                  <a:lnTo>
                    <a:pt x="1408430" y="649604"/>
                  </a:lnTo>
                </a:path>
                <a:path w="5261609" h="2602229">
                  <a:moveTo>
                    <a:pt x="1408176" y="630554"/>
                  </a:moveTo>
                  <a:lnTo>
                    <a:pt x="1674241" y="0"/>
                  </a:lnTo>
                </a:path>
                <a:path w="5261609" h="2602229">
                  <a:moveTo>
                    <a:pt x="1664208" y="19812"/>
                  </a:moveTo>
                  <a:lnTo>
                    <a:pt x="2294763" y="2483104"/>
                  </a:lnTo>
                </a:path>
                <a:path w="5261609" h="2602229">
                  <a:moveTo>
                    <a:pt x="2286000" y="2482850"/>
                  </a:moveTo>
                  <a:lnTo>
                    <a:pt x="2729357" y="2138172"/>
                  </a:lnTo>
                </a:path>
                <a:path w="5261609" h="2602229">
                  <a:moveTo>
                    <a:pt x="2738628" y="2148840"/>
                  </a:moveTo>
                  <a:lnTo>
                    <a:pt x="3142741" y="2602141"/>
                  </a:lnTo>
                </a:path>
                <a:path w="5261609" h="2602229">
                  <a:moveTo>
                    <a:pt x="3142488" y="2581249"/>
                  </a:moveTo>
                  <a:lnTo>
                    <a:pt x="3379216" y="1527047"/>
                  </a:lnTo>
                </a:path>
                <a:path w="5261609" h="2602229">
                  <a:moveTo>
                    <a:pt x="3369564" y="1527047"/>
                  </a:moveTo>
                  <a:lnTo>
                    <a:pt x="3783584" y="1911350"/>
                  </a:lnTo>
                </a:path>
                <a:path w="5261609" h="2602229">
                  <a:moveTo>
                    <a:pt x="3793236" y="1921509"/>
                  </a:moveTo>
                  <a:lnTo>
                    <a:pt x="4079113" y="611123"/>
                  </a:lnTo>
                </a:path>
                <a:path w="5261609" h="2602229">
                  <a:moveTo>
                    <a:pt x="4088891" y="630935"/>
                  </a:moveTo>
                  <a:lnTo>
                    <a:pt x="4335145" y="877188"/>
                  </a:lnTo>
                </a:path>
                <a:path w="5261609" h="2602229">
                  <a:moveTo>
                    <a:pt x="4335780" y="876426"/>
                  </a:moveTo>
                  <a:lnTo>
                    <a:pt x="4611751" y="28955"/>
                  </a:lnTo>
                </a:path>
                <a:path w="5261609" h="2602229">
                  <a:moveTo>
                    <a:pt x="4611624" y="39624"/>
                  </a:moveTo>
                  <a:lnTo>
                    <a:pt x="4897501" y="847851"/>
                  </a:lnTo>
                </a:path>
                <a:path w="5261609" h="2602229">
                  <a:moveTo>
                    <a:pt x="4896612" y="846835"/>
                  </a:moveTo>
                  <a:lnTo>
                    <a:pt x="5034661" y="452627"/>
                  </a:lnTo>
                </a:path>
                <a:path w="5261609" h="2602229">
                  <a:moveTo>
                    <a:pt x="5024628" y="463295"/>
                  </a:moveTo>
                  <a:lnTo>
                    <a:pt x="5261356" y="117284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/>
            <p:cNvSpPr/>
            <p:nvPr/>
          </p:nvSpPr>
          <p:spPr>
            <a:xfrm>
              <a:off x="2507107" y="2048255"/>
              <a:ext cx="522605" cy="629920"/>
            </a:xfrm>
            <a:custGeom>
              <a:avLst/>
              <a:gdLst/>
              <a:ahLst/>
              <a:cxnLst/>
              <a:rect l="l" t="t" r="r" b="b"/>
              <a:pathLst>
                <a:path w="522605" h="629919">
                  <a:moveTo>
                    <a:pt x="157353" y="0"/>
                  </a:moveTo>
                  <a:lnTo>
                    <a:pt x="0" y="0"/>
                  </a:lnTo>
                  <a:lnTo>
                    <a:pt x="30790" y="3396"/>
                  </a:lnTo>
                  <a:lnTo>
                    <a:pt x="60788" y="13385"/>
                  </a:lnTo>
                  <a:lnTo>
                    <a:pt x="117683" y="51933"/>
                  </a:lnTo>
                  <a:lnTo>
                    <a:pt x="144214" y="79889"/>
                  </a:lnTo>
                  <a:lnTo>
                    <a:pt x="169224" y="113230"/>
                  </a:lnTo>
                  <a:lnTo>
                    <a:pt x="192531" y="151654"/>
                  </a:lnTo>
                  <a:lnTo>
                    <a:pt x="213951" y="194861"/>
                  </a:lnTo>
                  <a:lnTo>
                    <a:pt x="233304" y="242547"/>
                  </a:lnTo>
                  <a:lnTo>
                    <a:pt x="250406" y="294412"/>
                  </a:lnTo>
                  <a:lnTo>
                    <a:pt x="265075" y="350153"/>
                  </a:lnTo>
                  <a:lnTo>
                    <a:pt x="277129" y="409469"/>
                  </a:lnTo>
                  <a:lnTo>
                    <a:pt x="286385" y="472058"/>
                  </a:lnTo>
                  <a:lnTo>
                    <a:pt x="207644" y="472058"/>
                  </a:lnTo>
                  <a:lnTo>
                    <a:pt x="374395" y="629412"/>
                  </a:lnTo>
                  <a:lnTo>
                    <a:pt x="522350" y="472058"/>
                  </a:lnTo>
                  <a:lnTo>
                    <a:pt x="443738" y="472058"/>
                  </a:lnTo>
                  <a:lnTo>
                    <a:pt x="434482" y="409469"/>
                  </a:lnTo>
                  <a:lnTo>
                    <a:pt x="422428" y="350153"/>
                  </a:lnTo>
                  <a:lnTo>
                    <a:pt x="407759" y="294412"/>
                  </a:lnTo>
                  <a:lnTo>
                    <a:pt x="390657" y="242547"/>
                  </a:lnTo>
                  <a:lnTo>
                    <a:pt x="371304" y="194861"/>
                  </a:lnTo>
                  <a:lnTo>
                    <a:pt x="349884" y="151654"/>
                  </a:lnTo>
                  <a:lnTo>
                    <a:pt x="326577" y="113230"/>
                  </a:lnTo>
                  <a:lnTo>
                    <a:pt x="301567" y="79889"/>
                  </a:lnTo>
                  <a:lnTo>
                    <a:pt x="275036" y="51933"/>
                  </a:lnTo>
                  <a:lnTo>
                    <a:pt x="218141" y="13385"/>
                  </a:lnTo>
                  <a:lnTo>
                    <a:pt x="188143" y="3396"/>
                  </a:lnTo>
                  <a:lnTo>
                    <a:pt x="157353" y="0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7"/>
            <p:cNvSpPr/>
            <p:nvPr/>
          </p:nvSpPr>
          <p:spPr>
            <a:xfrm>
              <a:off x="2211324" y="2048255"/>
              <a:ext cx="374650" cy="629920"/>
            </a:xfrm>
            <a:custGeom>
              <a:avLst/>
              <a:gdLst/>
              <a:ahLst/>
              <a:cxnLst/>
              <a:rect l="l" t="t" r="r" b="b"/>
              <a:pathLst>
                <a:path w="374650" h="629919">
                  <a:moveTo>
                    <a:pt x="295782" y="0"/>
                  </a:moveTo>
                  <a:lnTo>
                    <a:pt x="236182" y="12788"/>
                  </a:lnTo>
                  <a:lnTo>
                    <a:pt x="180665" y="49464"/>
                  </a:lnTo>
                  <a:lnTo>
                    <a:pt x="130423" y="107497"/>
                  </a:lnTo>
                  <a:lnTo>
                    <a:pt x="107651" y="143732"/>
                  </a:lnTo>
                  <a:lnTo>
                    <a:pt x="86645" y="184356"/>
                  </a:lnTo>
                  <a:lnTo>
                    <a:pt x="67553" y="229054"/>
                  </a:lnTo>
                  <a:lnTo>
                    <a:pt x="50524" y="277508"/>
                  </a:lnTo>
                  <a:lnTo>
                    <a:pt x="35706" y="329403"/>
                  </a:lnTo>
                  <a:lnTo>
                    <a:pt x="23248" y="384423"/>
                  </a:lnTo>
                  <a:lnTo>
                    <a:pt x="13300" y="442249"/>
                  </a:lnTo>
                  <a:lnTo>
                    <a:pt x="6010" y="502568"/>
                  </a:lnTo>
                  <a:lnTo>
                    <a:pt x="1527" y="565060"/>
                  </a:lnTo>
                  <a:lnTo>
                    <a:pt x="0" y="629412"/>
                  </a:lnTo>
                  <a:lnTo>
                    <a:pt x="157352" y="629412"/>
                  </a:lnTo>
                  <a:lnTo>
                    <a:pt x="158693" y="569334"/>
                  </a:lnTo>
                  <a:lnTo>
                    <a:pt x="162644" y="510624"/>
                  </a:lnTo>
                  <a:lnTo>
                    <a:pt x="169097" y="453583"/>
                  </a:lnTo>
                  <a:lnTo>
                    <a:pt x="177944" y="398514"/>
                  </a:lnTo>
                  <a:lnTo>
                    <a:pt x="189077" y="345718"/>
                  </a:lnTo>
                  <a:lnTo>
                    <a:pt x="202389" y="295499"/>
                  </a:lnTo>
                  <a:lnTo>
                    <a:pt x="217773" y="248158"/>
                  </a:lnTo>
                  <a:lnTo>
                    <a:pt x="235119" y="203996"/>
                  </a:lnTo>
                  <a:lnTo>
                    <a:pt x="254322" y="163317"/>
                  </a:lnTo>
                  <a:lnTo>
                    <a:pt x="275272" y="126423"/>
                  </a:lnTo>
                  <a:lnTo>
                    <a:pt x="297862" y="93615"/>
                  </a:lnTo>
                  <a:lnTo>
                    <a:pt x="347532" y="41468"/>
                  </a:lnTo>
                  <a:lnTo>
                    <a:pt x="374395" y="22732"/>
                  </a:lnTo>
                  <a:lnTo>
                    <a:pt x="355022" y="12805"/>
                  </a:lnTo>
                  <a:lnTo>
                    <a:pt x="335422" y="5699"/>
                  </a:lnTo>
                  <a:lnTo>
                    <a:pt x="315656" y="1426"/>
                  </a:lnTo>
                  <a:lnTo>
                    <a:pt x="295782" y="0"/>
                  </a:lnTo>
                  <a:close/>
                </a:path>
              </a:pathLst>
            </a:custGeom>
            <a:solidFill>
              <a:srgbClr val="C4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/>
            <p:cNvSpPr/>
            <p:nvPr/>
          </p:nvSpPr>
          <p:spPr>
            <a:xfrm>
              <a:off x="2211324" y="2048255"/>
              <a:ext cx="818515" cy="629920"/>
            </a:xfrm>
            <a:custGeom>
              <a:avLst/>
              <a:gdLst/>
              <a:ahLst/>
              <a:cxnLst/>
              <a:rect l="l" t="t" r="r" b="b"/>
              <a:pathLst>
                <a:path w="818514" h="629919">
                  <a:moveTo>
                    <a:pt x="374395" y="22732"/>
                  </a:moveTo>
                  <a:lnTo>
                    <a:pt x="321984" y="65196"/>
                  </a:lnTo>
                  <a:lnTo>
                    <a:pt x="275272" y="126423"/>
                  </a:lnTo>
                  <a:lnTo>
                    <a:pt x="254322" y="163317"/>
                  </a:lnTo>
                  <a:lnTo>
                    <a:pt x="235119" y="203996"/>
                  </a:lnTo>
                  <a:lnTo>
                    <a:pt x="217773" y="248158"/>
                  </a:lnTo>
                  <a:lnTo>
                    <a:pt x="202389" y="295499"/>
                  </a:lnTo>
                  <a:lnTo>
                    <a:pt x="189077" y="345718"/>
                  </a:lnTo>
                  <a:lnTo>
                    <a:pt x="177944" y="398514"/>
                  </a:lnTo>
                  <a:lnTo>
                    <a:pt x="169097" y="453583"/>
                  </a:lnTo>
                  <a:lnTo>
                    <a:pt x="162644" y="510624"/>
                  </a:lnTo>
                  <a:lnTo>
                    <a:pt x="158693" y="569334"/>
                  </a:lnTo>
                  <a:lnTo>
                    <a:pt x="157352" y="629412"/>
                  </a:lnTo>
                  <a:lnTo>
                    <a:pt x="0" y="629412"/>
                  </a:lnTo>
                  <a:lnTo>
                    <a:pt x="1527" y="565060"/>
                  </a:lnTo>
                  <a:lnTo>
                    <a:pt x="6010" y="502568"/>
                  </a:lnTo>
                  <a:lnTo>
                    <a:pt x="13300" y="442249"/>
                  </a:lnTo>
                  <a:lnTo>
                    <a:pt x="23248" y="384423"/>
                  </a:lnTo>
                  <a:lnTo>
                    <a:pt x="35706" y="329403"/>
                  </a:lnTo>
                  <a:lnTo>
                    <a:pt x="50524" y="277508"/>
                  </a:lnTo>
                  <a:lnTo>
                    <a:pt x="67553" y="229054"/>
                  </a:lnTo>
                  <a:lnTo>
                    <a:pt x="86645" y="184356"/>
                  </a:lnTo>
                  <a:lnTo>
                    <a:pt x="107651" y="143732"/>
                  </a:lnTo>
                  <a:lnTo>
                    <a:pt x="130423" y="107497"/>
                  </a:lnTo>
                  <a:lnTo>
                    <a:pt x="154810" y="75969"/>
                  </a:lnTo>
                  <a:lnTo>
                    <a:pt x="207838" y="28298"/>
                  </a:lnTo>
                  <a:lnTo>
                    <a:pt x="265546" y="3249"/>
                  </a:lnTo>
                  <a:lnTo>
                    <a:pt x="295782" y="0"/>
                  </a:lnTo>
                  <a:lnTo>
                    <a:pt x="453136" y="0"/>
                  </a:lnTo>
                  <a:lnTo>
                    <a:pt x="513924" y="13385"/>
                  </a:lnTo>
                  <a:lnTo>
                    <a:pt x="570819" y="51933"/>
                  </a:lnTo>
                  <a:lnTo>
                    <a:pt x="597350" y="79889"/>
                  </a:lnTo>
                  <a:lnTo>
                    <a:pt x="622360" y="113230"/>
                  </a:lnTo>
                  <a:lnTo>
                    <a:pt x="645667" y="151654"/>
                  </a:lnTo>
                  <a:lnTo>
                    <a:pt x="667087" y="194861"/>
                  </a:lnTo>
                  <a:lnTo>
                    <a:pt x="686440" y="242547"/>
                  </a:lnTo>
                  <a:lnTo>
                    <a:pt x="703542" y="294412"/>
                  </a:lnTo>
                  <a:lnTo>
                    <a:pt x="718211" y="350153"/>
                  </a:lnTo>
                  <a:lnTo>
                    <a:pt x="730265" y="409469"/>
                  </a:lnTo>
                  <a:lnTo>
                    <a:pt x="739520" y="472058"/>
                  </a:lnTo>
                  <a:lnTo>
                    <a:pt x="818133" y="472058"/>
                  </a:lnTo>
                  <a:lnTo>
                    <a:pt x="670178" y="629412"/>
                  </a:lnTo>
                  <a:lnTo>
                    <a:pt x="503427" y="472058"/>
                  </a:lnTo>
                  <a:lnTo>
                    <a:pt x="582168" y="472058"/>
                  </a:lnTo>
                  <a:lnTo>
                    <a:pt x="572912" y="409469"/>
                  </a:lnTo>
                  <a:lnTo>
                    <a:pt x="560858" y="350153"/>
                  </a:lnTo>
                  <a:lnTo>
                    <a:pt x="546189" y="294412"/>
                  </a:lnTo>
                  <a:lnTo>
                    <a:pt x="529087" y="242547"/>
                  </a:lnTo>
                  <a:lnTo>
                    <a:pt x="509734" y="194861"/>
                  </a:lnTo>
                  <a:lnTo>
                    <a:pt x="488314" y="151654"/>
                  </a:lnTo>
                  <a:lnTo>
                    <a:pt x="465007" y="113230"/>
                  </a:lnTo>
                  <a:lnTo>
                    <a:pt x="439997" y="79889"/>
                  </a:lnTo>
                  <a:lnTo>
                    <a:pt x="413466" y="51933"/>
                  </a:lnTo>
                  <a:lnTo>
                    <a:pt x="356571" y="13385"/>
                  </a:lnTo>
                  <a:lnTo>
                    <a:pt x="326573" y="3396"/>
                  </a:lnTo>
                  <a:lnTo>
                    <a:pt x="295782" y="0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/>
            <p:cNvSpPr/>
            <p:nvPr/>
          </p:nvSpPr>
          <p:spPr>
            <a:xfrm>
              <a:off x="3985894" y="2904744"/>
              <a:ext cx="375285" cy="452755"/>
            </a:xfrm>
            <a:custGeom>
              <a:avLst/>
              <a:gdLst/>
              <a:ahLst/>
              <a:cxnLst/>
              <a:rect l="l" t="t" r="r" b="b"/>
              <a:pathLst>
                <a:path w="375285" h="452754">
                  <a:moveTo>
                    <a:pt x="270255" y="0"/>
                  </a:moveTo>
                  <a:lnTo>
                    <a:pt x="148462" y="113156"/>
                  </a:lnTo>
                  <a:lnTo>
                    <a:pt x="205104" y="113156"/>
                  </a:lnTo>
                  <a:lnTo>
                    <a:pt x="193031" y="173495"/>
                  </a:lnTo>
                  <a:lnTo>
                    <a:pt x="176307" y="229604"/>
                  </a:lnTo>
                  <a:lnTo>
                    <a:pt x="155321" y="280860"/>
                  </a:lnTo>
                  <a:lnTo>
                    <a:pt x="130460" y="326644"/>
                  </a:lnTo>
                  <a:lnTo>
                    <a:pt x="102110" y="366331"/>
                  </a:lnTo>
                  <a:lnTo>
                    <a:pt x="70659" y="399299"/>
                  </a:lnTo>
                  <a:lnTo>
                    <a:pt x="36493" y="424928"/>
                  </a:lnTo>
                  <a:lnTo>
                    <a:pt x="0" y="442594"/>
                  </a:lnTo>
                  <a:lnTo>
                    <a:pt x="35344" y="451271"/>
                  </a:lnTo>
                  <a:lnTo>
                    <a:pt x="104431" y="445591"/>
                  </a:lnTo>
                  <a:lnTo>
                    <a:pt x="169005" y="411664"/>
                  </a:lnTo>
                  <a:lnTo>
                    <a:pt x="198707" y="385032"/>
                  </a:lnTo>
                  <a:lnTo>
                    <a:pt x="226210" y="352446"/>
                  </a:lnTo>
                  <a:lnTo>
                    <a:pt x="251158" y="314277"/>
                  </a:lnTo>
                  <a:lnTo>
                    <a:pt x="273194" y="270894"/>
                  </a:lnTo>
                  <a:lnTo>
                    <a:pt x="291961" y="222667"/>
                  </a:lnTo>
                  <a:lnTo>
                    <a:pt x="307103" y="169964"/>
                  </a:lnTo>
                  <a:lnTo>
                    <a:pt x="318262" y="113156"/>
                  </a:lnTo>
                  <a:lnTo>
                    <a:pt x="374776" y="113156"/>
                  </a:lnTo>
                  <a:lnTo>
                    <a:pt x="270255" y="0"/>
                  </a:lnTo>
                  <a:close/>
                </a:path>
              </a:pathLst>
            </a:custGeom>
            <a:solidFill>
              <a:srgbClr val="92C4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/>
            <p:cNvSpPr/>
            <p:nvPr/>
          </p:nvSpPr>
          <p:spPr>
            <a:xfrm>
              <a:off x="3659124" y="2904744"/>
              <a:ext cx="383540" cy="452755"/>
            </a:xfrm>
            <a:custGeom>
              <a:avLst/>
              <a:gdLst/>
              <a:ahLst/>
              <a:cxnLst/>
              <a:rect l="l" t="t" r="r" b="b"/>
              <a:pathLst>
                <a:path w="383539" h="452754">
                  <a:moveTo>
                    <a:pt x="113156" y="0"/>
                  </a:moveTo>
                  <a:lnTo>
                    <a:pt x="0" y="0"/>
                  </a:lnTo>
                  <a:lnTo>
                    <a:pt x="2106" y="56768"/>
                  </a:lnTo>
                  <a:lnTo>
                    <a:pt x="8255" y="111434"/>
                  </a:lnTo>
                  <a:lnTo>
                    <a:pt x="18195" y="163574"/>
                  </a:lnTo>
                  <a:lnTo>
                    <a:pt x="31671" y="212763"/>
                  </a:lnTo>
                  <a:lnTo>
                    <a:pt x="48429" y="258577"/>
                  </a:lnTo>
                  <a:lnTo>
                    <a:pt x="68217" y="300590"/>
                  </a:lnTo>
                  <a:lnTo>
                    <a:pt x="90781" y="338380"/>
                  </a:lnTo>
                  <a:lnTo>
                    <a:pt x="115867" y="371520"/>
                  </a:lnTo>
                  <a:lnTo>
                    <a:pt x="143222" y="399586"/>
                  </a:lnTo>
                  <a:lnTo>
                    <a:pt x="203722" y="438801"/>
                  </a:lnTo>
                  <a:lnTo>
                    <a:pt x="270255" y="452628"/>
                  </a:lnTo>
                  <a:lnTo>
                    <a:pt x="383413" y="452628"/>
                  </a:lnTo>
                  <a:lnTo>
                    <a:pt x="349519" y="449100"/>
                  </a:lnTo>
                  <a:lnTo>
                    <a:pt x="316879" y="438801"/>
                  </a:lnTo>
                  <a:lnTo>
                    <a:pt x="256379" y="399586"/>
                  </a:lnTo>
                  <a:lnTo>
                    <a:pt x="229024" y="371520"/>
                  </a:lnTo>
                  <a:lnTo>
                    <a:pt x="203938" y="338380"/>
                  </a:lnTo>
                  <a:lnTo>
                    <a:pt x="181374" y="300590"/>
                  </a:lnTo>
                  <a:lnTo>
                    <a:pt x="161586" y="258577"/>
                  </a:lnTo>
                  <a:lnTo>
                    <a:pt x="144828" y="212763"/>
                  </a:lnTo>
                  <a:lnTo>
                    <a:pt x="131352" y="163574"/>
                  </a:lnTo>
                  <a:lnTo>
                    <a:pt x="121412" y="111434"/>
                  </a:lnTo>
                  <a:lnTo>
                    <a:pt x="115263" y="56768"/>
                  </a:lnTo>
                  <a:lnTo>
                    <a:pt x="113156" y="0"/>
                  </a:lnTo>
                  <a:close/>
                </a:path>
              </a:pathLst>
            </a:custGeom>
            <a:solidFill>
              <a:srgbClr val="769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"/>
            <p:cNvSpPr/>
            <p:nvPr/>
          </p:nvSpPr>
          <p:spPr>
            <a:xfrm>
              <a:off x="3659124" y="2904744"/>
              <a:ext cx="701675" cy="452755"/>
            </a:xfrm>
            <a:custGeom>
              <a:avLst/>
              <a:gdLst/>
              <a:ahLst/>
              <a:cxnLst/>
              <a:rect l="l" t="t" r="r" b="b"/>
              <a:pathLst>
                <a:path w="701675" h="452754">
                  <a:moveTo>
                    <a:pt x="326771" y="442594"/>
                  </a:moveTo>
                  <a:lnTo>
                    <a:pt x="363264" y="424928"/>
                  </a:lnTo>
                  <a:lnTo>
                    <a:pt x="397430" y="399299"/>
                  </a:lnTo>
                  <a:lnTo>
                    <a:pt x="428881" y="366331"/>
                  </a:lnTo>
                  <a:lnTo>
                    <a:pt x="457231" y="326644"/>
                  </a:lnTo>
                  <a:lnTo>
                    <a:pt x="482092" y="280860"/>
                  </a:lnTo>
                  <a:lnTo>
                    <a:pt x="503078" y="229604"/>
                  </a:lnTo>
                  <a:lnTo>
                    <a:pt x="519802" y="173495"/>
                  </a:lnTo>
                  <a:lnTo>
                    <a:pt x="531876" y="113156"/>
                  </a:lnTo>
                  <a:lnTo>
                    <a:pt x="475234" y="113156"/>
                  </a:lnTo>
                  <a:lnTo>
                    <a:pt x="597026" y="0"/>
                  </a:lnTo>
                  <a:lnTo>
                    <a:pt x="701548" y="113156"/>
                  </a:lnTo>
                  <a:lnTo>
                    <a:pt x="645033" y="113156"/>
                  </a:lnTo>
                  <a:lnTo>
                    <a:pt x="633534" y="171237"/>
                  </a:lnTo>
                  <a:lnTo>
                    <a:pt x="617800" y="225222"/>
                  </a:lnTo>
                  <a:lnTo>
                    <a:pt x="598196" y="274637"/>
                  </a:lnTo>
                  <a:lnTo>
                    <a:pt x="575089" y="319006"/>
                  </a:lnTo>
                  <a:lnTo>
                    <a:pt x="548846" y="357854"/>
                  </a:lnTo>
                  <a:lnTo>
                    <a:pt x="519833" y="390704"/>
                  </a:lnTo>
                  <a:lnTo>
                    <a:pt x="488416" y="417082"/>
                  </a:lnTo>
                  <a:lnTo>
                    <a:pt x="454963" y="436513"/>
                  </a:lnTo>
                  <a:lnTo>
                    <a:pt x="383413" y="452628"/>
                  </a:lnTo>
                  <a:lnTo>
                    <a:pt x="270255" y="452628"/>
                  </a:lnTo>
                  <a:lnTo>
                    <a:pt x="203722" y="438801"/>
                  </a:lnTo>
                  <a:lnTo>
                    <a:pt x="143222" y="399586"/>
                  </a:lnTo>
                  <a:lnTo>
                    <a:pt x="115867" y="371520"/>
                  </a:lnTo>
                  <a:lnTo>
                    <a:pt x="90781" y="338380"/>
                  </a:lnTo>
                  <a:lnTo>
                    <a:pt x="68217" y="300590"/>
                  </a:lnTo>
                  <a:lnTo>
                    <a:pt x="48429" y="258577"/>
                  </a:lnTo>
                  <a:lnTo>
                    <a:pt x="31671" y="212763"/>
                  </a:lnTo>
                  <a:lnTo>
                    <a:pt x="18195" y="163574"/>
                  </a:lnTo>
                  <a:lnTo>
                    <a:pt x="8255" y="111434"/>
                  </a:lnTo>
                  <a:lnTo>
                    <a:pt x="2106" y="56768"/>
                  </a:lnTo>
                  <a:lnTo>
                    <a:pt x="0" y="0"/>
                  </a:lnTo>
                  <a:lnTo>
                    <a:pt x="113156" y="0"/>
                  </a:lnTo>
                  <a:lnTo>
                    <a:pt x="115263" y="56768"/>
                  </a:lnTo>
                  <a:lnTo>
                    <a:pt x="121412" y="111434"/>
                  </a:lnTo>
                  <a:lnTo>
                    <a:pt x="131352" y="163574"/>
                  </a:lnTo>
                  <a:lnTo>
                    <a:pt x="144828" y="212763"/>
                  </a:lnTo>
                  <a:lnTo>
                    <a:pt x="161586" y="258577"/>
                  </a:lnTo>
                  <a:lnTo>
                    <a:pt x="181374" y="300590"/>
                  </a:lnTo>
                  <a:lnTo>
                    <a:pt x="203938" y="338380"/>
                  </a:lnTo>
                  <a:lnTo>
                    <a:pt x="229024" y="371520"/>
                  </a:lnTo>
                  <a:lnTo>
                    <a:pt x="256379" y="399586"/>
                  </a:lnTo>
                  <a:lnTo>
                    <a:pt x="316879" y="438801"/>
                  </a:lnTo>
                  <a:lnTo>
                    <a:pt x="349519" y="449100"/>
                  </a:lnTo>
                  <a:lnTo>
                    <a:pt x="383413" y="452628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2"/>
            <p:cNvSpPr/>
            <p:nvPr/>
          </p:nvSpPr>
          <p:spPr>
            <a:xfrm>
              <a:off x="5852286" y="2107691"/>
              <a:ext cx="522605" cy="629920"/>
            </a:xfrm>
            <a:custGeom>
              <a:avLst/>
              <a:gdLst/>
              <a:ahLst/>
              <a:cxnLst/>
              <a:rect l="l" t="t" r="r" b="b"/>
              <a:pathLst>
                <a:path w="522604" h="629919">
                  <a:moveTo>
                    <a:pt x="157352" y="0"/>
                  </a:moveTo>
                  <a:lnTo>
                    <a:pt x="0" y="0"/>
                  </a:lnTo>
                  <a:lnTo>
                    <a:pt x="30790" y="3396"/>
                  </a:lnTo>
                  <a:lnTo>
                    <a:pt x="60788" y="13385"/>
                  </a:lnTo>
                  <a:lnTo>
                    <a:pt x="117683" y="51933"/>
                  </a:lnTo>
                  <a:lnTo>
                    <a:pt x="144214" y="79889"/>
                  </a:lnTo>
                  <a:lnTo>
                    <a:pt x="169224" y="113230"/>
                  </a:lnTo>
                  <a:lnTo>
                    <a:pt x="192531" y="151654"/>
                  </a:lnTo>
                  <a:lnTo>
                    <a:pt x="213951" y="194861"/>
                  </a:lnTo>
                  <a:lnTo>
                    <a:pt x="233304" y="242547"/>
                  </a:lnTo>
                  <a:lnTo>
                    <a:pt x="250406" y="294412"/>
                  </a:lnTo>
                  <a:lnTo>
                    <a:pt x="265075" y="350153"/>
                  </a:lnTo>
                  <a:lnTo>
                    <a:pt x="277129" y="409469"/>
                  </a:lnTo>
                  <a:lnTo>
                    <a:pt x="286385" y="472058"/>
                  </a:lnTo>
                  <a:lnTo>
                    <a:pt x="207645" y="472058"/>
                  </a:lnTo>
                  <a:lnTo>
                    <a:pt x="374396" y="629412"/>
                  </a:lnTo>
                  <a:lnTo>
                    <a:pt x="522350" y="472058"/>
                  </a:lnTo>
                  <a:lnTo>
                    <a:pt x="443738" y="472058"/>
                  </a:lnTo>
                  <a:lnTo>
                    <a:pt x="434482" y="409469"/>
                  </a:lnTo>
                  <a:lnTo>
                    <a:pt x="422428" y="350153"/>
                  </a:lnTo>
                  <a:lnTo>
                    <a:pt x="407759" y="294412"/>
                  </a:lnTo>
                  <a:lnTo>
                    <a:pt x="390657" y="242547"/>
                  </a:lnTo>
                  <a:lnTo>
                    <a:pt x="371304" y="194861"/>
                  </a:lnTo>
                  <a:lnTo>
                    <a:pt x="349884" y="151654"/>
                  </a:lnTo>
                  <a:lnTo>
                    <a:pt x="326577" y="113230"/>
                  </a:lnTo>
                  <a:lnTo>
                    <a:pt x="301567" y="79889"/>
                  </a:lnTo>
                  <a:lnTo>
                    <a:pt x="275036" y="51933"/>
                  </a:lnTo>
                  <a:lnTo>
                    <a:pt x="218141" y="13385"/>
                  </a:lnTo>
                  <a:lnTo>
                    <a:pt x="188143" y="3396"/>
                  </a:lnTo>
                  <a:lnTo>
                    <a:pt x="157352" y="0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3"/>
            <p:cNvSpPr/>
            <p:nvPr/>
          </p:nvSpPr>
          <p:spPr>
            <a:xfrm>
              <a:off x="5556504" y="2107691"/>
              <a:ext cx="374650" cy="629920"/>
            </a:xfrm>
            <a:custGeom>
              <a:avLst/>
              <a:gdLst/>
              <a:ahLst/>
              <a:cxnLst/>
              <a:rect l="l" t="t" r="r" b="b"/>
              <a:pathLst>
                <a:path w="374650" h="629919">
                  <a:moveTo>
                    <a:pt x="295783" y="0"/>
                  </a:moveTo>
                  <a:lnTo>
                    <a:pt x="236182" y="12788"/>
                  </a:lnTo>
                  <a:lnTo>
                    <a:pt x="180665" y="49464"/>
                  </a:lnTo>
                  <a:lnTo>
                    <a:pt x="130423" y="107497"/>
                  </a:lnTo>
                  <a:lnTo>
                    <a:pt x="107651" y="143732"/>
                  </a:lnTo>
                  <a:lnTo>
                    <a:pt x="86645" y="184356"/>
                  </a:lnTo>
                  <a:lnTo>
                    <a:pt x="67553" y="229054"/>
                  </a:lnTo>
                  <a:lnTo>
                    <a:pt x="50524" y="277508"/>
                  </a:lnTo>
                  <a:lnTo>
                    <a:pt x="35706" y="329403"/>
                  </a:lnTo>
                  <a:lnTo>
                    <a:pt x="23248" y="384423"/>
                  </a:lnTo>
                  <a:lnTo>
                    <a:pt x="13300" y="442249"/>
                  </a:lnTo>
                  <a:lnTo>
                    <a:pt x="6010" y="502568"/>
                  </a:lnTo>
                  <a:lnTo>
                    <a:pt x="1527" y="565060"/>
                  </a:lnTo>
                  <a:lnTo>
                    <a:pt x="0" y="629412"/>
                  </a:lnTo>
                  <a:lnTo>
                    <a:pt x="157353" y="629412"/>
                  </a:lnTo>
                  <a:lnTo>
                    <a:pt x="158693" y="569334"/>
                  </a:lnTo>
                  <a:lnTo>
                    <a:pt x="162644" y="510624"/>
                  </a:lnTo>
                  <a:lnTo>
                    <a:pt x="169097" y="453583"/>
                  </a:lnTo>
                  <a:lnTo>
                    <a:pt x="177944" y="398514"/>
                  </a:lnTo>
                  <a:lnTo>
                    <a:pt x="189077" y="345718"/>
                  </a:lnTo>
                  <a:lnTo>
                    <a:pt x="202389" y="295499"/>
                  </a:lnTo>
                  <a:lnTo>
                    <a:pt x="217773" y="248157"/>
                  </a:lnTo>
                  <a:lnTo>
                    <a:pt x="235119" y="203996"/>
                  </a:lnTo>
                  <a:lnTo>
                    <a:pt x="254322" y="163317"/>
                  </a:lnTo>
                  <a:lnTo>
                    <a:pt x="275272" y="126423"/>
                  </a:lnTo>
                  <a:lnTo>
                    <a:pt x="297862" y="93615"/>
                  </a:lnTo>
                  <a:lnTo>
                    <a:pt x="347532" y="41468"/>
                  </a:lnTo>
                  <a:lnTo>
                    <a:pt x="374396" y="22732"/>
                  </a:lnTo>
                  <a:lnTo>
                    <a:pt x="355022" y="12805"/>
                  </a:lnTo>
                  <a:lnTo>
                    <a:pt x="335422" y="5699"/>
                  </a:lnTo>
                  <a:lnTo>
                    <a:pt x="315656" y="1426"/>
                  </a:lnTo>
                  <a:lnTo>
                    <a:pt x="295783" y="0"/>
                  </a:lnTo>
                  <a:close/>
                </a:path>
              </a:pathLst>
            </a:custGeom>
            <a:solidFill>
              <a:srgbClr val="C4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4"/>
            <p:cNvSpPr/>
            <p:nvPr/>
          </p:nvSpPr>
          <p:spPr>
            <a:xfrm>
              <a:off x="5556504" y="2107691"/>
              <a:ext cx="818515" cy="629920"/>
            </a:xfrm>
            <a:custGeom>
              <a:avLst/>
              <a:gdLst/>
              <a:ahLst/>
              <a:cxnLst/>
              <a:rect l="l" t="t" r="r" b="b"/>
              <a:pathLst>
                <a:path w="818514" h="629919">
                  <a:moveTo>
                    <a:pt x="374396" y="22732"/>
                  </a:moveTo>
                  <a:lnTo>
                    <a:pt x="321984" y="65196"/>
                  </a:lnTo>
                  <a:lnTo>
                    <a:pt x="275272" y="126423"/>
                  </a:lnTo>
                  <a:lnTo>
                    <a:pt x="254322" y="163317"/>
                  </a:lnTo>
                  <a:lnTo>
                    <a:pt x="235119" y="203996"/>
                  </a:lnTo>
                  <a:lnTo>
                    <a:pt x="217773" y="248157"/>
                  </a:lnTo>
                  <a:lnTo>
                    <a:pt x="202389" y="295499"/>
                  </a:lnTo>
                  <a:lnTo>
                    <a:pt x="189077" y="345718"/>
                  </a:lnTo>
                  <a:lnTo>
                    <a:pt x="177944" y="398514"/>
                  </a:lnTo>
                  <a:lnTo>
                    <a:pt x="169097" y="453583"/>
                  </a:lnTo>
                  <a:lnTo>
                    <a:pt x="162644" y="510624"/>
                  </a:lnTo>
                  <a:lnTo>
                    <a:pt x="158693" y="569334"/>
                  </a:lnTo>
                  <a:lnTo>
                    <a:pt x="157353" y="629412"/>
                  </a:lnTo>
                  <a:lnTo>
                    <a:pt x="0" y="629412"/>
                  </a:lnTo>
                  <a:lnTo>
                    <a:pt x="1527" y="565060"/>
                  </a:lnTo>
                  <a:lnTo>
                    <a:pt x="6010" y="502568"/>
                  </a:lnTo>
                  <a:lnTo>
                    <a:pt x="13300" y="442249"/>
                  </a:lnTo>
                  <a:lnTo>
                    <a:pt x="23248" y="384423"/>
                  </a:lnTo>
                  <a:lnTo>
                    <a:pt x="35706" y="329403"/>
                  </a:lnTo>
                  <a:lnTo>
                    <a:pt x="50524" y="277508"/>
                  </a:lnTo>
                  <a:lnTo>
                    <a:pt x="67553" y="229054"/>
                  </a:lnTo>
                  <a:lnTo>
                    <a:pt x="86645" y="184356"/>
                  </a:lnTo>
                  <a:lnTo>
                    <a:pt x="107651" y="143732"/>
                  </a:lnTo>
                  <a:lnTo>
                    <a:pt x="130423" y="107497"/>
                  </a:lnTo>
                  <a:lnTo>
                    <a:pt x="154810" y="75969"/>
                  </a:lnTo>
                  <a:lnTo>
                    <a:pt x="207838" y="28298"/>
                  </a:lnTo>
                  <a:lnTo>
                    <a:pt x="265546" y="3249"/>
                  </a:lnTo>
                  <a:lnTo>
                    <a:pt x="295783" y="0"/>
                  </a:lnTo>
                  <a:lnTo>
                    <a:pt x="453136" y="0"/>
                  </a:lnTo>
                  <a:lnTo>
                    <a:pt x="513924" y="13385"/>
                  </a:lnTo>
                  <a:lnTo>
                    <a:pt x="570819" y="51933"/>
                  </a:lnTo>
                  <a:lnTo>
                    <a:pt x="597350" y="79889"/>
                  </a:lnTo>
                  <a:lnTo>
                    <a:pt x="622360" y="113230"/>
                  </a:lnTo>
                  <a:lnTo>
                    <a:pt x="645667" y="151654"/>
                  </a:lnTo>
                  <a:lnTo>
                    <a:pt x="667087" y="194861"/>
                  </a:lnTo>
                  <a:lnTo>
                    <a:pt x="686440" y="242547"/>
                  </a:lnTo>
                  <a:lnTo>
                    <a:pt x="703542" y="294412"/>
                  </a:lnTo>
                  <a:lnTo>
                    <a:pt x="718211" y="350153"/>
                  </a:lnTo>
                  <a:lnTo>
                    <a:pt x="730265" y="409469"/>
                  </a:lnTo>
                  <a:lnTo>
                    <a:pt x="739521" y="472058"/>
                  </a:lnTo>
                  <a:lnTo>
                    <a:pt x="818134" y="472058"/>
                  </a:lnTo>
                  <a:lnTo>
                    <a:pt x="670179" y="629412"/>
                  </a:lnTo>
                  <a:lnTo>
                    <a:pt x="503428" y="472058"/>
                  </a:lnTo>
                  <a:lnTo>
                    <a:pt x="582168" y="472058"/>
                  </a:lnTo>
                  <a:lnTo>
                    <a:pt x="572912" y="409469"/>
                  </a:lnTo>
                  <a:lnTo>
                    <a:pt x="560858" y="350153"/>
                  </a:lnTo>
                  <a:lnTo>
                    <a:pt x="546189" y="294412"/>
                  </a:lnTo>
                  <a:lnTo>
                    <a:pt x="529087" y="242547"/>
                  </a:lnTo>
                  <a:lnTo>
                    <a:pt x="509734" y="194861"/>
                  </a:lnTo>
                  <a:lnTo>
                    <a:pt x="488314" y="151654"/>
                  </a:lnTo>
                  <a:lnTo>
                    <a:pt x="465007" y="113230"/>
                  </a:lnTo>
                  <a:lnTo>
                    <a:pt x="439997" y="79889"/>
                  </a:lnTo>
                  <a:lnTo>
                    <a:pt x="413466" y="51933"/>
                  </a:lnTo>
                  <a:lnTo>
                    <a:pt x="356571" y="13385"/>
                  </a:lnTo>
                  <a:lnTo>
                    <a:pt x="326573" y="3396"/>
                  </a:lnTo>
                  <a:lnTo>
                    <a:pt x="295783" y="0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/>
            <p:cNvSpPr/>
            <p:nvPr/>
          </p:nvSpPr>
          <p:spPr>
            <a:xfrm>
              <a:off x="6566916" y="2196083"/>
              <a:ext cx="443230" cy="897255"/>
            </a:xfrm>
            <a:custGeom>
              <a:avLst/>
              <a:gdLst/>
              <a:ahLst/>
              <a:cxnLst/>
              <a:rect l="l" t="t" r="r" b="b"/>
              <a:pathLst>
                <a:path w="443229" h="897255">
                  <a:moveTo>
                    <a:pt x="0" y="305435"/>
                  </a:moveTo>
                  <a:lnTo>
                    <a:pt x="157860" y="0"/>
                  </a:lnTo>
                </a:path>
                <a:path w="443229" h="897255">
                  <a:moveTo>
                    <a:pt x="156972" y="0"/>
                  </a:moveTo>
                  <a:lnTo>
                    <a:pt x="442849" y="89674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6"/>
            <p:cNvSpPr/>
            <p:nvPr/>
          </p:nvSpPr>
          <p:spPr>
            <a:xfrm>
              <a:off x="2132076" y="1214627"/>
              <a:ext cx="4284345" cy="2900680"/>
            </a:xfrm>
            <a:custGeom>
              <a:avLst/>
              <a:gdLst/>
              <a:ahLst/>
              <a:cxnLst/>
              <a:rect l="l" t="t" r="r" b="b"/>
              <a:pathLst>
                <a:path w="4284345" h="2900679">
                  <a:moveTo>
                    <a:pt x="0" y="134620"/>
                  </a:moveTo>
                  <a:lnTo>
                    <a:pt x="6868" y="92090"/>
                  </a:lnTo>
                  <a:lnTo>
                    <a:pt x="25989" y="55138"/>
                  </a:lnTo>
                  <a:lnTo>
                    <a:pt x="55138" y="25989"/>
                  </a:lnTo>
                  <a:lnTo>
                    <a:pt x="92090" y="6868"/>
                  </a:lnTo>
                  <a:lnTo>
                    <a:pt x="134619" y="0"/>
                  </a:lnTo>
                  <a:lnTo>
                    <a:pt x="897128" y="0"/>
                  </a:lnTo>
                  <a:lnTo>
                    <a:pt x="939657" y="6868"/>
                  </a:lnTo>
                  <a:lnTo>
                    <a:pt x="976609" y="25989"/>
                  </a:lnTo>
                  <a:lnTo>
                    <a:pt x="1005758" y="55138"/>
                  </a:lnTo>
                  <a:lnTo>
                    <a:pt x="1024879" y="92090"/>
                  </a:lnTo>
                  <a:lnTo>
                    <a:pt x="1031748" y="134620"/>
                  </a:lnTo>
                  <a:lnTo>
                    <a:pt x="1031748" y="673100"/>
                  </a:lnTo>
                  <a:lnTo>
                    <a:pt x="1024879" y="715629"/>
                  </a:lnTo>
                  <a:lnTo>
                    <a:pt x="1005758" y="752581"/>
                  </a:lnTo>
                  <a:lnTo>
                    <a:pt x="976609" y="781730"/>
                  </a:lnTo>
                  <a:lnTo>
                    <a:pt x="939657" y="800851"/>
                  </a:lnTo>
                  <a:lnTo>
                    <a:pt x="897128" y="807720"/>
                  </a:lnTo>
                  <a:lnTo>
                    <a:pt x="134619" y="807720"/>
                  </a:lnTo>
                  <a:lnTo>
                    <a:pt x="92090" y="800851"/>
                  </a:lnTo>
                  <a:lnTo>
                    <a:pt x="55138" y="781730"/>
                  </a:lnTo>
                  <a:lnTo>
                    <a:pt x="25989" y="752581"/>
                  </a:lnTo>
                  <a:lnTo>
                    <a:pt x="6868" y="715629"/>
                  </a:lnTo>
                  <a:lnTo>
                    <a:pt x="0" y="673100"/>
                  </a:lnTo>
                  <a:lnTo>
                    <a:pt x="0" y="134620"/>
                  </a:lnTo>
                  <a:close/>
                </a:path>
                <a:path w="4284345" h="2900679">
                  <a:moveTo>
                    <a:pt x="1367027" y="2309622"/>
                  </a:moveTo>
                  <a:lnTo>
                    <a:pt x="1376302" y="2263628"/>
                  </a:lnTo>
                  <a:lnTo>
                    <a:pt x="1401603" y="2226087"/>
                  </a:lnTo>
                  <a:lnTo>
                    <a:pt x="1439144" y="2200786"/>
                  </a:lnTo>
                  <a:lnTo>
                    <a:pt x="1485138" y="2191512"/>
                  </a:lnTo>
                  <a:lnTo>
                    <a:pt x="2280666" y="2191512"/>
                  </a:lnTo>
                  <a:lnTo>
                    <a:pt x="2326659" y="2200786"/>
                  </a:lnTo>
                  <a:lnTo>
                    <a:pt x="2364200" y="2226087"/>
                  </a:lnTo>
                  <a:lnTo>
                    <a:pt x="2389501" y="2263628"/>
                  </a:lnTo>
                  <a:lnTo>
                    <a:pt x="2398776" y="2309622"/>
                  </a:lnTo>
                  <a:lnTo>
                    <a:pt x="2398776" y="2782062"/>
                  </a:lnTo>
                  <a:lnTo>
                    <a:pt x="2389501" y="2828034"/>
                  </a:lnTo>
                  <a:lnTo>
                    <a:pt x="2364200" y="2865577"/>
                  </a:lnTo>
                  <a:lnTo>
                    <a:pt x="2326659" y="2890889"/>
                  </a:lnTo>
                  <a:lnTo>
                    <a:pt x="2280666" y="2900172"/>
                  </a:lnTo>
                  <a:lnTo>
                    <a:pt x="1485138" y="2900172"/>
                  </a:lnTo>
                  <a:lnTo>
                    <a:pt x="1439144" y="2890889"/>
                  </a:lnTo>
                  <a:lnTo>
                    <a:pt x="1401603" y="2865577"/>
                  </a:lnTo>
                  <a:lnTo>
                    <a:pt x="1376302" y="2828034"/>
                  </a:lnTo>
                  <a:lnTo>
                    <a:pt x="1367027" y="2782062"/>
                  </a:lnTo>
                  <a:lnTo>
                    <a:pt x="1367027" y="2309622"/>
                  </a:lnTo>
                  <a:close/>
                </a:path>
                <a:path w="4284345" h="2900679">
                  <a:moveTo>
                    <a:pt x="3189732" y="163575"/>
                  </a:moveTo>
                  <a:lnTo>
                    <a:pt x="3195578" y="120106"/>
                  </a:lnTo>
                  <a:lnTo>
                    <a:pt x="3212074" y="81035"/>
                  </a:lnTo>
                  <a:lnTo>
                    <a:pt x="3237658" y="47926"/>
                  </a:lnTo>
                  <a:lnTo>
                    <a:pt x="3270767" y="22342"/>
                  </a:lnTo>
                  <a:lnTo>
                    <a:pt x="3309838" y="5846"/>
                  </a:lnTo>
                  <a:lnTo>
                    <a:pt x="3353308" y="0"/>
                  </a:lnTo>
                  <a:lnTo>
                    <a:pt x="4120388" y="0"/>
                  </a:lnTo>
                  <a:lnTo>
                    <a:pt x="4163857" y="5846"/>
                  </a:lnTo>
                  <a:lnTo>
                    <a:pt x="4202928" y="22342"/>
                  </a:lnTo>
                  <a:lnTo>
                    <a:pt x="4236037" y="47926"/>
                  </a:lnTo>
                  <a:lnTo>
                    <a:pt x="4261621" y="81035"/>
                  </a:lnTo>
                  <a:lnTo>
                    <a:pt x="4278117" y="120106"/>
                  </a:lnTo>
                  <a:lnTo>
                    <a:pt x="4283964" y="163575"/>
                  </a:lnTo>
                  <a:lnTo>
                    <a:pt x="4283964" y="817880"/>
                  </a:lnTo>
                  <a:lnTo>
                    <a:pt x="4278117" y="861349"/>
                  </a:lnTo>
                  <a:lnTo>
                    <a:pt x="4261621" y="900420"/>
                  </a:lnTo>
                  <a:lnTo>
                    <a:pt x="4236037" y="933529"/>
                  </a:lnTo>
                  <a:lnTo>
                    <a:pt x="4202928" y="959113"/>
                  </a:lnTo>
                  <a:lnTo>
                    <a:pt x="4163857" y="975609"/>
                  </a:lnTo>
                  <a:lnTo>
                    <a:pt x="4120388" y="981456"/>
                  </a:lnTo>
                  <a:lnTo>
                    <a:pt x="3353308" y="981456"/>
                  </a:lnTo>
                  <a:lnTo>
                    <a:pt x="3309838" y="975609"/>
                  </a:lnTo>
                  <a:lnTo>
                    <a:pt x="3270767" y="959113"/>
                  </a:lnTo>
                  <a:lnTo>
                    <a:pt x="3237658" y="933529"/>
                  </a:lnTo>
                  <a:lnTo>
                    <a:pt x="3212074" y="900420"/>
                  </a:lnTo>
                  <a:lnTo>
                    <a:pt x="3195578" y="861349"/>
                  </a:lnTo>
                  <a:lnTo>
                    <a:pt x="3189732" y="817880"/>
                  </a:lnTo>
                  <a:lnTo>
                    <a:pt x="3189732" y="163575"/>
                  </a:lnTo>
                  <a:close/>
                </a:path>
              </a:pathLst>
            </a:custGeom>
            <a:ln w="9525">
              <a:solidFill>
                <a:srgbClr val="58585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917064" y="278336"/>
            <a:ext cx="4648308" cy="10698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Pattern 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6252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3332987" y="2865120"/>
            <a:ext cx="2197735" cy="708660"/>
          </a:xfrm>
          <a:prstGeom prst="rect">
            <a:avLst/>
          </a:prstGeom>
          <a:solidFill>
            <a:srgbClr val="C8DAF8"/>
          </a:solidFill>
          <a:ln w="9525">
            <a:solidFill>
              <a:srgbClr val="585858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911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Reversal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Patterns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6240780" y="2865120"/>
            <a:ext cx="2284730" cy="708660"/>
          </a:xfrm>
          <a:prstGeom prst="rect">
            <a:avLst/>
          </a:prstGeom>
          <a:solidFill>
            <a:srgbClr val="C8DAF8"/>
          </a:solidFill>
          <a:ln w="9525">
            <a:solidFill>
              <a:srgbClr val="585858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endParaRPr sz="1400">
              <a:latin typeface="Times New Roman"/>
              <a:cs typeface="Times New Roman"/>
            </a:endParaRPr>
          </a:p>
          <a:p>
            <a:pPr marL="287655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Continuation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Patterns</a:t>
            </a:r>
            <a:endParaRPr sz="1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518498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3320795" y="2926080"/>
            <a:ext cx="2197735" cy="708660"/>
          </a:xfrm>
          <a:prstGeom prst="rect">
            <a:avLst/>
          </a:prstGeom>
          <a:solidFill>
            <a:srgbClr val="F4CCCC"/>
          </a:solidFill>
          <a:ln w="9525">
            <a:solidFill>
              <a:srgbClr val="585858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endParaRPr sz="1400">
              <a:latin typeface="Times New Roman"/>
              <a:cs typeface="Times New Roman"/>
            </a:endParaRPr>
          </a:p>
          <a:p>
            <a:pPr marL="422909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Bearish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Reversal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6228588" y="2926080"/>
            <a:ext cx="2284730" cy="708660"/>
          </a:xfrm>
          <a:prstGeom prst="rect">
            <a:avLst/>
          </a:prstGeom>
          <a:solidFill>
            <a:srgbClr val="D9EAD2"/>
          </a:solidFill>
          <a:ln w="9525">
            <a:solidFill>
              <a:srgbClr val="585858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endParaRPr sz="1400">
              <a:latin typeface="Times New Roman"/>
              <a:cs typeface="Times New Roman"/>
            </a:endParaRPr>
          </a:p>
          <a:p>
            <a:pPr marL="505459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Bullish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Reversal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20795" y="1130808"/>
            <a:ext cx="5087112" cy="1609344"/>
          </a:xfrm>
        </p:spPr>
        <p:txBody>
          <a:bodyPr/>
          <a:lstStyle/>
          <a:p>
            <a:r>
              <a:rPr lang="en-US" dirty="0" smtClean="0"/>
              <a:t>REVERSAL PATTERNS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3460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/>
          <p:cNvGrpSpPr/>
          <p:nvPr/>
        </p:nvGrpSpPr>
        <p:grpSpPr>
          <a:xfrm>
            <a:off x="2709164" y="1574291"/>
            <a:ext cx="4753610" cy="2672080"/>
            <a:chOff x="1208525" y="984313"/>
            <a:chExt cx="4753610" cy="2672080"/>
          </a:xfrm>
        </p:grpSpPr>
        <p:sp>
          <p:nvSpPr>
            <p:cNvPr id="3" name="object 4"/>
            <p:cNvSpPr/>
            <p:nvPr/>
          </p:nvSpPr>
          <p:spPr>
            <a:xfrm>
              <a:off x="1208525" y="1393021"/>
              <a:ext cx="2626360" cy="2263140"/>
            </a:xfrm>
            <a:custGeom>
              <a:avLst/>
              <a:gdLst/>
              <a:ahLst/>
              <a:cxnLst/>
              <a:rect l="l" t="t" r="r" b="b"/>
              <a:pathLst>
                <a:path w="2626360" h="2263140">
                  <a:moveTo>
                    <a:pt x="37659" y="2186850"/>
                  </a:moveTo>
                  <a:lnTo>
                    <a:pt x="23360" y="2189839"/>
                  </a:lnTo>
                  <a:lnTo>
                    <a:pt x="11168" y="2198050"/>
                  </a:lnTo>
                  <a:lnTo>
                    <a:pt x="2838" y="2210603"/>
                  </a:lnTo>
                  <a:lnTo>
                    <a:pt x="0" y="2225434"/>
                  </a:lnTo>
                  <a:lnTo>
                    <a:pt x="2892" y="2239305"/>
                  </a:lnTo>
                  <a:lnTo>
                    <a:pt x="2978" y="2239718"/>
                  </a:lnTo>
                  <a:lnTo>
                    <a:pt x="11219" y="2251938"/>
                  </a:lnTo>
                  <a:lnTo>
                    <a:pt x="23692" y="2260260"/>
                  </a:lnTo>
                  <a:lnTo>
                    <a:pt x="38554" y="2263058"/>
                  </a:lnTo>
                  <a:lnTo>
                    <a:pt x="52857" y="2260070"/>
                  </a:lnTo>
                  <a:lnTo>
                    <a:pt x="65008" y="2251938"/>
                  </a:lnTo>
                  <a:lnTo>
                    <a:pt x="73412" y="2239305"/>
                  </a:lnTo>
                  <a:lnTo>
                    <a:pt x="75665" y="2227367"/>
                  </a:lnTo>
                  <a:lnTo>
                    <a:pt x="43986" y="2227367"/>
                  </a:lnTo>
                  <a:lnTo>
                    <a:pt x="32226" y="2222541"/>
                  </a:lnTo>
                  <a:lnTo>
                    <a:pt x="46157" y="2188450"/>
                  </a:lnTo>
                  <a:lnTo>
                    <a:pt x="37659" y="2186850"/>
                  </a:lnTo>
                  <a:close/>
                </a:path>
                <a:path w="2626360" h="2263140">
                  <a:moveTo>
                    <a:pt x="46157" y="2188450"/>
                  </a:moveTo>
                  <a:lnTo>
                    <a:pt x="32226" y="2222541"/>
                  </a:lnTo>
                  <a:lnTo>
                    <a:pt x="43986" y="2227367"/>
                  </a:lnTo>
                  <a:lnTo>
                    <a:pt x="57923" y="2193252"/>
                  </a:lnTo>
                  <a:lnTo>
                    <a:pt x="52521" y="2189648"/>
                  </a:lnTo>
                  <a:lnTo>
                    <a:pt x="46157" y="2188450"/>
                  </a:lnTo>
                  <a:close/>
                </a:path>
                <a:path w="2626360" h="2263140">
                  <a:moveTo>
                    <a:pt x="57923" y="2193252"/>
                  </a:moveTo>
                  <a:lnTo>
                    <a:pt x="43986" y="2227367"/>
                  </a:lnTo>
                  <a:lnTo>
                    <a:pt x="75665" y="2227367"/>
                  </a:lnTo>
                  <a:lnTo>
                    <a:pt x="76211" y="2224474"/>
                  </a:lnTo>
                  <a:lnTo>
                    <a:pt x="73316" y="2210603"/>
                  </a:lnTo>
                  <a:lnTo>
                    <a:pt x="73230" y="2210190"/>
                  </a:lnTo>
                  <a:lnTo>
                    <a:pt x="65117" y="2198050"/>
                  </a:lnTo>
                  <a:lnTo>
                    <a:pt x="57923" y="2193252"/>
                  </a:lnTo>
                  <a:close/>
                </a:path>
                <a:path w="2626360" h="2263140">
                  <a:moveTo>
                    <a:pt x="345446" y="1469685"/>
                  </a:moveTo>
                  <a:lnTo>
                    <a:pt x="343211" y="1469685"/>
                  </a:lnTo>
                  <a:lnTo>
                    <a:pt x="340239" y="1470828"/>
                  </a:lnTo>
                  <a:lnTo>
                    <a:pt x="338842" y="1472098"/>
                  </a:lnTo>
                  <a:lnTo>
                    <a:pt x="338207" y="1473749"/>
                  </a:lnTo>
                  <a:lnTo>
                    <a:pt x="46157" y="2188450"/>
                  </a:lnTo>
                  <a:lnTo>
                    <a:pt x="52521" y="2189648"/>
                  </a:lnTo>
                  <a:lnTo>
                    <a:pt x="57923" y="2193252"/>
                  </a:lnTo>
                  <a:lnTo>
                    <a:pt x="347277" y="1484975"/>
                  </a:lnTo>
                  <a:lnTo>
                    <a:pt x="341128" y="1481750"/>
                  </a:lnTo>
                  <a:lnTo>
                    <a:pt x="349891" y="1478575"/>
                  </a:lnTo>
                  <a:lnTo>
                    <a:pt x="362226" y="1478575"/>
                  </a:lnTo>
                  <a:lnTo>
                    <a:pt x="346970" y="1470574"/>
                  </a:lnTo>
                  <a:lnTo>
                    <a:pt x="345446" y="1469685"/>
                  </a:lnTo>
                  <a:close/>
                </a:path>
                <a:path w="2626360" h="2263140">
                  <a:moveTo>
                    <a:pt x="362226" y="1478575"/>
                  </a:moveTo>
                  <a:lnTo>
                    <a:pt x="349891" y="1478575"/>
                  </a:lnTo>
                  <a:lnTo>
                    <a:pt x="347277" y="1484975"/>
                  </a:lnTo>
                  <a:lnTo>
                    <a:pt x="998353" y="1826428"/>
                  </a:lnTo>
                  <a:lnTo>
                    <a:pt x="1000131" y="1827317"/>
                  </a:lnTo>
                  <a:lnTo>
                    <a:pt x="1002163" y="1827444"/>
                  </a:lnTo>
                  <a:lnTo>
                    <a:pt x="1003941" y="1826682"/>
                  </a:lnTo>
                  <a:lnTo>
                    <a:pt x="1005719" y="1825793"/>
                  </a:lnTo>
                  <a:lnTo>
                    <a:pt x="1006989" y="1824269"/>
                  </a:lnTo>
                  <a:lnTo>
                    <a:pt x="1007497" y="1822364"/>
                  </a:lnTo>
                  <a:lnTo>
                    <a:pt x="1008243" y="1819316"/>
                  </a:lnTo>
                  <a:lnTo>
                    <a:pt x="995178" y="1819316"/>
                  </a:lnTo>
                  <a:lnTo>
                    <a:pt x="997086" y="1811524"/>
                  </a:lnTo>
                  <a:lnTo>
                    <a:pt x="362226" y="1478575"/>
                  </a:lnTo>
                  <a:close/>
                </a:path>
                <a:path w="2626360" h="2263140">
                  <a:moveTo>
                    <a:pt x="997086" y="1811524"/>
                  </a:moveTo>
                  <a:lnTo>
                    <a:pt x="995178" y="1819316"/>
                  </a:lnTo>
                  <a:lnTo>
                    <a:pt x="1004195" y="1815252"/>
                  </a:lnTo>
                  <a:lnTo>
                    <a:pt x="997086" y="1811524"/>
                  </a:lnTo>
                  <a:close/>
                </a:path>
                <a:path w="2626360" h="2263140">
                  <a:moveTo>
                    <a:pt x="1217047" y="934634"/>
                  </a:moveTo>
                  <a:lnTo>
                    <a:pt x="1212729" y="935904"/>
                  </a:lnTo>
                  <a:lnTo>
                    <a:pt x="1210951" y="937555"/>
                  </a:lnTo>
                  <a:lnTo>
                    <a:pt x="1210443" y="939841"/>
                  </a:lnTo>
                  <a:lnTo>
                    <a:pt x="997086" y="1811524"/>
                  </a:lnTo>
                  <a:lnTo>
                    <a:pt x="1004195" y="1815252"/>
                  </a:lnTo>
                  <a:lnTo>
                    <a:pt x="995178" y="1819316"/>
                  </a:lnTo>
                  <a:lnTo>
                    <a:pt x="1008243" y="1819316"/>
                  </a:lnTo>
                  <a:lnTo>
                    <a:pt x="1220118" y="953566"/>
                  </a:lnTo>
                  <a:lnTo>
                    <a:pt x="1212221" y="945937"/>
                  </a:lnTo>
                  <a:lnTo>
                    <a:pt x="1222762" y="942762"/>
                  </a:lnTo>
                  <a:lnTo>
                    <a:pt x="1227165" y="942762"/>
                  </a:lnTo>
                  <a:lnTo>
                    <a:pt x="1220984" y="936793"/>
                  </a:lnTo>
                  <a:lnTo>
                    <a:pt x="1219333" y="935142"/>
                  </a:lnTo>
                  <a:lnTo>
                    <a:pt x="1217047" y="934634"/>
                  </a:lnTo>
                  <a:close/>
                </a:path>
                <a:path w="2626360" h="2263140">
                  <a:moveTo>
                    <a:pt x="349891" y="1478575"/>
                  </a:moveTo>
                  <a:lnTo>
                    <a:pt x="341128" y="1481750"/>
                  </a:lnTo>
                  <a:lnTo>
                    <a:pt x="347277" y="1484975"/>
                  </a:lnTo>
                  <a:lnTo>
                    <a:pt x="349891" y="1478575"/>
                  </a:lnTo>
                  <a:close/>
                </a:path>
                <a:path w="2626360" h="2263140">
                  <a:moveTo>
                    <a:pt x="1227165" y="942762"/>
                  </a:moveTo>
                  <a:lnTo>
                    <a:pt x="1222762" y="942762"/>
                  </a:lnTo>
                  <a:lnTo>
                    <a:pt x="1220118" y="953566"/>
                  </a:lnTo>
                  <a:lnTo>
                    <a:pt x="1642751" y="1361862"/>
                  </a:lnTo>
                  <a:lnTo>
                    <a:pt x="1644275" y="1363386"/>
                  </a:lnTo>
                  <a:lnTo>
                    <a:pt x="1646434" y="1364021"/>
                  </a:lnTo>
                  <a:lnTo>
                    <a:pt x="1648593" y="1363513"/>
                  </a:lnTo>
                  <a:lnTo>
                    <a:pt x="1650625" y="1363005"/>
                  </a:lnTo>
                  <a:lnTo>
                    <a:pt x="1652403" y="1361608"/>
                  </a:lnTo>
                  <a:lnTo>
                    <a:pt x="1653165" y="1359576"/>
                  </a:lnTo>
                  <a:lnTo>
                    <a:pt x="1654967" y="1355004"/>
                  </a:lnTo>
                  <a:lnTo>
                    <a:pt x="1641354" y="1355004"/>
                  </a:lnTo>
                  <a:lnTo>
                    <a:pt x="1644843" y="1346152"/>
                  </a:lnTo>
                  <a:lnTo>
                    <a:pt x="1227165" y="942762"/>
                  </a:lnTo>
                  <a:close/>
                </a:path>
                <a:path w="2626360" h="2263140">
                  <a:moveTo>
                    <a:pt x="1644843" y="1346152"/>
                  </a:moveTo>
                  <a:lnTo>
                    <a:pt x="1641354" y="1355004"/>
                  </a:lnTo>
                  <a:lnTo>
                    <a:pt x="1651641" y="1352718"/>
                  </a:lnTo>
                  <a:lnTo>
                    <a:pt x="1644843" y="1346152"/>
                  </a:lnTo>
                  <a:close/>
                </a:path>
                <a:path w="2626360" h="2263140">
                  <a:moveTo>
                    <a:pt x="1998859" y="459273"/>
                  </a:moveTo>
                  <a:lnTo>
                    <a:pt x="1996827" y="459781"/>
                  </a:lnTo>
                  <a:lnTo>
                    <a:pt x="1994922" y="460289"/>
                  </a:lnTo>
                  <a:lnTo>
                    <a:pt x="1993398" y="461686"/>
                  </a:lnTo>
                  <a:lnTo>
                    <a:pt x="1644843" y="1346152"/>
                  </a:lnTo>
                  <a:lnTo>
                    <a:pt x="1651641" y="1352718"/>
                  </a:lnTo>
                  <a:lnTo>
                    <a:pt x="1641354" y="1355004"/>
                  </a:lnTo>
                  <a:lnTo>
                    <a:pt x="1654967" y="1355004"/>
                  </a:lnTo>
                  <a:lnTo>
                    <a:pt x="2001250" y="476277"/>
                  </a:lnTo>
                  <a:lnTo>
                    <a:pt x="1994541" y="470830"/>
                  </a:lnTo>
                  <a:lnTo>
                    <a:pt x="2004447" y="468163"/>
                  </a:lnTo>
                  <a:lnTo>
                    <a:pt x="2011457" y="468163"/>
                  </a:lnTo>
                  <a:lnTo>
                    <a:pt x="2002542" y="460924"/>
                  </a:lnTo>
                  <a:lnTo>
                    <a:pt x="2001056" y="459781"/>
                  </a:lnTo>
                  <a:lnTo>
                    <a:pt x="2001569" y="459781"/>
                  </a:lnTo>
                  <a:lnTo>
                    <a:pt x="1998859" y="459273"/>
                  </a:lnTo>
                  <a:close/>
                </a:path>
                <a:path w="2626360" h="2263140">
                  <a:moveTo>
                    <a:pt x="1222762" y="942762"/>
                  </a:moveTo>
                  <a:lnTo>
                    <a:pt x="1212221" y="945937"/>
                  </a:lnTo>
                  <a:lnTo>
                    <a:pt x="1220118" y="953566"/>
                  </a:lnTo>
                  <a:lnTo>
                    <a:pt x="1222762" y="942762"/>
                  </a:lnTo>
                  <a:close/>
                </a:path>
                <a:path w="2626360" h="2263140">
                  <a:moveTo>
                    <a:pt x="2011457" y="468163"/>
                  </a:moveTo>
                  <a:lnTo>
                    <a:pt x="2004447" y="468163"/>
                  </a:lnTo>
                  <a:lnTo>
                    <a:pt x="2001250" y="476277"/>
                  </a:lnTo>
                  <a:lnTo>
                    <a:pt x="2345823" y="756072"/>
                  </a:lnTo>
                  <a:lnTo>
                    <a:pt x="2347347" y="757342"/>
                  </a:lnTo>
                  <a:lnTo>
                    <a:pt x="2349506" y="757850"/>
                  </a:lnTo>
                  <a:lnTo>
                    <a:pt x="2351132" y="757342"/>
                  </a:lnTo>
                  <a:lnTo>
                    <a:pt x="2353570" y="756707"/>
                  </a:lnTo>
                  <a:lnTo>
                    <a:pt x="2355094" y="755183"/>
                  </a:lnTo>
                  <a:lnTo>
                    <a:pt x="2355856" y="753151"/>
                  </a:lnTo>
                  <a:lnTo>
                    <a:pt x="2357212" y="749087"/>
                  </a:lnTo>
                  <a:lnTo>
                    <a:pt x="2343791" y="749087"/>
                  </a:lnTo>
                  <a:lnTo>
                    <a:pt x="2346698" y="740379"/>
                  </a:lnTo>
                  <a:lnTo>
                    <a:pt x="2011457" y="468163"/>
                  </a:lnTo>
                  <a:close/>
                </a:path>
                <a:path w="2626360" h="2263140">
                  <a:moveTo>
                    <a:pt x="2346698" y="740379"/>
                  </a:moveTo>
                  <a:lnTo>
                    <a:pt x="2343791" y="749087"/>
                  </a:lnTo>
                  <a:lnTo>
                    <a:pt x="2353824" y="746166"/>
                  </a:lnTo>
                  <a:lnTo>
                    <a:pt x="2346698" y="740379"/>
                  </a:lnTo>
                  <a:close/>
                </a:path>
                <a:path w="2626360" h="2263140">
                  <a:moveTo>
                    <a:pt x="2570108" y="70982"/>
                  </a:moveTo>
                  <a:lnTo>
                    <a:pt x="2346698" y="740379"/>
                  </a:lnTo>
                  <a:lnTo>
                    <a:pt x="2353824" y="746166"/>
                  </a:lnTo>
                  <a:lnTo>
                    <a:pt x="2343791" y="749087"/>
                  </a:lnTo>
                  <a:lnTo>
                    <a:pt x="2357212" y="749087"/>
                  </a:lnTo>
                  <a:lnTo>
                    <a:pt x="2582073" y="74983"/>
                  </a:lnTo>
                  <a:lnTo>
                    <a:pt x="2575693" y="74209"/>
                  </a:lnTo>
                  <a:lnTo>
                    <a:pt x="2570108" y="70982"/>
                  </a:lnTo>
                  <a:close/>
                </a:path>
                <a:path w="2626360" h="2263140">
                  <a:moveTo>
                    <a:pt x="2004447" y="468163"/>
                  </a:moveTo>
                  <a:lnTo>
                    <a:pt x="1994541" y="470830"/>
                  </a:lnTo>
                  <a:lnTo>
                    <a:pt x="2001250" y="476277"/>
                  </a:lnTo>
                  <a:lnTo>
                    <a:pt x="2004447" y="468163"/>
                  </a:lnTo>
                  <a:close/>
                </a:path>
                <a:path w="2626360" h="2263140">
                  <a:moveTo>
                    <a:pt x="2625663" y="35982"/>
                  </a:moveTo>
                  <a:lnTo>
                    <a:pt x="2581789" y="35982"/>
                  </a:lnTo>
                  <a:lnTo>
                    <a:pt x="2593727" y="40046"/>
                  </a:lnTo>
                  <a:lnTo>
                    <a:pt x="2582073" y="74983"/>
                  </a:lnTo>
                  <a:lnTo>
                    <a:pt x="2590699" y="76029"/>
                  </a:lnTo>
                  <a:lnTo>
                    <a:pt x="2604776" y="72098"/>
                  </a:lnTo>
                  <a:lnTo>
                    <a:pt x="2616377" y="63190"/>
                  </a:lnTo>
                  <a:lnTo>
                    <a:pt x="2623953" y="50079"/>
                  </a:lnTo>
                  <a:lnTo>
                    <a:pt x="2625663" y="35982"/>
                  </a:lnTo>
                  <a:close/>
                </a:path>
                <a:path w="2626360" h="2263140">
                  <a:moveTo>
                    <a:pt x="2581789" y="35982"/>
                  </a:moveTo>
                  <a:lnTo>
                    <a:pt x="2570108" y="70982"/>
                  </a:lnTo>
                  <a:lnTo>
                    <a:pt x="2575693" y="74209"/>
                  </a:lnTo>
                  <a:lnTo>
                    <a:pt x="2582073" y="74983"/>
                  </a:lnTo>
                  <a:lnTo>
                    <a:pt x="2593727" y="40046"/>
                  </a:lnTo>
                  <a:lnTo>
                    <a:pt x="2581789" y="35982"/>
                  </a:lnTo>
                  <a:close/>
                </a:path>
                <a:path w="2626360" h="2263140">
                  <a:moveTo>
                    <a:pt x="2584817" y="0"/>
                  </a:moveTo>
                  <a:lnTo>
                    <a:pt x="2570740" y="3931"/>
                  </a:lnTo>
                  <a:lnTo>
                    <a:pt x="2559140" y="12838"/>
                  </a:lnTo>
                  <a:lnTo>
                    <a:pt x="2551563" y="25949"/>
                  </a:lnTo>
                  <a:lnTo>
                    <a:pt x="2549854" y="40046"/>
                  </a:lnTo>
                  <a:lnTo>
                    <a:pt x="2549744" y="40955"/>
                  </a:lnTo>
                  <a:lnTo>
                    <a:pt x="2553675" y="55032"/>
                  </a:lnTo>
                  <a:lnTo>
                    <a:pt x="2562582" y="66633"/>
                  </a:lnTo>
                  <a:lnTo>
                    <a:pt x="2570108" y="70982"/>
                  </a:lnTo>
                  <a:lnTo>
                    <a:pt x="2581789" y="35982"/>
                  </a:lnTo>
                  <a:lnTo>
                    <a:pt x="2625663" y="35982"/>
                  </a:lnTo>
                  <a:lnTo>
                    <a:pt x="2625773" y="35073"/>
                  </a:lnTo>
                  <a:lnTo>
                    <a:pt x="2621842" y="20996"/>
                  </a:lnTo>
                  <a:lnTo>
                    <a:pt x="2612934" y="9396"/>
                  </a:lnTo>
                  <a:lnTo>
                    <a:pt x="2599823" y="1819"/>
                  </a:lnTo>
                  <a:lnTo>
                    <a:pt x="2584817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5"/>
            <p:cNvSpPr/>
            <p:nvPr/>
          </p:nvSpPr>
          <p:spPr>
            <a:xfrm>
              <a:off x="3308604" y="989075"/>
              <a:ext cx="2649220" cy="441959"/>
            </a:xfrm>
            <a:custGeom>
              <a:avLst/>
              <a:gdLst/>
              <a:ahLst/>
              <a:cxnLst/>
              <a:rect l="l" t="t" r="r" b="b"/>
              <a:pathLst>
                <a:path w="2649220" h="441959">
                  <a:moveTo>
                    <a:pt x="2648712" y="0"/>
                  </a:moveTo>
                  <a:lnTo>
                    <a:pt x="0" y="0"/>
                  </a:lnTo>
                  <a:lnTo>
                    <a:pt x="0" y="441960"/>
                  </a:lnTo>
                  <a:lnTo>
                    <a:pt x="2648712" y="441960"/>
                  </a:lnTo>
                  <a:lnTo>
                    <a:pt x="2648712" y="0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/>
            <p:cNvSpPr/>
            <p:nvPr/>
          </p:nvSpPr>
          <p:spPr>
            <a:xfrm>
              <a:off x="3308604" y="989075"/>
              <a:ext cx="2649220" cy="441959"/>
            </a:xfrm>
            <a:custGeom>
              <a:avLst/>
              <a:gdLst/>
              <a:ahLst/>
              <a:cxnLst/>
              <a:rect l="l" t="t" r="r" b="b"/>
              <a:pathLst>
                <a:path w="2649220" h="441959">
                  <a:moveTo>
                    <a:pt x="0" y="441960"/>
                  </a:moveTo>
                  <a:lnTo>
                    <a:pt x="2648712" y="441960"/>
                  </a:lnTo>
                  <a:lnTo>
                    <a:pt x="2648712" y="0"/>
                  </a:lnTo>
                  <a:lnTo>
                    <a:pt x="0" y="0"/>
                  </a:lnTo>
                  <a:lnTo>
                    <a:pt x="0" y="44196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7"/>
          <p:cNvSpPr txBox="1"/>
          <p:nvPr/>
        </p:nvSpPr>
        <p:spPr>
          <a:xfrm>
            <a:off x="4851470" y="1650173"/>
            <a:ext cx="2564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Bearish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Reversal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Pattern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7" name="object 8"/>
          <p:cNvSpPr/>
          <p:nvPr/>
        </p:nvSpPr>
        <p:spPr>
          <a:xfrm>
            <a:off x="2914586" y="2021012"/>
            <a:ext cx="5662295" cy="2413000"/>
          </a:xfrm>
          <a:custGeom>
            <a:avLst/>
            <a:gdLst/>
            <a:ahLst/>
            <a:cxnLst/>
            <a:rect l="l" t="t" r="r" b="b"/>
            <a:pathLst>
              <a:path w="5662295" h="2413000">
                <a:moveTo>
                  <a:pt x="2292096" y="957072"/>
                </a:moveTo>
                <a:lnTo>
                  <a:pt x="2207387" y="965708"/>
                </a:lnTo>
                <a:lnTo>
                  <a:pt x="2224316" y="992466"/>
                </a:lnTo>
                <a:lnTo>
                  <a:pt x="0" y="2401951"/>
                </a:lnTo>
                <a:lnTo>
                  <a:pt x="6858" y="2412619"/>
                </a:lnTo>
                <a:lnTo>
                  <a:pt x="2231161" y="1003274"/>
                </a:lnTo>
                <a:lnTo>
                  <a:pt x="2248154" y="1030097"/>
                </a:lnTo>
                <a:lnTo>
                  <a:pt x="2274900" y="985647"/>
                </a:lnTo>
                <a:lnTo>
                  <a:pt x="2292096" y="957072"/>
                </a:lnTo>
                <a:close/>
              </a:path>
              <a:path w="5662295" h="2413000">
                <a:moveTo>
                  <a:pt x="5661812" y="1980793"/>
                </a:moveTo>
                <a:lnTo>
                  <a:pt x="5661584" y="1978406"/>
                </a:lnTo>
                <a:lnTo>
                  <a:pt x="5660390" y="1965706"/>
                </a:lnTo>
                <a:lnTo>
                  <a:pt x="5653303" y="1952345"/>
                </a:lnTo>
                <a:lnTo>
                  <a:pt x="5642178" y="1943214"/>
                </a:lnTo>
                <a:lnTo>
                  <a:pt x="5642432" y="1943214"/>
                </a:lnTo>
                <a:lnTo>
                  <a:pt x="5628094" y="1938756"/>
                </a:lnTo>
                <a:lnTo>
                  <a:pt x="5619458" y="1939582"/>
                </a:lnTo>
                <a:lnTo>
                  <a:pt x="5441772" y="1346327"/>
                </a:lnTo>
                <a:lnTo>
                  <a:pt x="5440680" y="1342644"/>
                </a:lnTo>
                <a:lnTo>
                  <a:pt x="5440045" y="1340612"/>
                </a:lnTo>
                <a:lnTo>
                  <a:pt x="5438394" y="1338961"/>
                </a:lnTo>
                <a:lnTo>
                  <a:pt x="5436362" y="1338326"/>
                </a:lnTo>
                <a:lnTo>
                  <a:pt x="5434203" y="1337818"/>
                </a:lnTo>
                <a:lnTo>
                  <a:pt x="5431917" y="1338326"/>
                </a:lnTo>
                <a:lnTo>
                  <a:pt x="5430393" y="1339850"/>
                </a:lnTo>
                <a:lnTo>
                  <a:pt x="5157978" y="1586280"/>
                </a:lnTo>
                <a:lnTo>
                  <a:pt x="4883099" y="809244"/>
                </a:lnTo>
                <a:lnTo>
                  <a:pt x="4881626" y="805053"/>
                </a:lnTo>
                <a:lnTo>
                  <a:pt x="4880864" y="803021"/>
                </a:lnTo>
                <a:lnTo>
                  <a:pt x="4879086" y="801370"/>
                </a:lnTo>
                <a:lnTo>
                  <a:pt x="4876927" y="800989"/>
                </a:lnTo>
                <a:lnTo>
                  <a:pt x="4874768" y="800481"/>
                </a:lnTo>
                <a:lnTo>
                  <a:pt x="4872101" y="801370"/>
                </a:lnTo>
                <a:lnTo>
                  <a:pt x="4872355" y="801370"/>
                </a:lnTo>
                <a:lnTo>
                  <a:pt x="4536618" y="1162761"/>
                </a:lnTo>
                <a:lnTo>
                  <a:pt x="4368622" y="397637"/>
                </a:lnTo>
                <a:lnTo>
                  <a:pt x="4368038" y="394970"/>
                </a:lnTo>
                <a:lnTo>
                  <a:pt x="4367530" y="392938"/>
                </a:lnTo>
                <a:lnTo>
                  <a:pt x="4366260" y="391287"/>
                </a:lnTo>
                <a:lnTo>
                  <a:pt x="4364355" y="390525"/>
                </a:lnTo>
                <a:lnTo>
                  <a:pt x="4362716" y="389763"/>
                </a:lnTo>
                <a:lnTo>
                  <a:pt x="4360291" y="389763"/>
                </a:lnTo>
                <a:lnTo>
                  <a:pt x="4358640" y="390779"/>
                </a:lnTo>
                <a:lnTo>
                  <a:pt x="3842283" y="692467"/>
                </a:lnTo>
                <a:lnTo>
                  <a:pt x="3614140" y="70510"/>
                </a:lnTo>
                <a:lnTo>
                  <a:pt x="3621494" y="65989"/>
                </a:lnTo>
                <a:lnTo>
                  <a:pt x="3630079" y="54140"/>
                </a:lnTo>
                <a:lnTo>
                  <a:pt x="3633520" y="40259"/>
                </a:lnTo>
                <a:lnTo>
                  <a:pt x="3633597" y="39954"/>
                </a:lnTo>
                <a:lnTo>
                  <a:pt x="3633025" y="36258"/>
                </a:lnTo>
                <a:lnTo>
                  <a:pt x="3632974" y="35941"/>
                </a:lnTo>
                <a:lnTo>
                  <a:pt x="3631311" y="25019"/>
                </a:lnTo>
                <a:lnTo>
                  <a:pt x="3623373" y="12103"/>
                </a:lnTo>
                <a:lnTo>
                  <a:pt x="3611524" y="3517"/>
                </a:lnTo>
                <a:lnTo>
                  <a:pt x="3597338" y="0"/>
                </a:lnTo>
                <a:lnTo>
                  <a:pt x="3582416" y="2286"/>
                </a:lnTo>
                <a:lnTo>
                  <a:pt x="3569487" y="10223"/>
                </a:lnTo>
                <a:lnTo>
                  <a:pt x="3560902" y="22072"/>
                </a:lnTo>
                <a:lnTo>
                  <a:pt x="3557460" y="35941"/>
                </a:lnTo>
                <a:lnTo>
                  <a:pt x="3557384" y="36258"/>
                </a:lnTo>
                <a:lnTo>
                  <a:pt x="3559683" y="51181"/>
                </a:lnTo>
                <a:lnTo>
                  <a:pt x="3567607" y="64109"/>
                </a:lnTo>
                <a:lnTo>
                  <a:pt x="3579457" y="72694"/>
                </a:lnTo>
                <a:lnTo>
                  <a:pt x="3593642" y="76212"/>
                </a:lnTo>
                <a:lnTo>
                  <a:pt x="3602215" y="74891"/>
                </a:lnTo>
                <a:lnTo>
                  <a:pt x="3832987" y="704088"/>
                </a:lnTo>
                <a:lnTo>
                  <a:pt x="3833622" y="705739"/>
                </a:lnTo>
                <a:lnTo>
                  <a:pt x="3835146" y="707263"/>
                </a:lnTo>
                <a:lnTo>
                  <a:pt x="3835362" y="707263"/>
                </a:lnTo>
                <a:lnTo>
                  <a:pt x="3838575" y="708406"/>
                </a:lnTo>
                <a:lnTo>
                  <a:pt x="3840480" y="708279"/>
                </a:lnTo>
                <a:lnTo>
                  <a:pt x="3842131" y="707263"/>
                </a:lnTo>
                <a:lnTo>
                  <a:pt x="3855174" y="699643"/>
                </a:lnTo>
                <a:lnTo>
                  <a:pt x="4357471" y="406222"/>
                </a:lnTo>
                <a:lnTo>
                  <a:pt x="4527423" y="1179576"/>
                </a:lnTo>
                <a:lnTo>
                  <a:pt x="4529201" y="1181481"/>
                </a:lnTo>
                <a:lnTo>
                  <a:pt x="4531360" y="1182116"/>
                </a:lnTo>
                <a:lnTo>
                  <a:pt x="4533646" y="1182624"/>
                </a:lnTo>
                <a:lnTo>
                  <a:pt x="4535678" y="1182116"/>
                </a:lnTo>
                <a:lnTo>
                  <a:pt x="4536071" y="1182116"/>
                </a:lnTo>
                <a:lnTo>
                  <a:pt x="4537710" y="1180211"/>
                </a:lnTo>
                <a:lnTo>
                  <a:pt x="4542891" y="1174623"/>
                </a:lnTo>
                <a:lnTo>
                  <a:pt x="4873206" y="819226"/>
                </a:lnTo>
                <a:lnTo>
                  <a:pt x="5149215" y="1599438"/>
                </a:lnTo>
                <a:lnTo>
                  <a:pt x="5149850" y="1601470"/>
                </a:lnTo>
                <a:lnTo>
                  <a:pt x="5151501" y="1602994"/>
                </a:lnTo>
                <a:lnTo>
                  <a:pt x="5153533" y="1603502"/>
                </a:lnTo>
                <a:lnTo>
                  <a:pt x="5155692" y="1604010"/>
                </a:lnTo>
                <a:lnTo>
                  <a:pt x="5157851" y="1603502"/>
                </a:lnTo>
                <a:lnTo>
                  <a:pt x="5166944" y="1595247"/>
                </a:lnTo>
                <a:lnTo>
                  <a:pt x="5431396" y="1356042"/>
                </a:lnTo>
                <a:lnTo>
                  <a:pt x="5607291" y="1943214"/>
                </a:lnTo>
                <a:lnTo>
                  <a:pt x="5599646" y="1947265"/>
                </a:lnTo>
                <a:lnTo>
                  <a:pt x="5590387" y="1958530"/>
                </a:lnTo>
                <a:lnTo>
                  <a:pt x="5586057" y="1972475"/>
                </a:lnTo>
                <a:lnTo>
                  <a:pt x="5587492" y="1987550"/>
                </a:lnTo>
                <a:lnTo>
                  <a:pt x="5594566" y="2000923"/>
                </a:lnTo>
                <a:lnTo>
                  <a:pt x="5605843" y="2010181"/>
                </a:lnTo>
                <a:lnTo>
                  <a:pt x="5619775" y="2014512"/>
                </a:lnTo>
                <a:lnTo>
                  <a:pt x="5634863" y="2013077"/>
                </a:lnTo>
                <a:lnTo>
                  <a:pt x="5648223" y="2006003"/>
                </a:lnTo>
                <a:lnTo>
                  <a:pt x="5657481" y="1994725"/>
                </a:lnTo>
                <a:lnTo>
                  <a:pt x="5661812" y="1980793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/>
          <p:cNvSpPr txBox="1"/>
          <p:nvPr/>
        </p:nvSpPr>
        <p:spPr>
          <a:xfrm>
            <a:off x="4151144" y="3672099"/>
            <a:ext cx="6597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 MT"/>
                <a:cs typeface="Arial MT"/>
              </a:rPr>
              <a:t>Uptrend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9" name="object 10"/>
          <p:cNvSpPr/>
          <p:nvPr/>
        </p:nvSpPr>
        <p:spPr>
          <a:xfrm>
            <a:off x="6616716" y="2794885"/>
            <a:ext cx="1725930" cy="1353185"/>
          </a:xfrm>
          <a:custGeom>
            <a:avLst/>
            <a:gdLst/>
            <a:ahLst/>
            <a:cxnLst/>
            <a:rect l="l" t="t" r="r" b="b"/>
            <a:pathLst>
              <a:path w="1725929" h="1353185">
                <a:moveTo>
                  <a:pt x="1662073" y="1311186"/>
                </a:moveTo>
                <a:lnTo>
                  <a:pt x="1642490" y="1336167"/>
                </a:lnTo>
                <a:lnTo>
                  <a:pt x="1725929" y="1353185"/>
                </a:lnTo>
                <a:lnTo>
                  <a:pt x="1709750" y="1319021"/>
                </a:lnTo>
                <a:lnTo>
                  <a:pt x="1672081" y="1319021"/>
                </a:lnTo>
                <a:lnTo>
                  <a:pt x="1662073" y="1311186"/>
                </a:lnTo>
                <a:close/>
              </a:path>
              <a:path w="1725929" h="1353185">
                <a:moveTo>
                  <a:pt x="1669893" y="1301210"/>
                </a:moveTo>
                <a:lnTo>
                  <a:pt x="1662073" y="1311186"/>
                </a:lnTo>
                <a:lnTo>
                  <a:pt x="1672081" y="1319021"/>
                </a:lnTo>
                <a:lnTo>
                  <a:pt x="1679828" y="1308989"/>
                </a:lnTo>
                <a:lnTo>
                  <a:pt x="1669893" y="1301210"/>
                </a:lnTo>
                <a:close/>
              </a:path>
              <a:path w="1725929" h="1353185">
                <a:moveTo>
                  <a:pt x="1689480" y="1276223"/>
                </a:moveTo>
                <a:lnTo>
                  <a:pt x="1669893" y="1301210"/>
                </a:lnTo>
                <a:lnTo>
                  <a:pt x="1679828" y="1308989"/>
                </a:lnTo>
                <a:lnTo>
                  <a:pt x="1672081" y="1319021"/>
                </a:lnTo>
                <a:lnTo>
                  <a:pt x="1709750" y="1319021"/>
                </a:lnTo>
                <a:lnTo>
                  <a:pt x="1689480" y="1276223"/>
                </a:lnTo>
                <a:close/>
              </a:path>
              <a:path w="1725929" h="1353185">
                <a:moveTo>
                  <a:pt x="7873" y="0"/>
                </a:moveTo>
                <a:lnTo>
                  <a:pt x="0" y="9906"/>
                </a:lnTo>
                <a:lnTo>
                  <a:pt x="1662073" y="1311186"/>
                </a:lnTo>
                <a:lnTo>
                  <a:pt x="1669893" y="1301210"/>
                </a:lnTo>
                <a:lnTo>
                  <a:pt x="787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/>
          <p:cNvSpPr txBox="1"/>
          <p:nvPr/>
        </p:nvSpPr>
        <p:spPr>
          <a:xfrm>
            <a:off x="6592982" y="3792114"/>
            <a:ext cx="72644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 MT"/>
                <a:cs typeface="Arial MT"/>
              </a:rPr>
              <a:t>Trend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Arial MT"/>
                <a:cs typeface="Arial MT"/>
              </a:rPr>
              <a:t>Reversal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1" name="object 12"/>
          <p:cNvSpPr txBox="1"/>
          <p:nvPr/>
        </p:nvSpPr>
        <p:spPr>
          <a:xfrm>
            <a:off x="1714252" y="5083067"/>
            <a:ext cx="88392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 MT"/>
                <a:cs typeface="Arial MT"/>
              </a:rPr>
              <a:t>Signals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70" dirty="0">
                <a:latin typeface="Arial Black"/>
                <a:cs typeface="Arial Black"/>
              </a:rPr>
              <a:t>supply</a:t>
            </a:r>
            <a:r>
              <a:rPr sz="2000" spc="-40" dirty="0">
                <a:latin typeface="Arial Black"/>
                <a:cs typeface="Arial Black"/>
              </a:rPr>
              <a:t> </a:t>
            </a:r>
            <a:r>
              <a:rPr sz="2000" spc="-85" dirty="0">
                <a:latin typeface="Arial Black"/>
                <a:cs typeface="Arial Black"/>
              </a:rPr>
              <a:t>zone</a:t>
            </a:r>
            <a:r>
              <a:rPr sz="2000" spc="-45" dirty="0">
                <a:latin typeface="Arial Black"/>
                <a:cs typeface="Arial Black"/>
              </a:rPr>
              <a:t> </a:t>
            </a:r>
            <a:r>
              <a:rPr sz="2000" spc="50" dirty="0">
                <a:latin typeface="Arial MT"/>
                <a:cs typeface="Arial MT"/>
              </a:rPr>
              <a:t>and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indicates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possible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80" dirty="0">
                <a:latin typeface="Arial Black"/>
                <a:cs typeface="Arial Black"/>
              </a:rPr>
              <a:t>reversal</a:t>
            </a:r>
            <a:r>
              <a:rPr sz="2000" spc="-55" dirty="0">
                <a:latin typeface="Arial Black"/>
                <a:cs typeface="Arial Black"/>
              </a:rPr>
              <a:t> </a:t>
            </a:r>
            <a:r>
              <a:rPr sz="2000" spc="75" dirty="0">
                <a:latin typeface="Arial MT"/>
                <a:cs typeface="Arial MT"/>
              </a:rPr>
              <a:t>of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60" dirty="0">
                <a:latin typeface="Arial MT"/>
                <a:cs typeface="Arial MT"/>
              </a:rPr>
              <a:t>the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65" dirty="0">
                <a:latin typeface="Arial MT"/>
                <a:cs typeface="Arial MT"/>
              </a:rPr>
              <a:t>uptrend</a:t>
            </a:r>
            <a:endParaRPr sz="20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618904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4546" y="2144292"/>
            <a:ext cx="2135421" cy="1383312"/>
          </a:xfrm>
          <a:prstGeom prst="rect">
            <a:avLst/>
          </a:prstGeom>
        </p:spPr>
      </p:pic>
      <p:grpSp>
        <p:nvGrpSpPr>
          <p:cNvPr id="3" name="object 4"/>
          <p:cNvGrpSpPr/>
          <p:nvPr/>
        </p:nvGrpSpPr>
        <p:grpSpPr>
          <a:xfrm>
            <a:off x="7699965" y="2167127"/>
            <a:ext cx="2280285" cy="1290320"/>
            <a:chOff x="5920549" y="1973389"/>
            <a:chExt cx="2280285" cy="1290320"/>
          </a:xfrm>
        </p:grpSpPr>
        <p:sp>
          <p:nvSpPr>
            <p:cNvPr id="4" name="object 5"/>
            <p:cNvSpPr/>
            <p:nvPr/>
          </p:nvSpPr>
          <p:spPr>
            <a:xfrm>
              <a:off x="6054089" y="2835401"/>
              <a:ext cx="2137410" cy="0"/>
            </a:xfrm>
            <a:custGeom>
              <a:avLst/>
              <a:gdLst/>
              <a:ahLst/>
              <a:cxnLst/>
              <a:rect l="l" t="t" r="r" b="b"/>
              <a:pathLst>
                <a:path w="2137409">
                  <a:moveTo>
                    <a:pt x="0" y="0"/>
                  </a:moveTo>
                  <a:lnTo>
                    <a:pt x="2136902" y="0"/>
                  </a:lnTo>
                </a:path>
              </a:pathLst>
            </a:custGeom>
            <a:ln w="19050">
              <a:solidFill>
                <a:srgbClr val="58585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/>
            <p:cNvSpPr/>
            <p:nvPr/>
          </p:nvSpPr>
          <p:spPr>
            <a:xfrm>
              <a:off x="5925311" y="1978151"/>
              <a:ext cx="831215" cy="1280795"/>
            </a:xfrm>
            <a:custGeom>
              <a:avLst/>
              <a:gdLst/>
              <a:ahLst/>
              <a:cxnLst/>
              <a:rect l="l" t="t" r="r" b="b"/>
              <a:pathLst>
                <a:path w="831215" h="1280795">
                  <a:moveTo>
                    <a:pt x="0" y="1280414"/>
                  </a:moveTo>
                  <a:lnTo>
                    <a:pt x="555878" y="0"/>
                  </a:lnTo>
                </a:path>
                <a:path w="831215" h="1280795">
                  <a:moveTo>
                    <a:pt x="556260" y="0"/>
                  </a:moveTo>
                  <a:lnTo>
                    <a:pt x="830707" y="855599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7"/>
          <p:cNvSpPr txBox="1"/>
          <p:nvPr/>
        </p:nvSpPr>
        <p:spPr>
          <a:xfrm>
            <a:off x="8116315" y="2047494"/>
            <a:ext cx="29146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latin typeface="Arial MT"/>
                <a:cs typeface="Arial MT"/>
              </a:rPr>
              <a:t>Top-</a:t>
            </a:r>
            <a:r>
              <a:rPr sz="800" spc="-50" dirty="0"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7" name="object 8"/>
          <p:cNvGrpSpPr/>
          <p:nvPr/>
        </p:nvGrpSpPr>
        <p:grpSpPr>
          <a:xfrm>
            <a:off x="8748140" y="2162365"/>
            <a:ext cx="1175385" cy="1296670"/>
            <a:chOff x="7004684" y="1967293"/>
            <a:chExt cx="1175385" cy="1296670"/>
          </a:xfrm>
        </p:grpSpPr>
        <p:sp>
          <p:nvSpPr>
            <p:cNvPr id="8" name="object 9"/>
            <p:cNvSpPr/>
            <p:nvPr/>
          </p:nvSpPr>
          <p:spPr>
            <a:xfrm>
              <a:off x="7004684" y="2836036"/>
              <a:ext cx="76200" cy="274955"/>
            </a:xfrm>
            <a:custGeom>
              <a:avLst/>
              <a:gdLst/>
              <a:ahLst/>
              <a:cxnLst/>
              <a:rect l="l" t="t" r="r" b="b"/>
              <a:pathLst>
                <a:path w="76200" h="274955">
                  <a:moveTo>
                    <a:pt x="31809" y="198594"/>
                  </a:moveTo>
                  <a:lnTo>
                    <a:pt x="0" y="199389"/>
                  </a:lnTo>
                  <a:lnTo>
                    <a:pt x="40005" y="274574"/>
                  </a:lnTo>
                  <a:lnTo>
                    <a:pt x="69700" y="211327"/>
                  </a:lnTo>
                  <a:lnTo>
                    <a:pt x="32131" y="211327"/>
                  </a:lnTo>
                  <a:lnTo>
                    <a:pt x="31829" y="199389"/>
                  </a:lnTo>
                  <a:lnTo>
                    <a:pt x="31809" y="198594"/>
                  </a:lnTo>
                  <a:close/>
                </a:path>
                <a:path w="76200" h="274955">
                  <a:moveTo>
                    <a:pt x="44510" y="198277"/>
                  </a:moveTo>
                  <a:lnTo>
                    <a:pt x="31809" y="198594"/>
                  </a:lnTo>
                  <a:lnTo>
                    <a:pt x="32121" y="210946"/>
                  </a:lnTo>
                  <a:lnTo>
                    <a:pt x="32131" y="211327"/>
                  </a:lnTo>
                  <a:lnTo>
                    <a:pt x="44831" y="210946"/>
                  </a:lnTo>
                  <a:lnTo>
                    <a:pt x="44538" y="199389"/>
                  </a:lnTo>
                  <a:lnTo>
                    <a:pt x="44510" y="198277"/>
                  </a:lnTo>
                  <a:close/>
                </a:path>
                <a:path w="76200" h="274955">
                  <a:moveTo>
                    <a:pt x="76200" y="197485"/>
                  </a:moveTo>
                  <a:lnTo>
                    <a:pt x="44510" y="198277"/>
                  </a:lnTo>
                  <a:lnTo>
                    <a:pt x="44831" y="210946"/>
                  </a:lnTo>
                  <a:lnTo>
                    <a:pt x="32131" y="211327"/>
                  </a:lnTo>
                  <a:lnTo>
                    <a:pt x="69700" y="211327"/>
                  </a:lnTo>
                  <a:lnTo>
                    <a:pt x="76200" y="197485"/>
                  </a:lnTo>
                  <a:close/>
                </a:path>
                <a:path w="76200" h="274955">
                  <a:moveTo>
                    <a:pt x="39497" y="0"/>
                  </a:moveTo>
                  <a:lnTo>
                    <a:pt x="26797" y="254"/>
                  </a:lnTo>
                  <a:lnTo>
                    <a:pt x="31781" y="197485"/>
                  </a:lnTo>
                  <a:lnTo>
                    <a:pt x="31809" y="198594"/>
                  </a:lnTo>
                  <a:lnTo>
                    <a:pt x="44510" y="198277"/>
                  </a:lnTo>
                  <a:lnTo>
                    <a:pt x="39503" y="254"/>
                  </a:lnTo>
                  <a:lnTo>
                    <a:pt x="39497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/>
            <p:cNvSpPr/>
            <p:nvPr/>
          </p:nvSpPr>
          <p:spPr>
            <a:xfrm>
              <a:off x="7324343" y="1972055"/>
              <a:ext cx="850900" cy="1287145"/>
            </a:xfrm>
            <a:custGeom>
              <a:avLst/>
              <a:gdLst/>
              <a:ahLst/>
              <a:cxnLst/>
              <a:rect l="l" t="t" r="r" b="b"/>
              <a:pathLst>
                <a:path w="850900" h="1287145">
                  <a:moveTo>
                    <a:pt x="0" y="881380"/>
                  </a:moveTo>
                  <a:lnTo>
                    <a:pt x="323087" y="0"/>
                  </a:lnTo>
                </a:path>
                <a:path w="850900" h="1287145">
                  <a:moveTo>
                    <a:pt x="318515" y="7619"/>
                  </a:moveTo>
                  <a:lnTo>
                    <a:pt x="850391" y="128714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1"/>
          <p:cNvSpPr txBox="1"/>
          <p:nvPr/>
        </p:nvSpPr>
        <p:spPr>
          <a:xfrm>
            <a:off x="8545449" y="3348990"/>
            <a:ext cx="53721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 MT"/>
                <a:cs typeface="Arial MT"/>
              </a:rPr>
              <a:t>NECKLINE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" name="object 12"/>
          <p:cNvSpPr txBox="1"/>
          <p:nvPr/>
        </p:nvSpPr>
        <p:spPr>
          <a:xfrm>
            <a:off x="8680196" y="2008378"/>
            <a:ext cx="29146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latin typeface="Arial MT"/>
                <a:cs typeface="Arial MT"/>
              </a:rPr>
              <a:t>Top-</a:t>
            </a:r>
            <a:r>
              <a:rPr sz="800" spc="-50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2" name="object 13"/>
          <p:cNvSpPr/>
          <p:nvPr/>
        </p:nvSpPr>
        <p:spPr>
          <a:xfrm>
            <a:off x="8497824" y="2116836"/>
            <a:ext cx="584835" cy="920115"/>
          </a:xfrm>
          <a:custGeom>
            <a:avLst/>
            <a:gdLst/>
            <a:ahLst/>
            <a:cxnLst/>
            <a:rect l="l" t="t" r="r" b="b"/>
            <a:pathLst>
              <a:path w="584834" h="920114">
                <a:moveTo>
                  <a:pt x="0" y="901827"/>
                </a:moveTo>
                <a:lnTo>
                  <a:pt x="296672" y="0"/>
                </a:lnTo>
              </a:path>
              <a:path w="584834" h="920114">
                <a:moveTo>
                  <a:pt x="294131" y="6096"/>
                </a:moveTo>
                <a:lnTo>
                  <a:pt x="584834" y="919607"/>
                </a:lnTo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/>
          <p:cNvSpPr txBox="1"/>
          <p:nvPr/>
        </p:nvSpPr>
        <p:spPr>
          <a:xfrm>
            <a:off x="9305036" y="2047494"/>
            <a:ext cx="29146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10" dirty="0">
                <a:latin typeface="Arial MT"/>
                <a:cs typeface="Arial MT"/>
              </a:rPr>
              <a:t>Top-</a:t>
            </a:r>
            <a:r>
              <a:rPr sz="800" spc="-50" dirty="0"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14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1823" y="2215910"/>
            <a:ext cx="2430866" cy="1240075"/>
          </a:xfrm>
          <a:prstGeom prst="rect">
            <a:avLst/>
          </a:prstGeom>
        </p:spPr>
      </p:pic>
      <p:sp>
        <p:nvSpPr>
          <p:cNvPr id="15" name="object 16"/>
          <p:cNvSpPr txBox="1"/>
          <p:nvPr/>
        </p:nvSpPr>
        <p:spPr>
          <a:xfrm>
            <a:off x="2276453" y="3891280"/>
            <a:ext cx="14116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Head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Shoulders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6" name="object 17"/>
          <p:cNvSpPr txBox="1"/>
          <p:nvPr/>
        </p:nvSpPr>
        <p:spPr>
          <a:xfrm>
            <a:off x="5610221" y="3891280"/>
            <a:ext cx="8140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Double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Top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7" name="object 18"/>
          <p:cNvSpPr txBox="1"/>
          <p:nvPr/>
        </p:nvSpPr>
        <p:spPr>
          <a:xfrm>
            <a:off x="8497824" y="3951222"/>
            <a:ext cx="711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Triple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Top</a:t>
            </a:r>
            <a:endParaRPr sz="1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961745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/>
          <p:cNvGrpSpPr/>
          <p:nvPr/>
        </p:nvGrpSpPr>
        <p:grpSpPr>
          <a:xfrm>
            <a:off x="2967299" y="1422780"/>
            <a:ext cx="6055995" cy="3181985"/>
            <a:chOff x="1284803" y="922908"/>
            <a:chExt cx="6055995" cy="3181985"/>
          </a:xfrm>
        </p:grpSpPr>
        <p:sp>
          <p:nvSpPr>
            <p:cNvPr id="3" name="object 4"/>
            <p:cNvSpPr/>
            <p:nvPr/>
          </p:nvSpPr>
          <p:spPr>
            <a:xfrm>
              <a:off x="1284803" y="1095827"/>
              <a:ext cx="2625725" cy="2543810"/>
            </a:xfrm>
            <a:custGeom>
              <a:avLst/>
              <a:gdLst/>
              <a:ahLst/>
              <a:cxnLst/>
              <a:rect l="l" t="t" r="r" b="b"/>
              <a:pathLst>
                <a:path w="2625725" h="2543810">
                  <a:moveTo>
                    <a:pt x="2571149" y="2471888"/>
                  </a:moveTo>
                  <a:lnTo>
                    <a:pt x="2563498" y="2475888"/>
                  </a:lnTo>
                  <a:lnTo>
                    <a:pt x="2554184" y="2487160"/>
                  </a:lnTo>
                  <a:lnTo>
                    <a:pt x="2549775" y="2501098"/>
                  </a:lnTo>
                  <a:lnTo>
                    <a:pt x="2551104" y="2516179"/>
                  </a:lnTo>
                  <a:lnTo>
                    <a:pt x="2558184" y="2529566"/>
                  </a:lnTo>
                  <a:lnTo>
                    <a:pt x="2569456" y="2538880"/>
                  </a:lnTo>
                  <a:lnTo>
                    <a:pt x="2583394" y="2543290"/>
                  </a:lnTo>
                  <a:lnTo>
                    <a:pt x="2598475" y="2541960"/>
                  </a:lnTo>
                  <a:lnTo>
                    <a:pt x="2611862" y="2534880"/>
                  </a:lnTo>
                  <a:lnTo>
                    <a:pt x="2621176" y="2523609"/>
                  </a:lnTo>
                  <a:lnTo>
                    <a:pt x="2625586" y="2509670"/>
                  </a:lnTo>
                  <a:lnTo>
                    <a:pt x="2625364" y="2507162"/>
                  </a:lnTo>
                  <a:lnTo>
                    <a:pt x="2581584" y="2507162"/>
                  </a:lnTo>
                  <a:lnTo>
                    <a:pt x="2571149" y="2471888"/>
                  </a:lnTo>
                  <a:close/>
                </a:path>
                <a:path w="2625725" h="2543810">
                  <a:moveTo>
                    <a:pt x="2583315" y="2468241"/>
                  </a:moveTo>
                  <a:lnTo>
                    <a:pt x="2576885" y="2468808"/>
                  </a:lnTo>
                  <a:lnTo>
                    <a:pt x="2571149" y="2471888"/>
                  </a:lnTo>
                  <a:lnTo>
                    <a:pt x="2581584" y="2507162"/>
                  </a:lnTo>
                  <a:lnTo>
                    <a:pt x="2593776" y="2503606"/>
                  </a:lnTo>
                  <a:lnTo>
                    <a:pt x="2583315" y="2468241"/>
                  </a:lnTo>
                  <a:close/>
                </a:path>
                <a:path w="2625725" h="2543810">
                  <a:moveTo>
                    <a:pt x="2591966" y="2467479"/>
                  </a:moveTo>
                  <a:lnTo>
                    <a:pt x="2583315" y="2468241"/>
                  </a:lnTo>
                  <a:lnTo>
                    <a:pt x="2593776" y="2503606"/>
                  </a:lnTo>
                  <a:lnTo>
                    <a:pt x="2581584" y="2507162"/>
                  </a:lnTo>
                  <a:lnTo>
                    <a:pt x="2625364" y="2507162"/>
                  </a:lnTo>
                  <a:lnTo>
                    <a:pt x="2624256" y="2494589"/>
                  </a:lnTo>
                  <a:lnTo>
                    <a:pt x="2617176" y="2481202"/>
                  </a:lnTo>
                  <a:lnTo>
                    <a:pt x="2605905" y="2471888"/>
                  </a:lnTo>
                  <a:lnTo>
                    <a:pt x="2591966" y="2467479"/>
                  </a:lnTo>
                  <a:close/>
                </a:path>
                <a:path w="2625725" h="2543810">
                  <a:moveTo>
                    <a:pt x="2356834" y="1702617"/>
                  </a:moveTo>
                  <a:lnTo>
                    <a:pt x="2343586" y="1702617"/>
                  </a:lnTo>
                  <a:lnTo>
                    <a:pt x="2354000" y="1705538"/>
                  </a:lnTo>
                  <a:lnTo>
                    <a:pt x="2346486" y="1712422"/>
                  </a:lnTo>
                  <a:lnTo>
                    <a:pt x="2571149" y="2471888"/>
                  </a:lnTo>
                  <a:lnTo>
                    <a:pt x="2576885" y="2468808"/>
                  </a:lnTo>
                  <a:lnTo>
                    <a:pt x="2583315" y="2468241"/>
                  </a:lnTo>
                  <a:lnTo>
                    <a:pt x="2356834" y="1702617"/>
                  </a:lnTo>
                  <a:close/>
                </a:path>
                <a:path w="2625725" h="2543810">
                  <a:moveTo>
                    <a:pt x="1654551" y="1018976"/>
                  </a:moveTo>
                  <a:lnTo>
                    <a:pt x="1641149" y="1018976"/>
                  </a:lnTo>
                  <a:lnTo>
                    <a:pt x="1651817" y="1021262"/>
                  </a:lnTo>
                  <a:lnTo>
                    <a:pt x="1644668" y="1029052"/>
                  </a:lnTo>
                  <a:lnTo>
                    <a:pt x="1992431" y="2024689"/>
                  </a:lnTo>
                  <a:lnTo>
                    <a:pt x="1993193" y="2026721"/>
                  </a:lnTo>
                  <a:lnTo>
                    <a:pt x="1994844" y="2028245"/>
                  </a:lnTo>
                  <a:lnTo>
                    <a:pt x="1998908" y="2029261"/>
                  </a:lnTo>
                  <a:lnTo>
                    <a:pt x="2001194" y="2028753"/>
                  </a:lnTo>
                  <a:lnTo>
                    <a:pt x="2010205" y="2020498"/>
                  </a:lnTo>
                  <a:lnTo>
                    <a:pt x="2004369" y="2020498"/>
                  </a:lnTo>
                  <a:lnTo>
                    <a:pt x="1994082" y="2017958"/>
                  </a:lnTo>
                  <a:lnTo>
                    <a:pt x="2001203" y="2011434"/>
                  </a:lnTo>
                  <a:lnTo>
                    <a:pt x="1654551" y="1018976"/>
                  </a:lnTo>
                  <a:close/>
                </a:path>
                <a:path w="2625725" h="2543810">
                  <a:moveTo>
                    <a:pt x="2001203" y="2011434"/>
                  </a:moveTo>
                  <a:lnTo>
                    <a:pt x="1994082" y="2017958"/>
                  </a:lnTo>
                  <a:lnTo>
                    <a:pt x="2004369" y="2020498"/>
                  </a:lnTo>
                  <a:lnTo>
                    <a:pt x="2001203" y="2011434"/>
                  </a:lnTo>
                  <a:close/>
                </a:path>
                <a:path w="2625725" h="2543810">
                  <a:moveTo>
                    <a:pt x="2349301" y="1694108"/>
                  </a:moveTo>
                  <a:lnTo>
                    <a:pt x="2346444" y="1694743"/>
                  </a:lnTo>
                  <a:lnTo>
                    <a:pt x="2346876" y="1694743"/>
                  </a:lnTo>
                  <a:lnTo>
                    <a:pt x="2001203" y="2011434"/>
                  </a:lnTo>
                  <a:lnTo>
                    <a:pt x="2004369" y="2020498"/>
                  </a:lnTo>
                  <a:lnTo>
                    <a:pt x="2010205" y="2020498"/>
                  </a:lnTo>
                  <a:lnTo>
                    <a:pt x="2346486" y="1712422"/>
                  </a:lnTo>
                  <a:lnTo>
                    <a:pt x="2343586" y="1702617"/>
                  </a:lnTo>
                  <a:lnTo>
                    <a:pt x="2356834" y="1702617"/>
                  </a:lnTo>
                  <a:lnTo>
                    <a:pt x="2355143" y="1696902"/>
                  </a:lnTo>
                  <a:lnTo>
                    <a:pt x="2353492" y="1695251"/>
                  </a:lnTo>
                  <a:lnTo>
                    <a:pt x="2351460" y="1694743"/>
                  </a:lnTo>
                  <a:lnTo>
                    <a:pt x="2349301" y="1694108"/>
                  </a:lnTo>
                  <a:close/>
                </a:path>
                <a:path w="2625725" h="2543810">
                  <a:moveTo>
                    <a:pt x="2343586" y="1702617"/>
                  </a:moveTo>
                  <a:lnTo>
                    <a:pt x="2346486" y="1712422"/>
                  </a:lnTo>
                  <a:lnTo>
                    <a:pt x="2354000" y="1705538"/>
                  </a:lnTo>
                  <a:lnTo>
                    <a:pt x="2343586" y="1702617"/>
                  </a:lnTo>
                  <a:close/>
                </a:path>
                <a:path w="2625725" h="2543810">
                  <a:moveTo>
                    <a:pt x="1008025" y="495355"/>
                  </a:moveTo>
                  <a:lnTo>
                    <a:pt x="994973" y="495355"/>
                  </a:lnTo>
                  <a:lnTo>
                    <a:pt x="1004498" y="499419"/>
                  </a:lnTo>
                  <a:lnTo>
                    <a:pt x="996839" y="503951"/>
                  </a:lnTo>
                  <a:lnTo>
                    <a:pt x="1210873" y="1489892"/>
                  </a:lnTo>
                  <a:lnTo>
                    <a:pt x="1212651" y="1491797"/>
                  </a:lnTo>
                  <a:lnTo>
                    <a:pt x="1217223" y="1493067"/>
                  </a:lnTo>
                  <a:lnTo>
                    <a:pt x="1219636" y="1492305"/>
                  </a:lnTo>
                  <a:lnTo>
                    <a:pt x="1221160" y="1490527"/>
                  </a:lnTo>
                  <a:lnTo>
                    <a:pt x="1226288" y="1484939"/>
                  </a:lnTo>
                  <a:lnTo>
                    <a:pt x="1222684" y="1484939"/>
                  </a:lnTo>
                  <a:lnTo>
                    <a:pt x="1211889" y="1482018"/>
                  </a:lnTo>
                  <a:lnTo>
                    <a:pt x="1220107" y="1473059"/>
                  </a:lnTo>
                  <a:lnTo>
                    <a:pt x="1008025" y="495355"/>
                  </a:lnTo>
                  <a:close/>
                </a:path>
                <a:path w="2625725" h="2543810">
                  <a:moveTo>
                    <a:pt x="1220107" y="1473059"/>
                  </a:moveTo>
                  <a:lnTo>
                    <a:pt x="1211889" y="1482018"/>
                  </a:lnTo>
                  <a:lnTo>
                    <a:pt x="1222684" y="1484939"/>
                  </a:lnTo>
                  <a:lnTo>
                    <a:pt x="1220107" y="1473059"/>
                  </a:lnTo>
                  <a:close/>
                </a:path>
                <a:path w="2625725" h="2543810">
                  <a:moveTo>
                    <a:pt x="1646229" y="1010213"/>
                  </a:moveTo>
                  <a:lnTo>
                    <a:pt x="1643943" y="1010975"/>
                  </a:lnTo>
                  <a:lnTo>
                    <a:pt x="1220107" y="1473059"/>
                  </a:lnTo>
                  <a:lnTo>
                    <a:pt x="1222684" y="1484939"/>
                  </a:lnTo>
                  <a:lnTo>
                    <a:pt x="1226288" y="1484939"/>
                  </a:lnTo>
                  <a:lnTo>
                    <a:pt x="1644668" y="1029052"/>
                  </a:lnTo>
                  <a:lnTo>
                    <a:pt x="1641149" y="1018976"/>
                  </a:lnTo>
                  <a:lnTo>
                    <a:pt x="1654551" y="1018976"/>
                  </a:lnTo>
                  <a:lnTo>
                    <a:pt x="1653087" y="1014785"/>
                  </a:lnTo>
                  <a:lnTo>
                    <a:pt x="1652452" y="1012753"/>
                  </a:lnTo>
                  <a:lnTo>
                    <a:pt x="1650674" y="1011102"/>
                  </a:lnTo>
                  <a:lnTo>
                    <a:pt x="1648388" y="1010721"/>
                  </a:lnTo>
                  <a:lnTo>
                    <a:pt x="1646229" y="1010213"/>
                  </a:lnTo>
                  <a:close/>
                </a:path>
                <a:path w="2625725" h="2543810">
                  <a:moveTo>
                    <a:pt x="1641149" y="1018976"/>
                  </a:moveTo>
                  <a:lnTo>
                    <a:pt x="1644668" y="1029052"/>
                  </a:lnTo>
                  <a:lnTo>
                    <a:pt x="1651817" y="1021262"/>
                  </a:lnTo>
                  <a:lnTo>
                    <a:pt x="1641149" y="1018976"/>
                  </a:lnTo>
                  <a:close/>
                </a:path>
                <a:path w="2625725" h="2543810">
                  <a:moveTo>
                    <a:pt x="56531" y="70480"/>
                  </a:moveTo>
                  <a:lnTo>
                    <a:pt x="50982" y="73842"/>
                  </a:lnTo>
                  <a:lnTo>
                    <a:pt x="44589" y="74787"/>
                  </a:lnTo>
                  <a:lnTo>
                    <a:pt x="338637" y="886769"/>
                  </a:lnTo>
                  <a:lnTo>
                    <a:pt x="340161" y="888293"/>
                  </a:lnTo>
                  <a:lnTo>
                    <a:pt x="340390" y="888293"/>
                  </a:lnTo>
                  <a:lnTo>
                    <a:pt x="343590" y="889436"/>
                  </a:lnTo>
                  <a:lnTo>
                    <a:pt x="345416" y="889436"/>
                  </a:lnTo>
                  <a:lnTo>
                    <a:pt x="347273" y="888293"/>
                  </a:lnTo>
                  <a:lnTo>
                    <a:pt x="360151" y="880673"/>
                  </a:lnTo>
                  <a:lnTo>
                    <a:pt x="349940" y="880673"/>
                  </a:lnTo>
                  <a:lnTo>
                    <a:pt x="340796" y="877371"/>
                  </a:lnTo>
                  <a:lnTo>
                    <a:pt x="347342" y="873498"/>
                  </a:lnTo>
                  <a:lnTo>
                    <a:pt x="56531" y="70480"/>
                  </a:lnTo>
                  <a:close/>
                </a:path>
                <a:path w="2625725" h="2543810">
                  <a:moveTo>
                    <a:pt x="347342" y="873498"/>
                  </a:moveTo>
                  <a:lnTo>
                    <a:pt x="340796" y="877371"/>
                  </a:lnTo>
                  <a:lnTo>
                    <a:pt x="349940" y="880673"/>
                  </a:lnTo>
                  <a:lnTo>
                    <a:pt x="347342" y="873498"/>
                  </a:lnTo>
                  <a:close/>
                </a:path>
                <a:path w="2625725" h="2543810">
                  <a:moveTo>
                    <a:pt x="1002254" y="487481"/>
                  </a:moveTo>
                  <a:lnTo>
                    <a:pt x="999799" y="487481"/>
                  </a:lnTo>
                  <a:lnTo>
                    <a:pt x="998021" y="488497"/>
                  </a:lnTo>
                  <a:lnTo>
                    <a:pt x="347342" y="873498"/>
                  </a:lnTo>
                  <a:lnTo>
                    <a:pt x="349940" y="880673"/>
                  </a:lnTo>
                  <a:lnTo>
                    <a:pt x="360151" y="880673"/>
                  </a:lnTo>
                  <a:lnTo>
                    <a:pt x="996839" y="503951"/>
                  </a:lnTo>
                  <a:lnTo>
                    <a:pt x="994973" y="495355"/>
                  </a:lnTo>
                  <a:lnTo>
                    <a:pt x="1008025" y="495355"/>
                  </a:lnTo>
                  <a:lnTo>
                    <a:pt x="1007419" y="492561"/>
                  </a:lnTo>
                  <a:lnTo>
                    <a:pt x="1007038" y="490656"/>
                  </a:lnTo>
                  <a:lnTo>
                    <a:pt x="1005641" y="489005"/>
                  </a:lnTo>
                  <a:lnTo>
                    <a:pt x="1003736" y="488116"/>
                  </a:lnTo>
                  <a:lnTo>
                    <a:pt x="1002254" y="487481"/>
                  </a:lnTo>
                  <a:close/>
                </a:path>
                <a:path w="2625725" h="2543810">
                  <a:moveTo>
                    <a:pt x="994973" y="495355"/>
                  </a:moveTo>
                  <a:lnTo>
                    <a:pt x="996839" y="503951"/>
                  </a:lnTo>
                  <a:lnTo>
                    <a:pt x="1004498" y="499419"/>
                  </a:lnTo>
                  <a:lnTo>
                    <a:pt x="994973" y="495355"/>
                  </a:lnTo>
                  <a:close/>
                </a:path>
                <a:path w="2625725" h="2543810">
                  <a:moveTo>
                    <a:pt x="40052" y="0"/>
                  </a:moveTo>
                  <a:lnTo>
                    <a:pt x="3548" y="21836"/>
                  </a:lnTo>
                  <a:lnTo>
                    <a:pt x="0" y="36004"/>
                  </a:lnTo>
                  <a:lnTo>
                    <a:pt x="2214" y="50982"/>
                  </a:lnTo>
                  <a:lnTo>
                    <a:pt x="10048" y="63912"/>
                  </a:lnTo>
                  <a:lnTo>
                    <a:pt x="21836" y="72509"/>
                  </a:lnTo>
                  <a:lnTo>
                    <a:pt x="36004" y="76057"/>
                  </a:lnTo>
                  <a:lnTo>
                    <a:pt x="44589" y="74787"/>
                  </a:lnTo>
                  <a:lnTo>
                    <a:pt x="32059" y="40187"/>
                  </a:lnTo>
                  <a:lnTo>
                    <a:pt x="43997" y="35869"/>
                  </a:lnTo>
                  <a:lnTo>
                    <a:pt x="75438" y="35869"/>
                  </a:lnTo>
                  <a:lnTo>
                    <a:pt x="73842" y="25074"/>
                  </a:lnTo>
                  <a:lnTo>
                    <a:pt x="66008" y="12144"/>
                  </a:lnTo>
                  <a:lnTo>
                    <a:pt x="54221" y="3548"/>
                  </a:lnTo>
                  <a:lnTo>
                    <a:pt x="40052" y="0"/>
                  </a:lnTo>
                  <a:close/>
                </a:path>
                <a:path w="2625725" h="2543810">
                  <a:moveTo>
                    <a:pt x="43997" y="35869"/>
                  </a:moveTo>
                  <a:lnTo>
                    <a:pt x="32059" y="40187"/>
                  </a:lnTo>
                  <a:lnTo>
                    <a:pt x="44589" y="74787"/>
                  </a:lnTo>
                  <a:lnTo>
                    <a:pt x="50982" y="73842"/>
                  </a:lnTo>
                  <a:lnTo>
                    <a:pt x="56531" y="70480"/>
                  </a:lnTo>
                  <a:lnTo>
                    <a:pt x="44046" y="36004"/>
                  </a:lnTo>
                  <a:lnTo>
                    <a:pt x="43997" y="35869"/>
                  </a:lnTo>
                  <a:close/>
                </a:path>
                <a:path w="2625725" h="2543810">
                  <a:moveTo>
                    <a:pt x="75438" y="35869"/>
                  </a:moveTo>
                  <a:lnTo>
                    <a:pt x="43997" y="35869"/>
                  </a:lnTo>
                  <a:lnTo>
                    <a:pt x="56531" y="70480"/>
                  </a:lnTo>
                  <a:lnTo>
                    <a:pt x="63912" y="66008"/>
                  </a:lnTo>
                  <a:lnTo>
                    <a:pt x="72509" y="54221"/>
                  </a:lnTo>
                  <a:lnTo>
                    <a:pt x="76023" y="40187"/>
                  </a:lnTo>
                  <a:lnTo>
                    <a:pt x="76057" y="40052"/>
                  </a:lnTo>
                  <a:lnTo>
                    <a:pt x="75458" y="36004"/>
                  </a:lnTo>
                  <a:lnTo>
                    <a:pt x="75438" y="35869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5"/>
            <p:cNvSpPr/>
            <p:nvPr/>
          </p:nvSpPr>
          <p:spPr>
            <a:xfrm>
              <a:off x="3384803" y="3599688"/>
              <a:ext cx="2649220" cy="500380"/>
            </a:xfrm>
            <a:custGeom>
              <a:avLst/>
              <a:gdLst/>
              <a:ahLst/>
              <a:cxnLst/>
              <a:rect l="l" t="t" r="r" b="b"/>
              <a:pathLst>
                <a:path w="2649220" h="500379">
                  <a:moveTo>
                    <a:pt x="2648712" y="0"/>
                  </a:moveTo>
                  <a:lnTo>
                    <a:pt x="0" y="0"/>
                  </a:lnTo>
                  <a:lnTo>
                    <a:pt x="0" y="499872"/>
                  </a:lnTo>
                  <a:lnTo>
                    <a:pt x="2648712" y="499872"/>
                  </a:lnTo>
                  <a:lnTo>
                    <a:pt x="2648712" y="0"/>
                  </a:lnTo>
                  <a:close/>
                </a:path>
              </a:pathLst>
            </a:custGeom>
            <a:solidFill>
              <a:srgbClr val="D9EA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/>
            <p:cNvSpPr/>
            <p:nvPr/>
          </p:nvSpPr>
          <p:spPr>
            <a:xfrm>
              <a:off x="3384803" y="3599688"/>
              <a:ext cx="2649220" cy="500380"/>
            </a:xfrm>
            <a:custGeom>
              <a:avLst/>
              <a:gdLst/>
              <a:ahLst/>
              <a:cxnLst/>
              <a:rect l="l" t="t" r="r" b="b"/>
              <a:pathLst>
                <a:path w="2649220" h="500379">
                  <a:moveTo>
                    <a:pt x="0" y="499872"/>
                  </a:moveTo>
                  <a:lnTo>
                    <a:pt x="2648712" y="499872"/>
                  </a:lnTo>
                  <a:lnTo>
                    <a:pt x="2648712" y="0"/>
                  </a:lnTo>
                  <a:lnTo>
                    <a:pt x="0" y="0"/>
                  </a:lnTo>
                  <a:lnTo>
                    <a:pt x="0" y="499872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7"/>
            <p:cNvSpPr/>
            <p:nvPr/>
          </p:nvSpPr>
          <p:spPr>
            <a:xfrm>
              <a:off x="1678813" y="922908"/>
              <a:ext cx="5662295" cy="2716530"/>
            </a:xfrm>
            <a:custGeom>
              <a:avLst/>
              <a:gdLst/>
              <a:ahLst/>
              <a:cxnLst/>
              <a:rect l="l" t="t" r="r" b="b"/>
              <a:pathLst>
                <a:path w="5662295" h="2716529">
                  <a:moveTo>
                    <a:pt x="2292350" y="1641348"/>
                  </a:moveTo>
                  <a:lnTo>
                    <a:pt x="2275586" y="1609598"/>
                  </a:lnTo>
                  <a:lnTo>
                    <a:pt x="2252599" y="1566037"/>
                  </a:lnTo>
                  <a:lnTo>
                    <a:pt x="2234120" y="1591919"/>
                  </a:lnTo>
                  <a:lnTo>
                    <a:pt x="7366" y="0"/>
                  </a:lnTo>
                  <a:lnTo>
                    <a:pt x="0" y="10414"/>
                  </a:lnTo>
                  <a:lnTo>
                    <a:pt x="2226729" y="1602282"/>
                  </a:lnTo>
                  <a:lnTo>
                    <a:pt x="2208276" y="1628140"/>
                  </a:lnTo>
                  <a:lnTo>
                    <a:pt x="2292350" y="1641348"/>
                  </a:lnTo>
                  <a:close/>
                </a:path>
                <a:path w="5662295" h="2716529">
                  <a:moveTo>
                    <a:pt x="5215636" y="387731"/>
                  </a:moveTo>
                  <a:lnTo>
                    <a:pt x="5133340" y="409575"/>
                  </a:lnTo>
                  <a:lnTo>
                    <a:pt x="5154371" y="433425"/>
                  </a:lnTo>
                  <a:lnTo>
                    <a:pt x="3489452" y="1904238"/>
                  </a:lnTo>
                  <a:lnTo>
                    <a:pt x="3497834" y="1913763"/>
                  </a:lnTo>
                  <a:lnTo>
                    <a:pt x="5162702" y="442861"/>
                  </a:lnTo>
                  <a:lnTo>
                    <a:pt x="5183759" y="466725"/>
                  </a:lnTo>
                  <a:lnTo>
                    <a:pt x="5200561" y="425069"/>
                  </a:lnTo>
                  <a:lnTo>
                    <a:pt x="5215636" y="387731"/>
                  </a:lnTo>
                  <a:close/>
                </a:path>
                <a:path w="5662295" h="2716529">
                  <a:moveTo>
                    <a:pt x="5661901" y="486067"/>
                  </a:moveTo>
                  <a:lnTo>
                    <a:pt x="5657113" y="472274"/>
                  </a:lnTo>
                  <a:lnTo>
                    <a:pt x="5647512" y="461264"/>
                  </a:lnTo>
                  <a:lnTo>
                    <a:pt x="5633974" y="454533"/>
                  </a:lnTo>
                  <a:lnTo>
                    <a:pt x="5618886" y="453656"/>
                  </a:lnTo>
                  <a:lnTo>
                    <a:pt x="5605094" y="458444"/>
                  </a:lnTo>
                  <a:lnTo>
                    <a:pt x="5594083" y="468045"/>
                  </a:lnTo>
                  <a:lnTo>
                    <a:pt x="5587365" y="481584"/>
                  </a:lnTo>
                  <a:lnTo>
                    <a:pt x="5586476" y="496671"/>
                  </a:lnTo>
                  <a:lnTo>
                    <a:pt x="5591264" y="510463"/>
                  </a:lnTo>
                  <a:lnTo>
                    <a:pt x="5600865" y="521474"/>
                  </a:lnTo>
                  <a:lnTo>
                    <a:pt x="5608637" y="525335"/>
                  </a:lnTo>
                  <a:lnTo>
                    <a:pt x="5431599" y="1192060"/>
                  </a:lnTo>
                  <a:lnTo>
                    <a:pt x="5166093" y="921131"/>
                  </a:lnTo>
                  <a:lnTo>
                    <a:pt x="5159883" y="914781"/>
                  </a:lnTo>
                  <a:lnTo>
                    <a:pt x="5158359" y="913257"/>
                  </a:lnTo>
                  <a:lnTo>
                    <a:pt x="5156073" y="912495"/>
                  </a:lnTo>
                  <a:lnTo>
                    <a:pt x="5153914" y="913003"/>
                  </a:lnTo>
                  <a:lnTo>
                    <a:pt x="5151755" y="913638"/>
                  </a:lnTo>
                  <a:lnTo>
                    <a:pt x="5149977" y="915174"/>
                  </a:lnTo>
                  <a:lnTo>
                    <a:pt x="5149342" y="917321"/>
                  </a:lnTo>
                  <a:lnTo>
                    <a:pt x="4873345" y="1797456"/>
                  </a:lnTo>
                  <a:lnTo>
                    <a:pt x="4542498" y="1395857"/>
                  </a:lnTo>
                  <a:lnTo>
                    <a:pt x="4538218" y="1390650"/>
                  </a:lnTo>
                  <a:lnTo>
                    <a:pt x="4536694" y="1388745"/>
                  </a:lnTo>
                  <a:lnTo>
                    <a:pt x="4534154" y="1387856"/>
                  </a:lnTo>
                  <a:lnTo>
                    <a:pt x="4531741" y="1388491"/>
                  </a:lnTo>
                  <a:lnTo>
                    <a:pt x="4529455" y="1389126"/>
                  </a:lnTo>
                  <a:lnTo>
                    <a:pt x="4527550" y="1391031"/>
                  </a:lnTo>
                  <a:lnTo>
                    <a:pt x="4527169" y="1393444"/>
                  </a:lnTo>
                  <a:lnTo>
                    <a:pt x="4357636" y="2263686"/>
                  </a:lnTo>
                  <a:lnTo>
                    <a:pt x="3853611" y="1931416"/>
                  </a:lnTo>
                  <a:lnTo>
                    <a:pt x="3842639" y="1924177"/>
                  </a:lnTo>
                  <a:lnTo>
                    <a:pt x="3840988" y="1923161"/>
                  </a:lnTo>
                  <a:lnTo>
                    <a:pt x="3601047" y="2641346"/>
                  </a:lnTo>
                  <a:lnTo>
                    <a:pt x="3592499" y="2640330"/>
                  </a:lnTo>
                  <a:lnTo>
                    <a:pt x="3578453" y="2644356"/>
                  </a:lnTo>
                  <a:lnTo>
                    <a:pt x="3566960" y="2653347"/>
                  </a:lnTo>
                  <a:lnTo>
                    <a:pt x="3559556" y="2666492"/>
                  </a:lnTo>
                  <a:lnTo>
                    <a:pt x="3557765" y="2681554"/>
                  </a:lnTo>
                  <a:lnTo>
                    <a:pt x="3561791" y="2695600"/>
                  </a:lnTo>
                  <a:lnTo>
                    <a:pt x="3570782" y="2707094"/>
                  </a:lnTo>
                  <a:lnTo>
                    <a:pt x="3583940" y="2714498"/>
                  </a:lnTo>
                  <a:lnTo>
                    <a:pt x="3598989" y="2716288"/>
                  </a:lnTo>
                  <a:lnTo>
                    <a:pt x="3613035" y="2712262"/>
                  </a:lnTo>
                  <a:lnTo>
                    <a:pt x="3624529" y="2703271"/>
                  </a:lnTo>
                  <a:lnTo>
                    <a:pt x="3631946" y="2690114"/>
                  </a:lnTo>
                  <a:lnTo>
                    <a:pt x="3633114" y="2680208"/>
                  </a:lnTo>
                  <a:lnTo>
                    <a:pt x="3633724" y="2675064"/>
                  </a:lnTo>
                  <a:lnTo>
                    <a:pt x="3629698" y="2661018"/>
                  </a:lnTo>
                  <a:lnTo>
                    <a:pt x="3620706" y="2649524"/>
                  </a:lnTo>
                  <a:lnTo>
                    <a:pt x="3613188" y="2645295"/>
                  </a:lnTo>
                  <a:lnTo>
                    <a:pt x="3842575" y="1939417"/>
                  </a:lnTo>
                  <a:lnTo>
                    <a:pt x="4358513" y="2279523"/>
                  </a:lnTo>
                  <a:lnTo>
                    <a:pt x="4360291" y="2280666"/>
                  </a:lnTo>
                  <a:lnTo>
                    <a:pt x="4362577" y="2280920"/>
                  </a:lnTo>
                  <a:lnTo>
                    <a:pt x="4364482" y="2280031"/>
                  </a:lnTo>
                  <a:lnTo>
                    <a:pt x="4366514" y="2279269"/>
                  </a:lnTo>
                  <a:lnTo>
                    <a:pt x="4367911" y="2277491"/>
                  </a:lnTo>
                  <a:lnTo>
                    <a:pt x="4368774" y="2272919"/>
                  </a:lnTo>
                  <a:lnTo>
                    <a:pt x="4537037" y="1409103"/>
                  </a:lnTo>
                  <a:lnTo>
                    <a:pt x="4871174" y="1814830"/>
                  </a:lnTo>
                  <a:lnTo>
                    <a:pt x="4872482" y="1816481"/>
                  </a:lnTo>
                  <a:lnTo>
                    <a:pt x="4874882" y="1817370"/>
                  </a:lnTo>
                  <a:lnTo>
                    <a:pt x="4877181" y="1816862"/>
                  </a:lnTo>
                  <a:lnTo>
                    <a:pt x="4879467" y="1816481"/>
                  </a:lnTo>
                  <a:lnTo>
                    <a:pt x="4881232" y="1814830"/>
                  </a:lnTo>
                  <a:lnTo>
                    <a:pt x="4882007" y="1812544"/>
                  </a:lnTo>
                  <a:lnTo>
                    <a:pt x="4883201" y="1808734"/>
                  </a:lnTo>
                  <a:lnTo>
                    <a:pt x="5158244" y="931214"/>
                  </a:lnTo>
                  <a:lnTo>
                    <a:pt x="5430393" y="1208913"/>
                  </a:lnTo>
                  <a:lnTo>
                    <a:pt x="5432031" y="1210691"/>
                  </a:lnTo>
                  <a:lnTo>
                    <a:pt x="5432399" y="1210691"/>
                  </a:lnTo>
                  <a:lnTo>
                    <a:pt x="5434330" y="1211199"/>
                  </a:lnTo>
                  <a:lnTo>
                    <a:pt x="5436489" y="1210691"/>
                  </a:lnTo>
                  <a:lnTo>
                    <a:pt x="5438648" y="1210056"/>
                  </a:lnTo>
                  <a:lnTo>
                    <a:pt x="5440426" y="1208278"/>
                  </a:lnTo>
                  <a:lnTo>
                    <a:pt x="5441061" y="1206119"/>
                  </a:lnTo>
                  <a:lnTo>
                    <a:pt x="5441924" y="1202817"/>
                  </a:lnTo>
                  <a:lnTo>
                    <a:pt x="5620855" y="528574"/>
                  </a:lnTo>
                  <a:lnTo>
                    <a:pt x="5661025" y="501142"/>
                  </a:lnTo>
                  <a:lnTo>
                    <a:pt x="5661685" y="489712"/>
                  </a:lnTo>
                  <a:lnTo>
                    <a:pt x="5661901" y="486067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8"/>
          <p:cNvSpPr txBox="1"/>
          <p:nvPr/>
        </p:nvSpPr>
        <p:spPr>
          <a:xfrm>
            <a:off x="4593716" y="1930146"/>
            <a:ext cx="8851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 MT"/>
                <a:cs typeface="Arial MT"/>
              </a:rPr>
              <a:t>Downtrend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6613398" y="1930146"/>
            <a:ext cx="72644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 MT"/>
                <a:cs typeface="Arial MT"/>
              </a:rPr>
              <a:t>Trend Reversal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2802432" y="4194759"/>
            <a:ext cx="6279515" cy="100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14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Bullish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Reversal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Pattern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0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Signals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demand</a:t>
            </a:r>
            <a:r>
              <a:rPr sz="1400" spc="-60" dirty="0">
                <a:latin typeface="Arial Black"/>
                <a:cs typeface="Arial Black"/>
              </a:rPr>
              <a:t> </a:t>
            </a:r>
            <a:r>
              <a:rPr sz="1400" spc="-80" dirty="0">
                <a:latin typeface="Arial Black"/>
                <a:cs typeface="Arial Black"/>
              </a:rPr>
              <a:t>zone</a:t>
            </a:r>
            <a:r>
              <a:rPr sz="1400" spc="-25" dirty="0">
                <a:latin typeface="Arial Black"/>
                <a:cs typeface="Arial Black"/>
              </a:rPr>
              <a:t> </a:t>
            </a:r>
            <a:r>
              <a:rPr sz="1400" spc="50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indicates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possible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80" dirty="0">
                <a:latin typeface="Arial Black"/>
                <a:cs typeface="Arial Black"/>
              </a:rPr>
              <a:t>reversal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75" dirty="0">
                <a:latin typeface="Arial MT"/>
                <a:cs typeface="Arial MT"/>
              </a:rPr>
              <a:t>of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60" dirty="0">
                <a:latin typeface="Arial MT"/>
                <a:cs typeface="Arial MT"/>
              </a:rPr>
              <a:t>the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65" dirty="0">
                <a:latin typeface="Arial MT"/>
                <a:cs typeface="Arial MT"/>
              </a:rPr>
              <a:t>downtrend</a:t>
            </a:r>
            <a:endParaRPr sz="1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03339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097" y="199624"/>
            <a:ext cx="10058400" cy="1609344"/>
          </a:xfrm>
        </p:spPr>
        <p:txBody>
          <a:bodyPr/>
          <a:lstStyle/>
          <a:p>
            <a:pPr algn="ctr"/>
            <a:r>
              <a:rPr lang="en-IN" spc="-110" dirty="0"/>
              <a:t>Supply</a:t>
            </a:r>
            <a:r>
              <a:rPr lang="en-IN" spc="-130" dirty="0"/>
              <a:t> </a:t>
            </a:r>
            <a:r>
              <a:rPr lang="en-IN" spc="-80" dirty="0"/>
              <a:t>and</a:t>
            </a:r>
            <a:r>
              <a:rPr lang="en-IN" spc="-125" dirty="0"/>
              <a:t> </a:t>
            </a:r>
            <a:r>
              <a:rPr lang="en-IN" spc="-65" dirty="0"/>
              <a:t>Demand</a:t>
            </a:r>
            <a:endParaRPr lang="en-IN" dirty="0"/>
          </a:p>
        </p:txBody>
      </p:sp>
      <p:sp>
        <p:nvSpPr>
          <p:cNvPr id="4" name="object 2"/>
          <p:cNvSpPr txBox="1">
            <a:spLocks noGrp="1"/>
          </p:cNvSpPr>
          <p:nvPr>
            <p:ph idx="1"/>
          </p:nvPr>
        </p:nvSpPr>
        <p:spPr>
          <a:xfrm>
            <a:off x="1604238" y="2506128"/>
            <a:ext cx="3632780" cy="31297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54735" indent="0">
              <a:lnSpc>
                <a:spcPct val="100000"/>
              </a:lnSpc>
              <a:spcBef>
                <a:spcPts val="105"/>
              </a:spcBef>
              <a:buNone/>
            </a:pPr>
            <a:r>
              <a:rPr u="sng" spc="-10" dirty="0" smtClean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Supply</a:t>
            </a:r>
            <a:endParaRPr dirty="0" smtClean="0">
              <a:latin typeface="Arial Black"/>
              <a:cs typeface="Arial Black"/>
            </a:endParaRPr>
          </a:p>
          <a:p>
            <a:pPr marL="323215" indent="-310515">
              <a:lnSpc>
                <a:spcPct val="100000"/>
              </a:lnSpc>
              <a:buSzPct val="92857"/>
              <a:buFont typeface="Tahoma"/>
              <a:buChar char="●"/>
              <a:tabLst>
                <a:tab pos="323215" algn="l"/>
              </a:tabLst>
            </a:pPr>
            <a:r>
              <a:rPr spc="-20" dirty="0" smtClean="0">
                <a:latin typeface="Arial MT"/>
                <a:cs typeface="Arial MT"/>
              </a:rPr>
              <a:t>Sell</a:t>
            </a:r>
            <a:r>
              <a:rPr spc="-55" dirty="0" smtClean="0">
                <a:latin typeface="Arial MT"/>
                <a:cs typeface="Arial MT"/>
              </a:rPr>
              <a:t> </a:t>
            </a:r>
            <a:r>
              <a:rPr spc="45" dirty="0">
                <a:latin typeface="Arial MT"/>
                <a:cs typeface="Arial MT"/>
              </a:rPr>
              <a:t>orders</a:t>
            </a:r>
            <a:endParaRPr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Tahoma"/>
              <a:buChar char="●"/>
            </a:pPr>
            <a:endParaRPr dirty="0">
              <a:latin typeface="Arial MT"/>
              <a:cs typeface="Arial MT"/>
            </a:endParaRPr>
          </a:p>
          <a:p>
            <a:pPr marL="323215" indent="-310515">
              <a:lnSpc>
                <a:spcPct val="100000"/>
              </a:lnSpc>
              <a:buSzPct val="92857"/>
              <a:buFont typeface="Tahoma"/>
              <a:buChar char="●"/>
              <a:tabLst>
                <a:tab pos="323215" algn="l"/>
              </a:tabLst>
            </a:pPr>
            <a:r>
              <a:rPr dirty="0">
                <a:latin typeface="Arial MT"/>
                <a:cs typeface="Arial MT"/>
              </a:rPr>
              <a:t>Buy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55" dirty="0">
                <a:latin typeface="Arial MT"/>
                <a:cs typeface="Arial MT"/>
              </a:rPr>
              <a:t>orders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&lt;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Sell</a:t>
            </a:r>
            <a:r>
              <a:rPr spc="-50" dirty="0">
                <a:latin typeface="Arial MT"/>
                <a:cs typeface="Arial MT"/>
              </a:rPr>
              <a:t> </a:t>
            </a:r>
            <a:r>
              <a:rPr spc="45" dirty="0">
                <a:latin typeface="Arial MT"/>
                <a:cs typeface="Arial MT"/>
              </a:rPr>
              <a:t>orders</a:t>
            </a:r>
            <a:endParaRPr dirty="0">
              <a:latin typeface="Arial MT"/>
              <a:cs typeface="Arial MT"/>
            </a:endParaRPr>
          </a:p>
          <a:p>
            <a:pPr marL="0" indent="0">
              <a:lnSpc>
                <a:spcPct val="100000"/>
              </a:lnSpc>
              <a:spcBef>
                <a:spcPts val="70"/>
              </a:spcBef>
              <a:buNone/>
            </a:pPr>
            <a:endParaRPr dirty="0">
              <a:latin typeface="Arial MT"/>
              <a:cs typeface="Arial MT"/>
            </a:endParaRPr>
          </a:p>
          <a:p>
            <a:pPr marL="323215" indent="-310515">
              <a:lnSpc>
                <a:spcPct val="100000"/>
              </a:lnSpc>
              <a:buSzPct val="92857"/>
              <a:buFont typeface="Tahoma"/>
              <a:buChar char="●"/>
              <a:tabLst>
                <a:tab pos="323215" algn="l"/>
              </a:tabLst>
            </a:pPr>
            <a:r>
              <a:rPr dirty="0">
                <a:latin typeface="Arial MT"/>
                <a:cs typeface="Arial MT"/>
              </a:rPr>
              <a:t>Sellers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are</a:t>
            </a:r>
            <a:r>
              <a:rPr spc="50" dirty="0">
                <a:latin typeface="Arial MT"/>
                <a:cs typeface="Arial MT"/>
              </a:rPr>
              <a:t> </a:t>
            </a:r>
            <a:r>
              <a:rPr spc="65" dirty="0">
                <a:latin typeface="Arial MT"/>
                <a:cs typeface="Arial MT"/>
              </a:rPr>
              <a:t>dominant</a:t>
            </a:r>
            <a:endParaRPr dirty="0">
              <a:latin typeface="Arial MT"/>
              <a:cs typeface="Arial MT"/>
            </a:endParaRPr>
          </a:p>
          <a:p>
            <a:pPr marL="0" indent="0">
              <a:lnSpc>
                <a:spcPct val="100000"/>
              </a:lnSpc>
              <a:spcBef>
                <a:spcPts val="75"/>
              </a:spcBef>
              <a:buNone/>
            </a:pPr>
            <a:endParaRPr dirty="0">
              <a:latin typeface="Arial MT"/>
              <a:cs typeface="Arial MT"/>
            </a:endParaRPr>
          </a:p>
          <a:p>
            <a:pPr marL="323215" indent="-310515">
              <a:lnSpc>
                <a:spcPct val="100000"/>
              </a:lnSpc>
              <a:buSzPct val="92857"/>
              <a:buFont typeface="Tahoma"/>
              <a:buChar char="●"/>
              <a:tabLst>
                <a:tab pos="323215" algn="l"/>
              </a:tabLst>
            </a:pPr>
            <a:r>
              <a:rPr dirty="0">
                <a:latin typeface="Arial MT"/>
                <a:cs typeface="Arial MT"/>
              </a:rPr>
              <a:t>Decline </a:t>
            </a:r>
            <a:r>
              <a:rPr spc="60" dirty="0">
                <a:latin typeface="Arial MT"/>
                <a:cs typeface="Arial MT"/>
              </a:rPr>
              <a:t>in</a:t>
            </a:r>
            <a:r>
              <a:rPr spc="5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prices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7451766" y="2506128"/>
            <a:ext cx="4506685" cy="28860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8250">
              <a:lnSpc>
                <a:spcPct val="100000"/>
              </a:lnSpc>
              <a:spcBef>
                <a:spcPts val="105"/>
              </a:spcBef>
            </a:pPr>
            <a:r>
              <a:rPr sz="2000" u="sng" spc="-10" dirty="0" smtClean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Demand</a:t>
            </a:r>
            <a:endParaRPr lang="en-US" sz="2000" u="sng" spc="-10" dirty="0" smtClean="0">
              <a:uFill>
                <a:solidFill>
                  <a:srgbClr val="000000"/>
                </a:solidFill>
              </a:uFill>
              <a:latin typeface="Arial Black"/>
              <a:cs typeface="Arial Black"/>
            </a:endParaRPr>
          </a:p>
          <a:p>
            <a:pPr marL="323215" indent="-310515">
              <a:spcBef>
                <a:spcPts val="1680"/>
              </a:spcBef>
              <a:buClr>
                <a:schemeClr val="accent1">
                  <a:lumMod val="75000"/>
                </a:schemeClr>
              </a:buClr>
              <a:buSzPct val="92857"/>
              <a:buFont typeface="Tahoma"/>
              <a:buChar char="●"/>
              <a:tabLst>
                <a:tab pos="323215" algn="l"/>
              </a:tabLst>
            </a:pPr>
            <a:r>
              <a:rPr sz="2000" spc="-20" dirty="0" smtClean="0">
                <a:latin typeface="Arial MT"/>
                <a:cs typeface="Arial MT"/>
              </a:rPr>
              <a:t>Buy </a:t>
            </a:r>
            <a:r>
              <a:rPr sz="2000" spc="-20" dirty="0">
                <a:latin typeface="Arial MT"/>
                <a:cs typeface="Arial MT"/>
              </a:rPr>
              <a:t>orders</a:t>
            </a:r>
          </a:p>
          <a:p>
            <a:pPr marL="285750" indent="-285750">
              <a:spcBef>
                <a:spcPts val="1270"/>
              </a:spcBef>
              <a:buClr>
                <a:schemeClr val="accent1">
                  <a:lumMod val="75000"/>
                </a:schemeClr>
              </a:buClr>
              <a:buFont typeface="Tahoma"/>
              <a:buChar char="●"/>
            </a:pPr>
            <a:endParaRPr sz="2000" spc="-20" dirty="0">
              <a:latin typeface="Arial MT"/>
              <a:cs typeface="Arial MT"/>
            </a:endParaRPr>
          </a:p>
          <a:p>
            <a:pPr marL="323215" indent="-310515">
              <a:buClr>
                <a:schemeClr val="accent1">
                  <a:lumMod val="75000"/>
                </a:schemeClr>
              </a:buClr>
              <a:buSzPct val="92857"/>
              <a:buFont typeface="Tahoma"/>
              <a:buChar char="●"/>
              <a:tabLst>
                <a:tab pos="323215" algn="l"/>
              </a:tabLst>
            </a:pPr>
            <a:r>
              <a:rPr sz="2000" spc="-20" dirty="0">
                <a:latin typeface="Arial MT"/>
                <a:cs typeface="Arial MT"/>
              </a:rPr>
              <a:t>Buy orders &gt; Sell orders</a:t>
            </a:r>
          </a:p>
          <a:p>
            <a:pPr>
              <a:spcBef>
                <a:spcPts val="70"/>
              </a:spcBef>
              <a:buClr>
                <a:schemeClr val="accent1">
                  <a:lumMod val="75000"/>
                </a:schemeClr>
              </a:buClr>
            </a:pPr>
            <a:endParaRPr sz="2000" spc="-20" dirty="0">
              <a:latin typeface="Arial MT"/>
              <a:cs typeface="Arial MT"/>
            </a:endParaRPr>
          </a:p>
          <a:p>
            <a:pPr marL="323215" indent="-310515">
              <a:buClr>
                <a:schemeClr val="accent1">
                  <a:lumMod val="75000"/>
                </a:schemeClr>
              </a:buClr>
              <a:buSzPct val="92857"/>
              <a:buFont typeface="Tahoma"/>
              <a:buChar char="●"/>
              <a:tabLst>
                <a:tab pos="323215" algn="l"/>
              </a:tabLst>
            </a:pPr>
            <a:r>
              <a:rPr sz="2000" spc="-20" dirty="0">
                <a:latin typeface="Arial MT"/>
                <a:cs typeface="Arial MT"/>
              </a:rPr>
              <a:t>Buyers are </a:t>
            </a:r>
            <a:r>
              <a:rPr sz="2000" spc="-20" dirty="0" smtClean="0">
                <a:latin typeface="Arial MT"/>
                <a:cs typeface="Arial MT"/>
              </a:rPr>
              <a:t>dominant</a:t>
            </a:r>
            <a:endParaRPr lang="en-US" sz="2000" spc="-20" dirty="0" smtClean="0">
              <a:latin typeface="Arial MT"/>
              <a:cs typeface="Arial MT"/>
            </a:endParaRPr>
          </a:p>
          <a:p>
            <a:pPr>
              <a:spcBef>
                <a:spcPts val="70"/>
              </a:spcBef>
              <a:buClr>
                <a:schemeClr val="accent1">
                  <a:lumMod val="75000"/>
                </a:schemeClr>
              </a:buClr>
            </a:pPr>
            <a:endParaRPr sz="2000" spc="-20" dirty="0">
              <a:latin typeface="Arial MT"/>
              <a:cs typeface="Arial MT"/>
            </a:endParaRPr>
          </a:p>
          <a:p>
            <a:pPr marL="323215" indent="-310515">
              <a:spcBef>
                <a:spcPts val="5"/>
              </a:spcBef>
              <a:buClr>
                <a:schemeClr val="accent1">
                  <a:lumMod val="75000"/>
                </a:schemeClr>
              </a:buClr>
              <a:buSzPct val="92857"/>
              <a:buFont typeface="Tahoma"/>
              <a:buChar char="●"/>
              <a:tabLst>
                <a:tab pos="323215" algn="l"/>
              </a:tabLst>
            </a:pPr>
            <a:r>
              <a:rPr sz="2000" spc="-20" dirty="0">
                <a:latin typeface="Arial MT"/>
                <a:cs typeface="Arial MT"/>
              </a:rPr>
              <a:t>Increase in prices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45608" y="2196935"/>
            <a:ext cx="59377" cy="4138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53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0803" y="2580131"/>
            <a:ext cx="2116064" cy="1065521"/>
          </a:xfrm>
          <a:prstGeom prst="rect">
            <a:avLst/>
          </a:prstGeom>
        </p:spPr>
      </p:pic>
      <p:grpSp>
        <p:nvGrpSpPr>
          <p:cNvPr id="3" name="object 4"/>
          <p:cNvGrpSpPr/>
          <p:nvPr/>
        </p:nvGrpSpPr>
        <p:grpSpPr>
          <a:xfrm>
            <a:off x="7719441" y="2474785"/>
            <a:ext cx="2156460" cy="1148080"/>
            <a:chOff x="6122289" y="2096833"/>
            <a:chExt cx="2156460" cy="1148080"/>
          </a:xfrm>
        </p:grpSpPr>
        <p:sp>
          <p:nvSpPr>
            <p:cNvPr id="4" name="object 5"/>
            <p:cNvSpPr/>
            <p:nvPr/>
          </p:nvSpPr>
          <p:spPr>
            <a:xfrm>
              <a:off x="6131814" y="2480309"/>
              <a:ext cx="2137410" cy="1905"/>
            </a:xfrm>
            <a:custGeom>
              <a:avLst/>
              <a:gdLst/>
              <a:ahLst/>
              <a:cxnLst/>
              <a:rect l="l" t="t" r="r" b="b"/>
              <a:pathLst>
                <a:path w="2137409" h="1905">
                  <a:moveTo>
                    <a:pt x="2136902" y="1777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58585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/>
            <p:cNvSpPr/>
            <p:nvPr/>
          </p:nvSpPr>
          <p:spPr>
            <a:xfrm>
              <a:off x="7406640" y="2101595"/>
              <a:ext cx="738505" cy="1138555"/>
            </a:xfrm>
            <a:custGeom>
              <a:avLst/>
              <a:gdLst/>
              <a:ahLst/>
              <a:cxnLst/>
              <a:rect l="l" t="t" r="r" b="b"/>
              <a:pathLst>
                <a:path w="738504" h="1138555">
                  <a:moveTo>
                    <a:pt x="738504" y="0"/>
                  </a:moveTo>
                  <a:lnTo>
                    <a:pt x="243839" y="1137539"/>
                  </a:lnTo>
                </a:path>
                <a:path w="738504" h="1138555">
                  <a:moveTo>
                    <a:pt x="244220" y="1138174"/>
                  </a:moveTo>
                  <a:lnTo>
                    <a:pt x="0" y="377952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4413" y="2232659"/>
              <a:ext cx="76200" cy="244347"/>
            </a:xfrm>
            <a:prstGeom prst="rect">
              <a:avLst/>
            </a:prstGeom>
          </p:spPr>
        </p:pic>
      </p:grpSp>
      <p:sp>
        <p:nvSpPr>
          <p:cNvPr id="7" name="object 8"/>
          <p:cNvSpPr txBox="1"/>
          <p:nvPr/>
        </p:nvSpPr>
        <p:spPr>
          <a:xfrm>
            <a:off x="8508619" y="2508631"/>
            <a:ext cx="53530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 MT"/>
                <a:cs typeface="Arial MT"/>
              </a:rPr>
              <a:t>NECKLINE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9"/>
          <p:cNvSpPr/>
          <p:nvPr/>
        </p:nvSpPr>
        <p:spPr>
          <a:xfrm>
            <a:off x="7741919" y="2479547"/>
            <a:ext cx="1264285" cy="1188720"/>
          </a:xfrm>
          <a:custGeom>
            <a:avLst/>
            <a:gdLst/>
            <a:ahLst/>
            <a:cxnLst/>
            <a:rect l="l" t="t" r="r" b="b"/>
            <a:pathLst>
              <a:path w="1264284" h="1188720">
                <a:moveTo>
                  <a:pt x="757047" y="359664"/>
                </a:moveTo>
                <a:lnTo>
                  <a:pt x="469391" y="1143000"/>
                </a:lnTo>
              </a:path>
              <a:path w="1264284" h="1188720">
                <a:moveTo>
                  <a:pt x="473456" y="1137031"/>
                </a:moveTo>
                <a:lnTo>
                  <a:pt x="0" y="0"/>
                </a:lnTo>
              </a:path>
              <a:path w="1264284" h="1188720">
                <a:moveTo>
                  <a:pt x="1263777" y="387096"/>
                </a:moveTo>
                <a:lnTo>
                  <a:pt x="999743" y="1188339"/>
                </a:lnTo>
              </a:path>
              <a:path w="1264284" h="1188720">
                <a:moveTo>
                  <a:pt x="1002284" y="1183386"/>
                </a:moveTo>
                <a:lnTo>
                  <a:pt x="743712" y="371856"/>
                </a:lnTo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/>
          <p:cNvSpPr txBox="1"/>
          <p:nvPr/>
        </p:nvSpPr>
        <p:spPr>
          <a:xfrm>
            <a:off x="7807198" y="3699763"/>
            <a:ext cx="110871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8815" algn="l"/>
              </a:tabLst>
            </a:pPr>
            <a:r>
              <a:rPr sz="800" spc="-10" dirty="0">
                <a:latin typeface="Arial MT"/>
                <a:cs typeface="Arial MT"/>
              </a:rPr>
              <a:t>Bottom-</a:t>
            </a:r>
            <a:r>
              <a:rPr sz="800" spc="-50" dirty="0">
                <a:latin typeface="Arial MT"/>
                <a:cs typeface="Arial MT"/>
              </a:rPr>
              <a:t>1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10" dirty="0">
                <a:latin typeface="Arial MT"/>
                <a:cs typeface="Arial MT"/>
              </a:rPr>
              <a:t>Bottom-</a:t>
            </a:r>
            <a:r>
              <a:rPr sz="800" spc="-50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9147809" y="3699763"/>
            <a:ext cx="441959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 MT"/>
                <a:cs typeface="Arial MT"/>
              </a:rPr>
              <a:t>Bottom-</a:t>
            </a:r>
            <a:r>
              <a:rPr sz="800" spc="-50" dirty="0"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11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25627" y="2406840"/>
            <a:ext cx="2426005" cy="1240075"/>
          </a:xfrm>
          <a:prstGeom prst="rect">
            <a:avLst/>
          </a:prstGeom>
        </p:spPr>
      </p:pic>
      <p:sp>
        <p:nvSpPr>
          <p:cNvPr id="12" name="object 13"/>
          <p:cNvSpPr txBox="1"/>
          <p:nvPr/>
        </p:nvSpPr>
        <p:spPr>
          <a:xfrm>
            <a:off x="2508605" y="4030472"/>
            <a:ext cx="19519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Inverse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Head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Shoulders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4"/>
          <p:cNvSpPr txBox="1"/>
          <p:nvPr/>
        </p:nvSpPr>
        <p:spPr>
          <a:xfrm>
            <a:off x="5561456" y="4030472"/>
            <a:ext cx="1034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Double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Bottom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5"/>
          <p:cNvSpPr txBox="1"/>
          <p:nvPr/>
        </p:nvSpPr>
        <p:spPr>
          <a:xfrm>
            <a:off x="8338820" y="4030472"/>
            <a:ext cx="932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Triple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Bottom</a:t>
            </a:r>
            <a:endParaRPr sz="12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614540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/>
          <p:cNvGrpSpPr/>
          <p:nvPr/>
        </p:nvGrpSpPr>
        <p:grpSpPr>
          <a:xfrm>
            <a:off x="2583206" y="3064573"/>
            <a:ext cx="4752340" cy="1911350"/>
            <a:chOff x="742214" y="2479357"/>
            <a:chExt cx="4752340" cy="1911350"/>
          </a:xfrm>
        </p:grpSpPr>
        <p:sp>
          <p:nvSpPr>
            <p:cNvPr id="3" name="object 4"/>
            <p:cNvSpPr/>
            <p:nvPr/>
          </p:nvSpPr>
          <p:spPr>
            <a:xfrm>
              <a:off x="742214" y="2794984"/>
              <a:ext cx="2138680" cy="1595755"/>
            </a:xfrm>
            <a:custGeom>
              <a:avLst/>
              <a:gdLst/>
              <a:ahLst/>
              <a:cxnLst/>
              <a:rect l="l" t="t" r="r" b="b"/>
              <a:pathLst>
                <a:path w="2138680" h="1595754">
                  <a:moveTo>
                    <a:pt x="39758" y="1519486"/>
                  </a:moveTo>
                  <a:lnTo>
                    <a:pt x="25312" y="1521656"/>
                  </a:lnTo>
                  <a:lnTo>
                    <a:pt x="12738" y="1529084"/>
                  </a:lnTo>
                  <a:lnTo>
                    <a:pt x="3668" y="1541189"/>
                  </a:lnTo>
                  <a:lnTo>
                    <a:pt x="0" y="1555872"/>
                  </a:lnTo>
                  <a:lnTo>
                    <a:pt x="2170" y="1570315"/>
                  </a:lnTo>
                  <a:lnTo>
                    <a:pt x="9598" y="1582889"/>
                  </a:lnTo>
                  <a:lnTo>
                    <a:pt x="21702" y="1591964"/>
                  </a:lnTo>
                  <a:lnTo>
                    <a:pt x="36387" y="1595632"/>
                  </a:lnTo>
                  <a:lnTo>
                    <a:pt x="50833" y="1593461"/>
                  </a:lnTo>
                  <a:lnTo>
                    <a:pt x="63407" y="1586029"/>
                  </a:lnTo>
                  <a:lnTo>
                    <a:pt x="72477" y="1573917"/>
                  </a:lnTo>
                  <a:lnTo>
                    <a:pt x="75883" y="1560290"/>
                  </a:lnTo>
                  <a:lnTo>
                    <a:pt x="43813" y="1560290"/>
                  </a:lnTo>
                  <a:lnTo>
                    <a:pt x="32332" y="1554829"/>
                  </a:lnTo>
                  <a:lnTo>
                    <a:pt x="48109" y="1521656"/>
                  </a:lnTo>
                  <a:lnTo>
                    <a:pt x="48445" y="1521656"/>
                  </a:lnTo>
                  <a:lnTo>
                    <a:pt x="39758" y="1519486"/>
                  </a:lnTo>
                  <a:close/>
                </a:path>
                <a:path w="2138680" h="1595754">
                  <a:moveTo>
                    <a:pt x="284961" y="1030128"/>
                  </a:moveTo>
                  <a:lnTo>
                    <a:pt x="281252" y="1031525"/>
                  </a:lnTo>
                  <a:lnTo>
                    <a:pt x="279766" y="1034573"/>
                  </a:lnTo>
                  <a:lnTo>
                    <a:pt x="32332" y="1554829"/>
                  </a:lnTo>
                  <a:lnTo>
                    <a:pt x="43813" y="1560290"/>
                  </a:lnTo>
                  <a:lnTo>
                    <a:pt x="59627" y="1527039"/>
                  </a:lnTo>
                  <a:lnTo>
                    <a:pt x="54443" y="1523155"/>
                  </a:lnTo>
                  <a:lnTo>
                    <a:pt x="48445" y="1521656"/>
                  </a:lnTo>
                  <a:lnTo>
                    <a:pt x="62187" y="1521656"/>
                  </a:lnTo>
                  <a:lnTo>
                    <a:pt x="288581" y="1045640"/>
                  </a:lnTo>
                  <a:lnTo>
                    <a:pt x="282903" y="1043082"/>
                  </a:lnTo>
                  <a:lnTo>
                    <a:pt x="291247" y="1040034"/>
                  </a:lnTo>
                  <a:lnTo>
                    <a:pt x="306996" y="1040034"/>
                  </a:lnTo>
                  <a:lnTo>
                    <a:pt x="284961" y="1030128"/>
                  </a:lnTo>
                  <a:close/>
                </a:path>
                <a:path w="2138680" h="1595754">
                  <a:moveTo>
                    <a:pt x="59627" y="1527039"/>
                  </a:moveTo>
                  <a:lnTo>
                    <a:pt x="43813" y="1560290"/>
                  </a:lnTo>
                  <a:lnTo>
                    <a:pt x="75883" y="1560290"/>
                  </a:lnTo>
                  <a:lnTo>
                    <a:pt x="76146" y="1559240"/>
                  </a:lnTo>
                  <a:lnTo>
                    <a:pt x="73975" y="1544797"/>
                  </a:lnTo>
                  <a:lnTo>
                    <a:pt x="66548" y="1532224"/>
                  </a:lnTo>
                  <a:lnTo>
                    <a:pt x="59627" y="1527039"/>
                  </a:lnTo>
                  <a:close/>
                </a:path>
                <a:path w="2138680" h="1595754">
                  <a:moveTo>
                    <a:pt x="62187" y="1521656"/>
                  </a:moveTo>
                  <a:lnTo>
                    <a:pt x="48445" y="1521656"/>
                  </a:lnTo>
                  <a:lnTo>
                    <a:pt x="54443" y="1523155"/>
                  </a:lnTo>
                  <a:lnTo>
                    <a:pt x="59627" y="1527039"/>
                  </a:lnTo>
                  <a:lnTo>
                    <a:pt x="62187" y="1521656"/>
                  </a:lnTo>
                  <a:close/>
                </a:path>
                <a:path w="2138680" h="1595754">
                  <a:moveTo>
                    <a:pt x="306996" y="1040034"/>
                  </a:moveTo>
                  <a:lnTo>
                    <a:pt x="291247" y="1040034"/>
                  </a:lnTo>
                  <a:lnTo>
                    <a:pt x="288581" y="1045640"/>
                  </a:lnTo>
                  <a:lnTo>
                    <a:pt x="814424" y="1282579"/>
                  </a:lnTo>
                  <a:lnTo>
                    <a:pt x="816075" y="1283341"/>
                  </a:lnTo>
                  <a:lnTo>
                    <a:pt x="817950" y="1283341"/>
                  </a:lnTo>
                  <a:lnTo>
                    <a:pt x="819699" y="1282579"/>
                  </a:lnTo>
                  <a:lnTo>
                    <a:pt x="821409" y="1281766"/>
                  </a:lnTo>
                  <a:lnTo>
                    <a:pt x="822679" y="1280306"/>
                  </a:lnTo>
                  <a:lnTo>
                    <a:pt x="824177" y="1275048"/>
                  </a:lnTo>
                  <a:lnTo>
                    <a:pt x="810995" y="1275048"/>
                  </a:lnTo>
                  <a:lnTo>
                    <a:pt x="813000" y="1268009"/>
                  </a:lnTo>
                  <a:lnTo>
                    <a:pt x="306996" y="1040034"/>
                  </a:lnTo>
                  <a:close/>
                </a:path>
                <a:path w="2138680" h="1595754">
                  <a:moveTo>
                    <a:pt x="813000" y="1268009"/>
                  </a:moveTo>
                  <a:lnTo>
                    <a:pt x="810995" y="1275048"/>
                  </a:lnTo>
                  <a:lnTo>
                    <a:pt x="819631" y="1270996"/>
                  </a:lnTo>
                  <a:lnTo>
                    <a:pt x="813000" y="1268009"/>
                  </a:lnTo>
                  <a:close/>
                </a:path>
                <a:path w="2138680" h="1595754">
                  <a:moveTo>
                    <a:pt x="991335" y="659034"/>
                  </a:moveTo>
                  <a:lnTo>
                    <a:pt x="987271" y="660304"/>
                  </a:lnTo>
                  <a:lnTo>
                    <a:pt x="985620" y="661955"/>
                  </a:lnTo>
                  <a:lnTo>
                    <a:pt x="985112" y="663987"/>
                  </a:lnTo>
                  <a:lnTo>
                    <a:pt x="813000" y="1268009"/>
                  </a:lnTo>
                  <a:lnTo>
                    <a:pt x="819631" y="1270996"/>
                  </a:lnTo>
                  <a:lnTo>
                    <a:pt x="810995" y="1275048"/>
                  </a:lnTo>
                  <a:lnTo>
                    <a:pt x="824177" y="1275048"/>
                  </a:lnTo>
                  <a:lnTo>
                    <a:pt x="994629" y="676804"/>
                  </a:lnTo>
                  <a:lnTo>
                    <a:pt x="987144" y="670591"/>
                  </a:lnTo>
                  <a:lnTo>
                    <a:pt x="997304" y="667416"/>
                  </a:lnTo>
                  <a:lnTo>
                    <a:pt x="1003228" y="667416"/>
                  </a:lnTo>
                  <a:lnTo>
                    <a:pt x="995272" y="660812"/>
                  </a:lnTo>
                  <a:lnTo>
                    <a:pt x="993621" y="659415"/>
                  </a:lnTo>
                  <a:lnTo>
                    <a:pt x="991335" y="659034"/>
                  </a:lnTo>
                  <a:close/>
                </a:path>
                <a:path w="2138680" h="1595754">
                  <a:moveTo>
                    <a:pt x="291247" y="1040034"/>
                  </a:moveTo>
                  <a:lnTo>
                    <a:pt x="282903" y="1043082"/>
                  </a:lnTo>
                  <a:lnTo>
                    <a:pt x="288581" y="1045640"/>
                  </a:lnTo>
                  <a:lnTo>
                    <a:pt x="291247" y="1040034"/>
                  </a:lnTo>
                  <a:close/>
                </a:path>
                <a:path w="2138680" h="1595754">
                  <a:moveTo>
                    <a:pt x="1003228" y="667416"/>
                  </a:moveTo>
                  <a:lnTo>
                    <a:pt x="997304" y="667416"/>
                  </a:lnTo>
                  <a:lnTo>
                    <a:pt x="994629" y="676804"/>
                  </a:lnTo>
                  <a:lnTo>
                    <a:pt x="1336902" y="960913"/>
                  </a:lnTo>
                  <a:lnTo>
                    <a:pt x="1338934" y="961421"/>
                  </a:lnTo>
                  <a:lnTo>
                    <a:pt x="1340839" y="960913"/>
                  </a:lnTo>
                  <a:lnTo>
                    <a:pt x="1342744" y="960532"/>
                  </a:lnTo>
                  <a:lnTo>
                    <a:pt x="1344395" y="959135"/>
                  </a:lnTo>
                  <a:lnTo>
                    <a:pt x="1345157" y="957357"/>
                  </a:lnTo>
                  <a:lnTo>
                    <a:pt x="1347545" y="952150"/>
                  </a:lnTo>
                  <a:lnTo>
                    <a:pt x="1333600" y="952150"/>
                  </a:lnTo>
                  <a:lnTo>
                    <a:pt x="1337090" y="944539"/>
                  </a:lnTo>
                  <a:lnTo>
                    <a:pt x="1003228" y="667416"/>
                  </a:lnTo>
                  <a:close/>
                </a:path>
                <a:path w="2138680" h="1595754">
                  <a:moveTo>
                    <a:pt x="1337090" y="944539"/>
                  </a:moveTo>
                  <a:lnTo>
                    <a:pt x="1333600" y="952150"/>
                  </a:lnTo>
                  <a:lnTo>
                    <a:pt x="1343506" y="949864"/>
                  </a:lnTo>
                  <a:lnTo>
                    <a:pt x="1337090" y="944539"/>
                  </a:lnTo>
                  <a:close/>
                </a:path>
                <a:path w="2138680" h="1595754">
                  <a:moveTo>
                    <a:pt x="1623668" y="328834"/>
                  </a:moveTo>
                  <a:lnTo>
                    <a:pt x="1621890" y="329342"/>
                  </a:lnTo>
                  <a:lnTo>
                    <a:pt x="1619985" y="329723"/>
                  </a:lnTo>
                  <a:lnTo>
                    <a:pt x="1618461" y="330993"/>
                  </a:lnTo>
                  <a:lnTo>
                    <a:pt x="1617699" y="332771"/>
                  </a:lnTo>
                  <a:lnTo>
                    <a:pt x="1337090" y="944539"/>
                  </a:lnTo>
                  <a:lnTo>
                    <a:pt x="1343506" y="949864"/>
                  </a:lnTo>
                  <a:lnTo>
                    <a:pt x="1333600" y="952150"/>
                  </a:lnTo>
                  <a:lnTo>
                    <a:pt x="1347545" y="952150"/>
                  </a:lnTo>
                  <a:lnTo>
                    <a:pt x="1626095" y="344995"/>
                  </a:lnTo>
                  <a:lnTo>
                    <a:pt x="1619858" y="340645"/>
                  </a:lnTo>
                  <a:lnTo>
                    <a:pt x="1629256" y="338105"/>
                  </a:lnTo>
                  <a:lnTo>
                    <a:pt x="1638388" y="338105"/>
                  </a:lnTo>
                  <a:lnTo>
                    <a:pt x="1627097" y="330231"/>
                  </a:lnTo>
                  <a:lnTo>
                    <a:pt x="1625573" y="329088"/>
                  </a:lnTo>
                  <a:lnTo>
                    <a:pt x="1623668" y="328834"/>
                  </a:lnTo>
                  <a:close/>
                </a:path>
                <a:path w="2138680" h="1595754">
                  <a:moveTo>
                    <a:pt x="997304" y="667416"/>
                  </a:moveTo>
                  <a:lnTo>
                    <a:pt x="987144" y="670591"/>
                  </a:lnTo>
                  <a:lnTo>
                    <a:pt x="994629" y="676804"/>
                  </a:lnTo>
                  <a:lnTo>
                    <a:pt x="997304" y="667416"/>
                  </a:lnTo>
                  <a:close/>
                </a:path>
                <a:path w="2138680" h="1595754">
                  <a:moveTo>
                    <a:pt x="1638388" y="338105"/>
                  </a:moveTo>
                  <a:lnTo>
                    <a:pt x="1629256" y="338105"/>
                  </a:lnTo>
                  <a:lnTo>
                    <a:pt x="1626095" y="344995"/>
                  </a:lnTo>
                  <a:lnTo>
                    <a:pt x="1905608" y="539908"/>
                  </a:lnTo>
                  <a:lnTo>
                    <a:pt x="1907640" y="540289"/>
                  </a:lnTo>
                  <a:lnTo>
                    <a:pt x="1909418" y="539654"/>
                  </a:lnTo>
                  <a:lnTo>
                    <a:pt x="1911323" y="539146"/>
                  </a:lnTo>
                  <a:lnTo>
                    <a:pt x="1912847" y="537749"/>
                  </a:lnTo>
                  <a:lnTo>
                    <a:pt x="1913482" y="535844"/>
                  </a:lnTo>
                  <a:lnTo>
                    <a:pt x="1915258" y="531272"/>
                  </a:lnTo>
                  <a:lnTo>
                    <a:pt x="1901671" y="531272"/>
                  </a:lnTo>
                  <a:lnTo>
                    <a:pt x="1904593" y="523747"/>
                  </a:lnTo>
                  <a:lnTo>
                    <a:pt x="1638388" y="338105"/>
                  </a:lnTo>
                  <a:close/>
                </a:path>
                <a:path w="2138680" h="1595754">
                  <a:moveTo>
                    <a:pt x="1904593" y="523747"/>
                  </a:moveTo>
                  <a:lnTo>
                    <a:pt x="1901671" y="531272"/>
                  </a:lnTo>
                  <a:lnTo>
                    <a:pt x="1911196" y="528351"/>
                  </a:lnTo>
                  <a:lnTo>
                    <a:pt x="1904593" y="523747"/>
                  </a:lnTo>
                  <a:close/>
                </a:path>
                <a:path w="2138680" h="1595754">
                  <a:moveTo>
                    <a:pt x="2080740" y="70184"/>
                  </a:moveTo>
                  <a:lnTo>
                    <a:pt x="1904593" y="523747"/>
                  </a:lnTo>
                  <a:lnTo>
                    <a:pt x="1911196" y="528351"/>
                  </a:lnTo>
                  <a:lnTo>
                    <a:pt x="1901671" y="531272"/>
                  </a:lnTo>
                  <a:lnTo>
                    <a:pt x="1915258" y="531272"/>
                  </a:lnTo>
                  <a:lnTo>
                    <a:pt x="2092652" y="74801"/>
                  </a:lnTo>
                  <a:lnTo>
                    <a:pt x="2086202" y="73691"/>
                  </a:lnTo>
                  <a:lnTo>
                    <a:pt x="2080740" y="70184"/>
                  </a:lnTo>
                  <a:close/>
                </a:path>
                <a:path w="2138680" h="1595754">
                  <a:moveTo>
                    <a:pt x="1629256" y="338105"/>
                  </a:moveTo>
                  <a:lnTo>
                    <a:pt x="1619858" y="340645"/>
                  </a:lnTo>
                  <a:lnTo>
                    <a:pt x="1626095" y="344995"/>
                  </a:lnTo>
                  <a:lnTo>
                    <a:pt x="1629256" y="338105"/>
                  </a:lnTo>
                  <a:close/>
                </a:path>
                <a:path w="2138680" h="1595754">
                  <a:moveTo>
                    <a:pt x="2137909" y="35845"/>
                  </a:moveTo>
                  <a:lnTo>
                    <a:pt x="2094076" y="35845"/>
                  </a:lnTo>
                  <a:lnTo>
                    <a:pt x="2106014" y="40417"/>
                  </a:lnTo>
                  <a:lnTo>
                    <a:pt x="2092652" y="74801"/>
                  </a:lnTo>
                  <a:lnTo>
                    <a:pt x="2135605" y="51974"/>
                  </a:lnTo>
                  <a:lnTo>
                    <a:pt x="2138176" y="37022"/>
                  </a:lnTo>
                  <a:lnTo>
                    <a:pt x="2137909" y="35845"/>
                  </a:lnTo>
                  <a:close/>
                </a:path>
                <a:path w="2138680" h="1595754">
                  <a:moveTo>
                    <a:pt x="2094076" y="35845"/>
                  </a:moveTo>
                  <a:lnTo>
                    <a:pt x="2080740" y="70184"/>
                  </a:lnTo>
                  <a:lnTo>
                    <a:pt x="2086202" y="73691"/>
                  </a:lnTo>
                  <a:lnTo>
                    <a:pt x="2092652" y="74801"/>
                  </a:lnTo>
                  <a:lnTo>
                    <a:pt x="2106014" y="40417"/>
                  </a:lnTo>
                  <a:lnTo>
                    <a:pt x="2094076" y="35845"/>
                  </a:lnTo>
                  <a:close/>
                </a:path>
                <a:path w="2138680" h="1595754">
                  <a:moveTo>
                    <a:pt x="2098935" y="0"/>
                  </a:moveTo>
                  <a:lnTo>
                    <a:pt x="2084662" y="3238"/>
                  </a:lnTo>
                  <a:lnTo>
                    <a:pt x="2072650" y="11572"/>
                  </a:lnTo>
                  <a:lnTo>
                    <a:pt x="2064485" y="24288"/>
                  </a:lnTo>
                  <a:lnTo>
                    <a:pt x="2061913" y="39241"/>
                  </a:lnTo>
                  <a:lnTo>
                    <a:pt x="2065151" y="53514"/>
                  </a:lnTo>
                  <a:lnTo>
                    <a:pt x="2073486" y="65526"/>
                  </a:lnTo>
                  <a:lnTo>
                    <a:pt x="2080740" y="70184"/>
                  </a:lnTo>
                  <a:lnTo>
                    <a:pt x="2094076" y="35845"/>
                  </a:lnTo>
                  <a:lnTo>
                    <a:pt x="2137909" y="35845"/>
                  </a:lnTo>
                  <a:lnTo>
                    <a:pt x="2134938" y="22748"/>
                  </a:lnTo>
                  <a:lnTo>
                    <a:pt x="2126603" y="10737"/>
                  </a:lnTo>
                  <a:lnTo>
                    <a:pt x="2113888" y="2571"/>
                  </a:lnTo>
                  <a:lnTo>
                    <a:pt x="209893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5"/>
            <p:cNvSpPr/>
            <p:nvPr/>
          </p:nvSpPr>
          <p:spPr>
            <a:xfrm>
              <a:off x="2842260" y="2484120"/>
              <a:ext cx="2647315" cy="441959"/>
            </a:xfrm>
            <a:custGeom>
              <a:avLst/>
              <a:gdLst/>
              <a:ahLst/>
              <a:cxnLst/>
              <a:rect l="l" t="t" r="r" b="b"/>
              <a:pathLst>
                <a:path w="2647315" h="441960">
                  <a:moveTo>
                    <a:pt x="2647188" y="0"/>
                  </a:moveTo>
                  <a:lnTo>
                    <a:pt x="0" y="0"/>
                  </a:lnTo>
                  <a:lnTo>
                    <a:pt x="0" y="441959"/>
                  </a:lnTo>
                  <a:lnTo>
                    <a:pt x="2647188" y="441959"/>
                  </a:lnTo>
                  <a:lnTo>
                    <a:pt x="2647188" y="0"/>
                  </a:lnTo>
                  <a:close/>
                </a:path>
              </a:pathLst>
            </a:custGeom>
            <a:solidFill>
              <a:srgbClr val="D9EA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/>
            <p:cNvSpPr/>
            <p:nvPr/>
          </p:nvSpPr>
          <p:spPr>
            <a:xfrm>
              <a:off x="2842260" y="2484120"/>
              <a:ext cx="2647315" cy="441959"/>
            </a:xfrm>
            <a:custGeom>
              <a:avLst/>
              <a:gdLst/>
              <a:ahLst/>
              <a:cxnLst/>
              <a:rect l="l" t="t" r="r" b="b"/>
              <a:pathLst>
                <a:path w="2647315" h="441960">
                  <a:moveTo>
                    <a:pt x="0" y="441959"/>
                  </a:moveTo>
                  <a:lnTo>
                    <a:pt x="2647188" y="441959"/>
                  </a:lnTo>
                  <a:lnTo>
                    <a:pt x="2647188" y="0"/>
                  </a:lnTo>
                  <a:lnTo>
                    <a:pt x="0" y="0"/>
                  </a:lnTo>
                  <a:lnTo>
                    <a:pt x="0" y="441959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7"/>
          <p:cNvSpPr txBox="1"/>
          <p:nvPr/>
        </p:nvSpPr>
        <p:spPr>
          <a:xfrm>
            <a:off x="4952746" y="3135630"/>
            <a:ext cx="210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Continuation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Pattern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8"/>
          <p:cNvSpPr/>
          <p:nvPr/>
        </p:nvSpPr>
        <p:spPr>
          <a:xfrm>
            <a:off x="2977540" y="3669792"/>
            <a:ext cx="2292350" cy="1456055"/>
          </a:xfrm>
          <a:custGeom>
            <a:avLst/>
            <a:gdLst/>
            <a:ahLst/>
            <a:cxnLst/>
            <a:rect l="l" t="t" r="r" b="b"/>
            <a:pathLst>
              <a:path w="2292350" h="1456054">
                <a:moveTo>
                  <a:pt x="2224298" y="35386"/>
                </a:moveTo>
                <a:lnTo>
                  <a:pt x="0" y="1444840"/>
                </a:lnTo>
                <a:lnTo>
                  <a:pt x="6807" y="1455559"/>
                </a:lnTo>
                <a:lnTo>
                  <a:pt x="2231139" y="46191"/>
                </a:lnTo>
                <a:lnTo>
                  <a:pt x="2224298" y="35386"/>
                </a:lnTo>
                <a:close/>
              </a:path>
              <a:path w="2292350" h="1456054">
                <a:moveTo>
                  <a:pt x="2274875" y="28575"/>
                </a:moveTo>
                <a:lnTo>
                  <a:pt x="2235047" y="28575"/>
                </a:lnTo>
                <a:lnTo>
                  <a:pt x="2241905" y="39369"/>
                </a:lnTo>
                <a:lnTo>
                  <a:pt x="2231139" y="46191"/>
                </a:lnTo>
                <a:lnTo>
                  <a:pt x="2248128" y="73025"/>
                </a:lnTo>
                <a:lnTo>
                  <a:pt x="2274875" y="28575"/>
                </a:lnTo>
                <a:close/>
              </a:path>
              <a:path w="2292350" h="1456054">
                <a:moveTo>
                  <a:pt x="2235047" y="28575"/>
                </a:moveTo>
                <a:lnTo>
                  <a:pt x="2224298" y="35386"/>
                </a:lnTo>
                <a:lnTo>
                  <a:pt x="2231139" y="46191"/>
                </a:lnTo>
                <a:lnTo>
                  <a:pt x="2241905" y="39369"/>
                </a:lnTo>
                <a:lnTo>
                  <a:pt x="2235047" y="28575"/>
                </a:lnTo>
                <a:close/>
              </a:path>
              <a:path w="2292350" h="1456054">
                <a:moveTo>
                  <a:pt x="2292070" y="0"/>
                </a:moveTo>
                <a:lnTo>
                  <a:pt x="2207361" y="8636"/>
                </a:lnTo>
                <a:lnTo>
                  <a:pt x="2224298" y="35386"/>
                </a:lnTo>
                <a:lnTo>
                  <a:pt x="2235047" y="28575"/>
                </a:lnTo>
                <a:lnTo>
                  <a:pt x="2274875" y="28575"/>
                </a:lnTo>
                <a:lnTo>
                  <a:pt x="229207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/>
          <p:cNvSpPr txBox="1"/>
          <p:nvPr/>
        </p:nvSpPr>
        <p:spPr>
          <a:xfrm>
            <a:off x="4240530" y="4410252"/>
            <a:ext cx="6597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Uptrend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10"/>
          <p:cNvSpPr/>
          <p:nvPr/>
        </p:nvSpPr>
        <p:spPr>
          <a:xfrm>
            <a:off x="7002805" y="1513306"/>
            <a:ext cx="2686685" cy="1707514"/>
          </a:xfrm>
          <a:custGeom>
            <a:avLst/>
            <a:gdLst/>
            <a:ahLst/>
            <a:cxnLst/>
            <a:rect l="l" t="t" r="r" b="b"/>
            <a:pathLst>
              <a:path w="2686684" h="1707514">
                <a:moveTo>
                  <a:pt x="2138172" y="37020"/>
                </a:moveTo>
                <a:lnTo>
                  <a:pt x="2113889" y="2565"/>
                </a:lnTo>
                <a:lnTo>
                  <a:pt x="2098929" y="0"/>
                </a:lnTo>
                <a:lnTo>
                  <a:pt x="2084654" y="3238"/>
                </a:lnTo>
                <a:lnTo>
                  <a:pt x="2072640" y="11569"/>
                </a:lnTo>
                <a:lnTo>
                  <a:pt x="2064486" y="24282"/>
                </a:lnTo>
                <a:lnTo>
                  <a:pt x="2061908" y="39243"/>
                </a:lnTo>
                <a:lnTo>
                  <a:pt x="2065147" y="53517"/>
                </a:lnTo>
                <a:lnTo>
                  <a:pt x="2073478" y="65532"/>
                </a:lnTo>
                <a:lnTo>
                  <a:pt x="2080729" y="70180"/>
                </a:lnTo>
                <a:lnTo>
                  <a:pt x="1904593" y="523748"/>
                </a:lnTo>
                <a:lnTo>
                  <a:pt x="1638388" y="338099"/>
                </a:lnTo>
                <a:lnTo>
                  <a:pt x="1627098" y="330225"/>
                </a:lnTo>
                <a:lnTo>
                  <a:pt x="1625574" y="329082"/>
                </a:lnTo>
                <a:lnTo>
                  <a:pt x="1623669" y="328828"/>
                </a:lnTo>
                <a:lnTo>
                  <a:pt x="1621891" y="329336"/>
                </a:lnTo>
                <a:lnTo>
                  <a:pt x="1619986" y="329717"/>
                </a:lnTo>
                <a:lnTo>
                  <a:pt x="1618462" y="330987"/>
                </a:lnTo>
                <a:lnTo>
                  <a:pt x="1617700" y="332765"/>
                </a:lnTo>
                <a:lnTo>
                  <a:pt x="1337081" y="944537"/>
                </a:lnTo>
                <a:lnTo>
                  <a:pt x="1003223" y="667410"/>
                </a:lnTo>
                <a:lnTo>
                  <a:pt x="995273" y="660806"/>
                </a:lnTo>
                <a:lnTo>
                  <a:pt x="993622" y="659409"/>
                </a:lnTo>
                <a:lnTo>
                  <a:pt x="991336" y="659028"/>
                </a:lnTo>
                <a:lnTo>
                  <a:pt x="987272" y="660298"/>
                </a:lnTo>
                <a:lnTo>
                  <a:pt x="985621" y="661949"/>
                </a:lnTo>
                <a:lnTo>
                  <a:pt x="985113" y="663981"/>
                </a:lnTo>
                <a:lnTo>
                  <a:pt x="812888" y="1268006"/>
                </a:lnTo>
                <a:lnTo>
                  <a:pt x="307009" y="1040028"/>
                </a:lnTo>
                <a:lnTo>
                  <a:pt x="288137" y="1031519"/>
                </a:lnTo>
                <a:lnTo>
                  <a:pt x="284962" y="1030122"/>
                </a:lnTo>
                <a:lnTo>
                  <a:pt x="281279" y="1031519"/>
                </a:lnTo>
                <a:lnTo>
                  <a:pt x="279755" y="1034567"/>
                </a:lnTo>
                <a:lnTo>
                  <a:pt x="48183" y="1521587"/>
                </a:lnTo>
                <a:lnTo>
                  <a:pt x="39751" y="1519491"/>
                </a:lnTo>
                <a:lnTo>
                  <a:pt x="25285" y="1521675"/>
                </a:lnTo>
                <a:lnTo>
                  <a:pt x="12712" y="1529105"/>
                </a:lnTo>
                <a:lnTo>
                  <a:pt x="3657" y="1541170"/>
                </a:lnTo>
                <a:lnTo>
                  <a:pt x="0" y="1555877"/>
                </a:lnTo>
                <a:lnTo>
                  <a:pt x="2197" y="1570342"/>
                </a:lnTo>
                <a:lnTo>
                  <a:pt x="9613" y="1582915"/>
                </a:lnTo>
                <a:lnTo>
                  <a:pt x="21691" y="1591970"/>
                </a:lnTo>
                <a:lnTo>
                  <a:pt x="36385" y="1595628"/>
                </a:lnTo>
                <a:lnTo>
                  <a:pt x="50850" y="1593430"/>
                </a:lnTo>
                <a:lnTo>
                  <a:pt x="63423" y="1586014"/>
                </a:lnTo>
                <a:lnTo>
                  <a:pt x="72491" y="1573936"/>
                </a:lnTo>
                <a:lnTo>
                  <a:pt x="75882" y="1560220"/>
                </a:lnTo>
                <a:lnTo>
                  <a:pt x="76136" y="1559242"/>
                </a:lnTo>
                <a:lnTo>
                  <a:pt x="73952" y="1544777"/>
                </a:lnTo>
                <a:lnTo>
                  <a:pt x="66522" y="1532204"/>
                </a:lnTo>
                <a:lnTo>
                  <a:pt x="59588" y="1526997"/>
                </a:lnTo>
                <a:lnTo>
                  <a:pt x="62115" y="1521675"/>
                </a:lnTo>
                <a:lnTo>
                  <a:pt x="288531" y="1045603"/>
                </a:lnTo>
                <a:lnTo>
                  <a:pt x="814425" y="1282598"/>
                </a:lnTo>
                <a:lnTo>
                  <a:pt x="816076" y="1283360"/>
                </a:lnTo>
                <a:lnTo>
                  <a:pt x="817981" y="1283360"/>
                </a:lnTo>
                <a:lnTo>
                  <a:pt x="819759" y="1282598"/>
                </a:lnTo>
                <a:lnTo>
                  <a:pt x="821410" y="1281709"/>
                </a:lnTo>
                <a:lnTo>
                  <a:pt x="822680" y="1280312"/>
                </a:lnTo>
                <a:lnTo>
                  <a:pt x="824153" y="1275105"/>
                </a:lnTo>
                <a:lnTo>
                  <a:pt x="994625" y="676808"/>
                </a:lnTo>
                <a:lnTo>
                  <a:pt x="1336903" y="960907"/>
                </a:lnTo>
                <a:lnTo>
                  <a:pt x="1338935" y="961415"/>
                </a:lnTo>
                <a:lnTo>
                  <a:pt x="1340840" y="960907"/>
                </a:lnTo>
                <a:lnTo>
                  <a:pt x="1342732" y="960526"/>
                </a:lnTo>
                <a:lnTo>
                  <a:pt x="1344383" y="959142"/>
                </a:lnTo>
                <a:lnTo>
                  <a:pt x="1345158" y="957351"/>
                </a:lnTo>
                <a:lnTo>
                  <a:pt x="1347546" y="952144"/>
                </a:lnTo>
                <a:lnTo>
                  <a:pt x="1626095" y="344995"/>
                </a:lnTo>
                <a:lnTo>
                  <a:pt x="1905609" y="539902"/>
                </a:lnTo>
                <a:lnTo>
                  <a:pt x="1907641" y="540283"/>
                </a:lnTo>
                <a:lnTo>
                  <a:pt x="1909419" y="539648"/>
                </a:lnTo>
                <a:lnTo>
                  <a:pt x="1911324" y="539140"/>
                </a:lnTo>
                <a:lnTo>
                  <a:pt x="1912848" y="537743"/>
                </a:lnTo>
                <a:lnTo>
                  <a:pt x="1913483" y="535838"/>
                </a:lnTo>
                <a:lnTo>
                  <a:pt x="1915248" y="531266"/>
                </a:lnTo>
                <a:lnTo>
                  <a:pt x="2092642" y="74803"/>
                </a:lnTo>
                <a:lnTo>
                  <a:pt x="2101151" y="76263"/>
                </a:lnTo>
                <a:lnTo>
                  <a:pt x="2115426" y="73025"/>
                </a:lnTo>
                <a:lnTo>
                  <a:pt x="2127440" y="64693"/>
                </a:lnTo>
                <a:lnTo>
                  <a:pt x="2135606" y="51968"/>
                </a:lnTo>
                <a:lnTo>
                  <a:pt x="2138172" y="37020"/>
                </a:lnTo>
                <a:close/>
              </a:path>
              <a:path w="2686684" h="1707514">
                <a:moveTo>
                  <a:pt x="2686405" y="251485"/>
                </a:moveTo>
                <a:lnTo>
                  <a:pt x="2601696" y="260121"/>
                </a:lnTo>
                <a:lnTo>
                  <a:pt x="2618625" y="286880"/>
                </a:lnTo>
                <a:lnTo>
                  <a:pt x="394309" y="1696364"/>
                </a:lnTo>
                <a:lnTo>
                  <a:pt x="401167" y="1707032"/>
                </a:lnTo>
                <a:lnTo>
                  <a:pt x="2625471" y="297688"/>
                </a:lnTo>
                <a:lnTo>
                  <a:pt x="2642463" y="324510"/>
                </a:lnTo>
                <a:lnTo>
                  <a:pt x="2669209" y="280060"/>
                </a:lnTo>
                <a:lnTo>
                  <a:pt x="2686405" y="25148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/>
          <p:cNvSpPr txBox="1"/>
          <p:nvPr/>
        </p:nvSpPr>
        <p:spPr>
          <a:xfrm>
            <a:off x="8660637" y="2504693"/>
            <a:ext cx="6597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Uptrend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2"/>
          <p:cNvSpPr txBox="1"/>
          <p:nvPr/>
        </p:nvSpPr>
        <p:spPr>
          <a:xfrm>
            <a:off x="6100063" y="3985336"/>
            <a:ext cx="403415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In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65" dirty="0">
                <a:latin typeface="Arial MT"/>
                <a:cs typeface="Arial MT"/>
              </a:rPr>
              <a:t>uptrend,</a:t>
            </a:r>
            <a:r>
              <a:rPr sz="1400" dirty="0">
                <a:latin typeface="Arial MT"/>
                <a:cs typeface="Arial MT"/>
              </a:rPr>
              <a:t> 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60" dirty="0">
                <a:latin typeface="Arial MT"/>
                <a:cs typeface="Arial MT"/>
              </a:rPr>
              <a:t>continuation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70" dirty="0">
                <a:latin typeface="Arial MT"/>
                <a:cs typeface="Arial MT"/>
              </a:rPr>
              <a:t>pattern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signals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the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3"/>
          <p:cNvSpPr txBox="1"/>
          <p:nvPr/>
        </p:nvSpPr>
        <p:spPr>
          <a:xfrm>
            <a:off x="6100063" y="4412691"/>
            <a:ext cx="392176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5" dirty="0">
                <a:latin typeface="Arial MT"/>
                <a:cs typeface="Arial MT"/>
              </a:rPr>
              <a:t>formation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75" dirty="0">
                <a:latin typeface="Arial MT"/>
                <a:cs typeface="Arial MT"/>
              </a:rPr>
              <a:t>of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demand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-85" dirty="0">
                <a:latin typeface="Arial Black"/>
                <a:cs typeface="Arial Black"/>
              </a:rPr>
              <a:t>zone</a:t>
            </a:r>
            <a:r>
              <a:rPr sz="1400" spc="-55" dirty="0">
                <a:latin typeface="Arial Black"/>
                <a:cs typeface="Arial Black"/>
              </a:rPr>
              <a:t> </a:t>
            </a:r>
            <a:r>
              <a:rPr sz="1400" spc="50" dirty="0">
                <a:latin typeface="Arial MT"/>
                <a:cs typeface="Arial MT"/>
              </a:rPr>
              <a:t>and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indicates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the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65" dirty="0">
                <a:latin typeface="Arial Black"/>
                <a:cs typeface="Arial Black"/>
              </a:rPr>
              <a:t>continuation</a:t>
            </a:r>
            <a:r>
              <a:rPr sz="1400" spc="-80" dirty="0">
                <a:latin typeface="Arial Black"/>
                <a:cs typeface="Arial Black"/>
              </a:rPr>
              <a:t> </a:t>
            </a:r>
            <a:r>
              <a:rPr sz="1400" spc="-55" dirty="0">
                <a:latin typeface="Arial Black"/>
                <a:cs typeface="Arial Black"/>
              </a:rPr>
              <a:t>of</a:t>
            </a:r>
            <a:r>
              <a:rPr sz="1400" spc="-75" dirty="0">
                <a:latin typeface="Arial Black"/>
                <a:cs typeface="Arial Black"/>
              </a:rPr>
              <a:t> </a:t>
            </a:r>
            <a:r>
              <a:rPr sz="1400" spc="-55" dirty="0">
                <a:latin typeface="Arial Black"/>
                <a:cs typeface="Arial Black"/>
              </a:rPr>
              <a:t>the</a:t>
            </a:r>
            <a:r>
              <a:rPr sz="1400" spc="-65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uptrend</a:t>
            </a:r>
            <a:endParaRPr sz="140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93832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/>
          <p:cNvGrpSpPr/>
          <p:nvPr/>
        </p:nvGrpSpPr>
        <p:grpSpPr>
          <a:xfrm>
            <a:off x="2422778" y="2527871"/>
            <a:ext cx="1889125" cy="1358900"/>
            <a:chOff x="508634" y="1637855"/>
            <a:chExt cx="1889125" cy="1358900"/>
          </a:xfrm>
        </p:grpSpPr>
        <p:pic>
          <p:nvPicPr>
            <p:cNvPr id="3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159" y="1647443"/>
              <a:ext cx="1869948" cy="1321245"/>
            </a:xfrm>
            <a:prstGeom prst="rect">
              <a:avLst/>
            </a:prstGeom>
          </p:spPr>
        </p:pic>
        <p:sp>
          <p:nvSpPr>
            <p:cNvPr id="4" name="object 5"/>
            <p:cNvSpPr/>
            <p:nvPr/>
          </p:nvSpPr>
          <p:spPr>
            <a:xfrm>
              <a:off x="513397" y="1642617"/>
              <a:ext cx="1879600" cy="1349375"/>
            </a:xfrm>
            <a:custGeom>
              <a:avLst/>
              <a:gdLst/>
              <a:ahLst/>
              <a:cxnLst/>
              <a:rect l="l" t="t" r="r" b="b"/>
              <a:pathLst>
                <a:path w="1879600" h="1349375">
                  <a:moveTo>
                    <a:pt x="0" y="1349121"/>
                  </a:moveTo>
                  <a:lnTo>
                    <a:pt x="1879473" y="1349121"/>
                  </a:lnTo>
                  <a:lnTo>
                    <a:pt x="1879473" y="0"/>
                  </a:lnTo>
                  <a:lnTo>
                    <a:pt x="0" y="0"/>
                  </a:lnTo>
                  <a:lnTo>
                    <a:pt x="0" y="1349121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6"/>
          <p:cNvGrpSpPr/>
          <p:nvPr/>
        </p:nvGrpSpPr>
        <p:grpSpPr>
          <a:xfrm>
            <a:off x="5011991" y="2434907"/>
            <a:ext cx="1747520" cy="1511300"/>
            <a:chOff x="3097847" y="1544891"/>
            <a:chExt cx="1747520" cy="1511300"/>
          </a:xfrm>
        </p:grpSpPr>
        <p:pic>
          <p:nvPicPr>
            <p:cNvPr id="6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4012" y="1554479"/>
              <a:ext cx="1691639" cy="1491996"/>
            </a:xfrm>
            <a:prstGeom prst="rect">
              <a:avLst/>
            </a:prstGeom>
          </p:spPr>
        </p:pic>
        <p:sp>
          <p:nvSpPr>
            <p:cNvPr id="7" name="object 8"/>
            <p:cNvSpPr/>
            <p:nvPr/>
          </p:nvSpPr>
          <p:spPr>
            <a:xfrm>
              <a:off x="3102610" y="1549653"/>
              <a:ext cx="1737995" cy="1501775"/>
            </a:xfrm>
            <a:custGeom>
              <a:avLst/>
              <a:gdLst/>
              <a:ahLst/>
              <a:cxnLst/>
              <a:rect l="l" t="t" r="r" b="b"/>
              <a:pathLst>
                <a:path w="1737995" h="1501775">
                  <a:moveTo>
                    <a:pt x="0" y="1501521"/>
                  </a:moveTo>
                  <a:lnTo>
                    <a:pt x="1737740" y="1501521"/>
                  </a:lnTo>
                  <a:lnTo>
                    <a:pt x="1737740" y="0"/>
                  </a:lnTo>
                  <a:lnTo>
                    <a:pt x="0" y="0"/>
                  </a:lnTo>
                  <a:lnTo>
                    <a:pt x="0" y="1501521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9"/>
          <p:cNvGrpSpPr/>
          <p:nvPr/>
        </p:nvGrpSpPr>
        <p:grpSpPr>
          <a:xfrm>
            <a:off x="7436675" y="2669730"/>
            <a:ext cx="2608580" cy="1023619"/>
            <a:chOff x="5522531" y="1779714"/>
            <a:chExt cx="2608580" cy="1023619"/>
          </a:xfrm>
        </p:grpSpPr>
        <p:pic>
          <p:nvPicPr>
            <p:cNvPr id="9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2120" y="1870060"/>
              <a:ext cx="2548818" cy="923431"/>
            </a:xfrm>
            <a:prstGeom prst="rect">
              <a:avLst/>
            </a:prstGeom>
          </p:spPr>
        </p:pic>
        <p:sp>
          <p:nvSpPr>
            <p:cNvPr id="10" name="object 11"/>
            <p:cNvSpPr/>
            <p:nvPr/>
          </p:nvSpPr>
          <p:spPr>
            <a:xfrm>
              <a:off x="5527294" y="1784476"/>
              <a:ext cx="2599055" cy="1014094"/>
            </a:xfrm>
            <a:custGeom>
              <a:avLst/>
              <a:gdLst/>
              <a:ahLst/>
              <a:cxnLst/>
              <a:rect l="l" t="t" r="r" b="b"/>
              <a:pathLst>
                <a:path w="2599054" h="1014094">
                  <a:moveTo>
                    <a:pt x="0" y="1013841"/>
                  </a:moveTo>
                  <a:lnTo>
                    <a:pt x="2598801" y="1013841"/>
                  </a:lnTo>
                  <a:lnTo>
                    <a:pt x="2598801" y="0"/>
                  </a:lnTo>
                  <a:lnTo>
                    <a:pt x="0" y="0"/>
                  </a:lnTo>
                  <a:lnTo>
                    <a:pt x="0" y="1013841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2"/>
          <p:cNvSpPr txBox="1"/>
          <p:nvPr/>
        </p:nvSpPr>
        <p:spPr>
          <a:xfrm>
            <a:off x="2901797" y="4085336"/>
            <a:ext cx="617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Bull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Flag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3"/>
          <p:cNvSpPr txBox="1"/>
          <p:nvPr/>
        </p:nvSpPr>
        <p:spPr>
          <a:xfrm>
            <a:off x="5569077" y="4085336"/>
            <a:ext cx="594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Pennant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4"/>
          <p:cNvSpPr txBox="1"/>
          <p:nvPr/>
        </p:nvSpPr>
        <p:spPr>
          <a:xfrm>
            <a:off x="7931658" y="4085336"/>
            <a:ext cx="13309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Ascending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Triangle</a:t>
            </a:r>
            <a:endParaRPr sz="12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58115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/>
          <p:cNvGrpSpPr/>
          <p:nvPr/>
        </p:nvGrpSpPr>
        <p:grpSpPr>
          <a:xfrm>
            <a:off x="4724209" y="2695765"/>
            <a:ext cx="4707890" cy="2025650"/>
            <a:chOff x="3102673" y="2659189"/>
            <a:chExt cx="4707890" cy="2025650"/>
          </a:xfrm>
        </p:grpSpPr>
        <p:sp>
          <p:nvSpPr>
            <p:cNvPr id="3" name="object 4"/>
            <p:cNvSpPr/>
            <p:nvPr/>
          </p:nvSpPr>
          <p:spPr>
            <a:xfrm>
              <a:off x="5641849" y="3087625"/>
              <a:ext cx="2169160" cy="1597660"/>
            </a:xfrm>
            <a:custGeom>
              <a:avLst/>
              <a:gdLst/>
              <a:ahLst/>
              <a:cxnLst/>
              <a:rect l="l" t="t" r="r" b="b"/>
              <a:pathLst>
                <a:path w="2169159" h="1597660">
                  <a:moveTo>
                    <a:pt x="2108850" y="1528651"/>
                  </a:moveTo>
                  <a:lnTo>
                    <a:pt x="2101939" y="1533867"/>
                  </a:lnTo>
                  <a:lnTo>
                    <a:pt x="2094577" y="1546480"/>
                  </a:lnTo>
                  <a:lnTo>
                    <a:pt x="2092501" y="1560935"/>
                  </a:lnTo>
                  <a:lnTo>
                    <a:pt x="2096260" y="1575598"/>
                  </a:lnTo>
                  <a:lnTo>
                    <a:pt x="2105394" y="1587653"/>
                  </a:lnTo>
                  <a:lnTo>
                    <a:pt x="2117992" y="1595016"/>
                  </a:lnTo>
                  <a:lnTo>
                    <a:pt x="2132425" y="1597111"/>
                  </a:lnTo>
                  <a:lnTo>
                    <a:pt x="2147060" y="1593365"/>
                  </a:lnTo>
                  <a:lnTo>
                    <a:pt x="2159160" y="1584230"/>
                  </a:lnTo>
                  <a:lnTo>
                    <a:pt x="2166522" y="1571615"/>
                  </a:lnTo>
                  <a:lnTo>
                    <a:pt x="2167931" y="1561805"/>
                  </a:lnTo>
                  <a:lnTo>
                    <a:pt x="2124835" y="1561805"/>
                  </a:lnTo>
                  <a:lnTo>
                    <a:pt x="2108850" y="1528651"/>
                  </a:lnTo>
                  <a:close/>
                </a:path>
                <a:path w="2169159" h="1597660">
                  <a:moveTo>
                    <a:pt x="2120278" y="1523136"/>
                  </a:moveTo>
                  <a:lnTo>
                    <a:pt x="2114040" y="1524734"/>
                  </a:lnTo>
                  <a:lnTo>
                    <a:pt x="2108850" y="1528651"/>
                  </a:lnTo>
                  <a:lnTo>
                    <a:pt x="2124835" y="1561805"/>
                  </a:lnTo>
                  <a:lnTo>
                    <a:pt x="2136265" y="1556294"/>
                  </a:lnTo>
                  <a:lnTo>
                    <a:pt x="2120278" y="1523136"/>
                  </a:lnTo>
                  <a:close/>
                </a:path>
                <a:path w="2169159" h="1597660">
                  <a:moveTo>
                    <a:pt x="2128674" y="1520986"/>
                  </a:moveTo>
                  <a:lnTo>
                    <a:pt x="2120278" y="1523136"/>
                  </a:lnTo>
                  <a:lnTo>
                    <a:pt x="2136265" y="1556294"/>
                  </a:lnTo>
                  <a:lnTo>
                    <a:pt x="2124835" y="1561805"/>
                  </a:lnTo>
                  <a:lnTo>
                    <a:pt x="2167931" y="1561805"/>
                  </a:lnTo>
                  <a:lnTo>
                    <a:pt x="2168598" y="1557159"/>
                  </a:lnTo>
                  <a:lnTo>
                    <a:pt x="2164840" y="1542501"/>
                  </a:lnTo>
                  <a:lnTo>
                    <a:pt x="2155705" y="1530440"/>
                  </a:lnTo>
                  <a:lnTo>
                    <a:pt x="2143206" y="1523136"/>
                  </a:lnTo>
                  <a:lnTo>
                    <a:pt x="2143507" y="1523136"/>
                  </a:lnTo>
                  <a:lnTo>
                    <a:pt x="2128674" y="1520986"/>
                  </a:lnTo>
                  <a:close/>
                </a:path>
                <a:path w="2169159" h="1597660">
                  <a:moveTo>
                    <a:pt x="1887843" y="1041042"/>
                  </a:moveTo>
                  <a:lnTo>
                    <a:pt x="1873756" y="1041042"/>
                  </a:lnTo>
                  <a:lnTo>
                    <a:pt x="1882011" y="1044090"/>
                  </a:lnTo>
                  <a:lnTo>
                    <a:pt x="1876422" y="1046573"/>
                  </a:lnTo>
                  <a:lnTo>
                    <a:pt x="2108850" y="1528651"/>
                  </a:lnTo>
                  <a:lnTo>
                    <a:pt x="2114040" y="1524734"/>
                  </a:lnTo>
                  <a:lnTo>
                    <a:pt x="2120278" y="1523136"/>
                  </a:lnTo>
                  <a:lnTo>
                    <a:pt x="1887843" y="1041042"/>
                  </a:lnTo>
                  <a:close/>
                </a:path>
                <a:path w="2169159" h="1597660">
                  <a:moveTo>
                    <a:pt x="1170405" y="668018"/>
                  </a:moveTo>
                  <a:lnTo>
                    <a:pt x="1157222" y="668018"/>
                  </a:lnTo>
                  <a:lnTo>
                    <a:pt x="1167382" y="671193"/>
                  </a:lnTo>
                  <a:lnTo>
                    <a:pt x="1159907" y="677311"/>
                  </a:lnTo>
                  <a:lnTo>
                    <a:pt x="1334514" y="1281529"/>
                  </a:lnTo>
                  <a:lnTo>
                    <a:pt x="1335784" y="1282977"/>
                  </a:lnTo>
                  <a:lnTo>
                    <a:pt x="1339140" y="1284552"/>
                  </a:lnTo>
                  <a:lnTo>
                    <a:pt x="1340991" y="1284552"/>
                  </a:lnTo>
                  <a:lnTo>
                    <a:pt x="1359673" y="1276233"/>
                  </a:lnTo>
                  <a:lnTo>
                    <a:pt x="1346198" y="1276233"/>
                  </a:lnTo>
                  <a:lnTo>
                    <a:pt x="1337435" y="1272195"/>
                  </a:lnTo>
                  <a:lnTo>
                    <a:pt x="1344166" y="1269204"/>
                  </a:lnTo>
                  <a:lnTo>
                    <a:pt x="1170405" y="668018"/>
                  </a:lnTo>
                  <a:close/>
                </a:path>
                <a:path w="2169159" h="1597660">
                  <a:moveTo>
                    <a:pt x="1344166" y="1269204"/>
                  </a:moveTo>
                  <a:lnTo>
                    <a:pt x="1337435" y="1272195"/>
                  </a:lnTo>
                  <a:lnTo>
                    <a:pt x="1346198" y="1276233"/>
                  </a:lnTo>
                  <a:lnTo>
                    <a:pt x="1344166" y="1269204"/>
                  </a:lnTo>
                  <a:close/>
                </a:path>
                <a:path w="2169159" h="1597660">
                  <a:moveTo>
                    <a:pt x="1879979" y="1031085"/>
                  </a:moveTo>
                  <a:lnTo>
                    <a:pt x="1876931" y="1032482"/>
                  </a:lnTo>
                  <a:lnTo>
                    <a:pt x="1344166" y="1269204"/>
                  </a:lnTo>
                  <a:lnTo>
                    <a:pt x="1346198" y="1276233"/>
                  </a:lnTo>
                  <a:lnTo>
                    <a:pt x="1359673" y="1276233"/>
                  </a:lnTo>
                  <a:lnTo>
                    <a:pt x="1876422" y="1046573"/>
                  </a:lnTo>
                  <a:lnTo>
                    <a:pt x="1873756" y="1041042"/>
                  </a:lnTo>
                  <a:lnTo>
                    <a:pt x="1887843" y="1041042"/>
                  </a:lnTo>
                  <a:lnTo>
                    <a:pt x="1885186" y="1035530"/>
                  </a:lnTo>
                  <a:lnTo>
                    <a:pt x="1883686" y="1032482"/>
                  </a:lnTo>
                  <a:lnTo>
                    <a:pt x="1879979" y="1031085"/>
                  </a:lnTo>
                  <a:close/>
                </a:path>
                <a:path w="2169159" h="1597660">
                  <a:moveTo>
                    <a:pt x="1873756" y="1041042"/>
                  </a:moveTo>
                  <a:lnTo>
                    <a:pt x="1876422" y="1046573"/>
                  </a:lnTo>
                  <a:lnTo>
                    <a:pt x="1882011" y="1044090"/>
                  </a:lnTo>
                  <a:lnTo>
                    <a:pt x="1873756" y="1041042"/>
                  </a:lnTo>
                  <a:close/>
                </a:path>
                <a:path w="2169159" h="1597660">
                  <a:moveTo>
                    <a:pt x="529915" y="338326"/>
                  </a:moveTo>
                  <a:lnTo>
                    <a:pt x="515872" y="338326"/>
                  </a:lnTo>
                  <a:lnTo>
                    <a:pt x="525270" y="340866"/>
                  </a:lnTo>
                  <a:lnTo>
                    <a:pt x="519044" y="345149"/>
                  </a:lnTo>
                  <a:lnTo>
                    <a:pt x="804162" y="958301"/>
                  </a:lnTo>
                  <a:lnTo>
                    <a:pt x="805051" y="960079"/>
                  </a:lnTo>
                  <a:lnTo>
                    <a:pt x="806702" y="961375"/>
                  </a:lnTo>
                  <a:lnTo>
                    <a:pt x="810512" y="962251"/>
                  </a:lnTo>
                  <a:lnTo>
                    <a:pt x="812417" y="961781"/>
                  </a:lnTo>
                  <a:lnTo>
                    <a:pt x="823198" y="952955"/>
                  </a:lnTo>
                  <a:lnTo>
                    <a:pt x="815719" y="952955"/>
                  </a:lnTo>
                  <a:lnTo>
                    <a:pt x="805940" y="950707"/>
                  </a:lnTo>
                  <a:lnTo>
                    <a:pt x="812266" y="945529"/>
                  </a:lnTo>
                  <a:lnTo>
                    <a:pt x="529915" y="338326"/>
                  </a:lnTo>
                  <a:close/>
                </a:path>
                <a:path w="2169159" h="1597660">
                  <a:moveTo>
                    <a:pt x="812266" y="945529"/>
                  </a:moveTo>
                  <a:lnTo>
                    <a:pt x="805940" y="950707"/>
                  </a:lnTo>
                  <a:lnTo>
                    <a:pt x="815719" y="952955"/>
                  </a:lnTo>
                  <a:lnTo>
                    <a:pt x="812266" y="945529"/>
                  </a:lnTo>
                  <a:close/>
                </a:path>
                <a:path w="2169159" h="1597660">
                  <a:moveTo>
                    <a:pt x="1163191" y="659636"/>
                  </a:moveTo>
                  <a:lnTo>
                    <a:pt x="1161032" y="660017"/>
                  </a:lnTo>
                  <a:lnTo>
                    <a:pt x="1159381" y="661414"/>
                  </a:lnTo>
                  <a:lnTo>
                    <a:pt x="812266" y="945529"/>
                  </a:lnTo>
                  <a:lnTo>
                    <a:pt x="815719" y="952955"/>
                  </a:lnTo>
                  <a:lnTo>
                    <a:pt x="823198" y="952955"/>
                  </a:lnTo>
                  <a:lnTo>
                    <a:pt x="1159907" y="677311"/>
                  </a:lnTo>
                  <a:lnTo>
                    <a:pt x="1157222" y="668018"/>
                  </a:lnTo>
                  <a:lnTo>
                    <a:pt x="1170405" y="668018"/>
                  </a:lnTo>
                  <a:lnTo>
                    <a:pt x="1169414" y="664589"/>
                  </a:lnTo>
                  <a:lnTo>
                    <a:pt x="1168906" y="662557"/>
                  </a:lnTo>
                  <a:lnTo>
                    <a:pt x="1167255" y="660906"/>
                  </a:lnTo>
                  <a:lnTo>
                    <a:pt x="1163191" y="659636"/>
                  </a:lnTo>
                  <a:close/>
                </a:path>
                <a:path w="2169159" h="1597660">
                  <a:moveTo>
                    <a:pt x="1157222" y="668018"/>
                  </a:moveTo>
                  <a:lnTo>
                    <a:pt x="1159907" y="677311"/>
                  </a:lnTo>
                  <a:lnTo>
                    <a:pt x="1167382" y="671193"/>
                  </a:lnTo>
                  <a:lnTo>
                    <a:pt x="1157222" y="668018"/>
                  </a:lnTo>
                  <a:close/>
                </a:path>
                <a:path w="2169159" h="1597660">
                  <a:moveTo>
                    <a:pt x="57520" y="69992"/>
                  </a:moveTo>
                  <a:lnTo>
                    <a:pt x="52068" y="73531"/>
                  </a:lnTo>
                  <a:lnTo>
                    <a:pt x="45638" y="74682"/>
                  </a:lnTo>
                  <a:lnTo>
                    <a:pt x="228217" y="538224"/>
                  </a:lnTo>
                  <a:lnTo>
                    <a:pt x="229741" y="539621"/>
                  </a:lnTo>
                  <a:lnTo>
                    <a:pt x="231519" y="540129"/>
                  </a:lnTo>
                  <a:lnTo>
                    <a:pt x="233424" y="540637"/>
                  </a:lnTo>
                  <a:lnTo>
                    <a:pt x="235456" y="540383"/>
                  </a:lnTo>
                  <a:lnTo>
                    <a:pt x="236980" y="539240"/>
                  </a:lnTo>
                  <a:lnTo>
                    <a:pt x="247869" y="531747"/>
                  </a:lnTo>
                  <a:lnTo>
                    <a:pt x="239266" y="531747"/>
                  </a:lnTo>
                  <a:lnTo>
                    <a:pt x="229741" y="528826"/>
                  </a:lnTo>
                  <a:lnTo>
                    <a:pt x="236331" y="524291"/>
                  </a:lnTo>
                  <a:lnTo>
                    <a:pt x="57520" y="69992"/>
                  </a:lnTo>
                  <a:close/>
                </a:path>
                <a:path w="2169159" h="1597660">
                  <a:moveTo>
                    <a:pt x="236331" y="524291"/>
                  </a:moveTo>
                  <a:lnTo>
                    <a:pt x="229741" y="528826"/>
                  </a:lnTo>
                  <a:lnTo>
                    <a:pt x="239266" y="531747"/>
                  </a:lnTo>
                  <a:lnTo>
                    <a:pt x="236331" y="524291"/>
                  </a:lnTo>
                  <a:close/>
                </a:path>
                <a:path w="2169159" h="1597660">
                  <a:moveTo>
                    <a:pt x="521587" y="329055"/>
                  </a:moveTo>
                  <a:lnTo>
                    <a:pt x="519682" y="329436"/>
                  </a:lnTo>
                  <a:lnTo>
                    <a:pt x="518031" y="330452"/>
                  </a:lnTo>
                  <a:lnTo>
                    <a:pt x="236331" y="524291"/>
                  </a:lnTo>
                  <a:lnTo>
                    <a:pt x="239266" y="531747"/>
                  </a:lnTo>
                  <a:lnTo>
                    <a:pt x="247869" y="531747"/>
                  </a:lnTo>
                  <a:lnTo>
                    <a:pt x="519044" y="345149"/>
                  </a:lnTo>
                  <a:lnTo>
                    <a:pt x="515872" y="338326"/>
                  </a:lnTo>
                  <a:lnTo>
                    <a:pt x="529915" y="338326"/>
                  </a:lnTo>
                  <a:lnTo>
                    <a:pt x="526667" y="331341"/>
                  </a:lnTo>
                  <a:lnTo>
                    <a:pt x="525143" y="330071"/>
                  </a:lnTo>
                  <a:lnTo>
                    <a:pt x="521587" y="329055"/>
                  </a:lnTo>
                  <a:close/>
                </a:path>
                <a:path w="2169159" h="1597660">
                  <a:moveTo>
                    <a:pt x="515872" y="338326"/>
                  </a:moveTo>
                  <a:lnTo>
                    <a:pt x="519044" y="345149"/>
                  </a:lnTo>
                  <a:lnTo>
                    <a:pt x="525270" y="340866"/>
                  </a:lnTo>
                  <a:lnTo>
                    <a:pt x="515872" y="338326"/>
                  </a:lnTo>
                  <a:close/>
                </a:path>
                <a:path w="2169159" h="1597660">
                  <a:moveTo>
                    <a:pt x="39008" y="0"/>
                  </a:moveTo>
                  <a:lnTo>
                    <a:pt x="24128" y="2665"/>
                  </a:lnTo>
                  <a:lnTo>
                    <a:pt x="11433" y="10902"/>
                  </a:lnTo>
                  <a:lnTo>
                    <a:pt x="3157" y="22937"/>
                  </a:lnTo>
                  <a:lnTo>
                    <a:pt x="0" y="37187"/>
                  </a:lnTo>
                  <a:lnTo>
                    <a:pt x="2665" y="52068"/>
                  </a:lnTo>
                  <a:lnTo>
                    <a:pt x="10902" y="64762"/>
                  </a:lnTo>
                  <a:lnTo>
                    <a:pt x="22937" y="73038"/>
                  </a:lnTo>
                  <a:lnTo>
                    <a:pt x="37187" y="76196"/>
                  </a:lnTo>
                  <a:lnTo>
                    <a:pt x="45638" y="74682"/>
                  </a:lnTo>
                  <a:lnTo>
                    <a:pt x="32129" y="40384"/>
                  </a:lnTo>
                  <a:lnTo>
                    <a:pt x="44067" y="35812"/>
                  </a:lnTo>
                  <a:lnTo>
                    <a:pt x="75623" y="35812"/>
                  </a:lnTo>
                  <a:lnTo>
                    <a:pt x="73531" y="24128"/>
                  </a:lnTo>
                  <a:lnTo>
                    <a:pt x="65293" y="11433"/>
                  </a:lnTo>
                  <a:lnTo>
                    <a:pt x="53258" y="3157"/>
                  </a:lnTo>
                  <a:lnTo>
                    <a:pt x="39008" y="0"/>
                  </a:lnTo>
                  <a:close/>
                </a:path>
                <a:path w="2169159" h="1597660">
                  <a:moveTo>
                    <a:pt x="44067" y="35812"/>
                  </a:moveTo>
                  <a:lnTo>
                    <a:pt x="32129" y="40384"/>
                  </a:lnTo>
                  <a:lnTo>
                    <a:pt x="45638" y="74682"/>
                  </a:lnTo>
                  <a:lnTo>
                    <a:pt x="52068" y="73531"/>
                  </a:lnTo>
                  <a:lnTo>
                    <a:pt x="57520" y="69992"/>
                  </a:lnTo>
                  <a:lnTo>
                    <a:pt x="44067" y="35812"/>
                  </a:lnTo>
                  <a:close/>
                </a:path>
                <a:path w="2169159" h="1597660">
                  <a:moveTo>
                    <a:pt x="75623" y="35812"/>
                  </a:moveTo>
                  <a:lnTo>
                    <a:pt x="44067" y="35812"/>
                  </a:lnTo>
                  <a:lnTo>
                    <a:pt x="57520" y="69992"/>
                  </a:lnTo>
                  <a:lnTo>
                    <a:pt x="64762" y="65293"/>
                  </a:lnTo>
                  <a:lnTo>
                    <a:pt x="73038" y="53258"/>
                  </a:lnTo>
                  <a:lnTo>
                    <a:pt x="76196" y="39008"/>
                  </a:lnTo>
                  <a:lnTo>
                    <a:pt x="75623" y="35812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5"/>
            <p:cNvSpPr/>
            <p:nvPr/>
          </p:nvSpPr>
          <p:spPr>
            <a:xfrm>
              <a:off x="3107435" y="2663951"/>
              <a:ext cx="2687320" cy="441959"/>
            </a:xfrm>
            <a:custGeom>
              <a:avLst/>
              <a:gdLst/>
              <a:ahLst/>
              <a:cxnLst/>
              <a:rect l="l" t="t" r="r" b="b"/>
              <a:pathLst>
                <a:path w="2687320" h="441960">
                  <a:moveTo>
                    <a:pt x="2686812" y="0"/>
                  </a:moveTo>
                  <a:lnTo>
                    <a:pt x="0" y="0"/>
                  </a:lnTo>
                  <a:lnTo>
                    <a:pt x="0" y="441960"/>
                  </a:lnTo>
                  <a:lnTo>
                    <a:pt x="2686812" y="441960"/>
                  </a:lnTo>
                  <a:lnTo>
                    <a:pt x="2686812" y="0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/>
            <p:cNvSpPr/>
            <p:nvPr/>
          </p:nvSpPr>
          <p:spPr>
            <a:xfrm>
              <a:off x="3107435" y="2663951"/>
              <a:ext cx="2687320" cy="441959"/>
            </a:xfrm>
            <a:custGeom>
              <a:avLst/>
              <a:gdLst/>
              <a:ahLst/>
              <a:cxnLst/>
              <a:rect l="l" t="t" r="r" b="b"/>
              <a:pathLst>
                <a:path w="2687320" h="441960">
                  <a:moveTo>
                    <a:pt x="0" y="441960"/>
                  </a:moveTo>
                  <a:lnTo>
                    <a:pt x="2686812" y="441960"/>
                  </a:lnTo>
                  <a:lnTo>
                    <a:pt x="2686812" y="0"/>
                  </a:lnTo>
                  <a:lnTo>
                    <a:pt x="0" y="0"/>
                  </a:lnTo>
                  <a:lnTo>
                    <a:pt x="0" y="44196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7"/>
          <p:cNvSpPr txBox="1"/>
          <p:nvPr/>
        </p:nvSpPr>
        <p:spPr>
          <a:xfrm>
            <a:off x="7081520" y="4040225"/>
            <a:ext cx="8851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Downtrend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8"/>
          <p:cNvSpPr/>
          <p:nvPr/>
        </p:nvSpPr>
        <p:spPr>
          <a:xfrm>
            <a:off x="2894088" y="1143001"/>
            <a:ext cx="2167255" cy="1597660"/>
          </a:xfrm>
          <a:custGeom>
            <a:avLst/>
            <a:gdLst/>
            <a:ahLst/>
            <a:cxnLst/>
            <a:rect l="l" t="t" r="r" b="b"/>
            <a:pathLst>
              <a:path w="2167254" h="1597660">
                <a:moveTo>
                  <a:pt x="2107324" y="1528687"/>
                </a:moveTo>
                <a:lnTo>
                  <a:pt x="2100458" y="1533894"/>
                </a:lnTo>
                <a:lnTo>
                  <a:pt x="2093090" y="1546492"/>
                </a:lnTo>
                <a:lnTo>
                  <a:pt x="2090984" y="1560925"/>
                </a:lnTo>
                <a:lnTo>
                  <a:pt x="2094725" y="1575560"/>
                </a:lnTo>
                <a:lnTo>
                  <a:pt x="2103859" y="1587607"/>
                </a:lnTo>
                <a:lnTo>
                  <a:pt x="2116458" y="1594975"/>
                </a:lnTo>
                <a:lnTo>
                  <a:pt x="2130890" y="1597080"/>
                </a:lnTo>
                <a:lnTo>
                  <a:pt x="2145525" y="1593340"/>
                </a:lnTo>
                <a:lnTo>
                  <a:pt x="2157572" y="1584205"/>
                </a:lnTo>
                <a:lnTo>
                  <a:pt x="2164940" y="1571607"/>
                </a:lnTo>
                <a:lnTo>
                  <a:pt x="2166364" y="1561844"/>
                </a:lnTo>
                <a:lnTo>
                  <a:pt x="2123300" y="1561844"/>
                </a:lnTo>
                <a:lnTo>
                  <a:pt x="2107324" y="1528687"/>
                </a:lnTo>
                <a:close/>
              </a:path>
              <a:path w="2167254" h="1597660">
                <a:moveTo>
                  <a:pt x="2118778" y="1523156"/>
                </a:moveTo>
                <a:lnTo>
                  <a:pt x="2112505" y="1524760"/>
                </a:lnTo>
                <a:lnTo>
                  <a:pt x="2107324" y="1528687"/>
                </a:lnTo>
                <a:lnTo>
                  <a:pt x="2123300" y="1561844"/>
                </a:lnTo>
                <a:lnTo>
                  <a:pt x="2134730" y="1556256"/>
                </a:lnTo>
                <a:lnTo>
                  <a:pt x="2118778" y="1523156"/>
                </a:lnTo>
                <a:close/>
              </a:path>
              <a:path w="2167254" h="1597660">
                <a:moveTo>
                  <a:pt x="2127140" y="1521019"/>
                </a:moveTo>
                <a:lnTo>
                  <a:pt x="2118778" y="1523156"/>
                </a:lnTo>
                <a:lnTo>
                  <a:pt x="2134730" y="1556256"/>
                </a:lnTo>
                <a:lnTo>
                  <a:pt x="2123300" y="1561844"/>
                </a:lnTo>
                <a:lnTo>
                  <a:pt x="2166364" y="1561844"/>
                </a:lnTo>
                <a:lnTo>
                  <a:pt x="2167045" y="1557174"/>
                </a:lnTo>
                <a:lnTo>
                  <a:pt x="2163305" y="1542540"/>
                </a:lnTo>
                <a:lnTo>
                  <a:pt x="2154171" y="1530492"/>
                </a:lnTo>
                <a:lnTo>
                  <a:pt x="2141626" y="1523156"/>
                </a:lnTo>
                <a:lnTo>
                  <a:pt x="2141790" y="1523156"/>
                </a:lnTo>
                <a:lnTo>
                  <a:pt x="2127140" y="1521019"/>
                </a:lnTo>
                <a:close/>
              </a:path>
              <a:path w="2167254" h="1597660">
                <a:moveTo>
                  <a:pt x="1886410" y="1041017"/>
                </a:moveTo>
                <a:lnTo>
                  <a:pt x="1872348" y="1041017"/>
                </a:lnTo>
                <a:lnTo>
                  <a:pt x="1880730" y="1044065"/>
                </a:lnTo>
                <a:lnTo>
                  <a:pt x="1875037" y="1046597"/>
                </a:lnTo>
                <a:lnTo>
                  <a:pt x="2107324" y="1528687"/>
                </a:lnTo>
                <a:lnTo>
                  <a:pt x="2112505" y="1524760"/>
                </a:lnTo>
                <a:lnTo>
                  <a:pt x="2118778" y="1523156"/>
                </a:lnTo>
                <a:lnTo>
                  <a:pt x="1886410" y="1041017"/>
                </a:lnTo>
                <a:close/>
              </a:path>
              <a:path w="2167254" h="1597660">
                <a:moveTo>
                  <a:pt x="1169630" y="668018"/>
                </a:moveTo>
                <a:lnTo>
                  <a:pt x="1156449" y="668018"/>
                </a:lnTo>
                <a:lnTo>
                  <a:pt x="1166609" y="671193"/>
                </a:lnTo>
                <a:lnTo>
                  <a:pt x="1159132" y="677317"/>
                </a:lnTo>
                <a:lnTo>
                  <a:pt x="1333487" y="1281555"/>
                </a:lnTo>
                <a:lnTo>
                  <a:pt x="1334757" y="1282952"/>
                </a:lnTo>
                <a:lnTo>
                  <a:pt x="1338059" y="1284476"/>
                </a:lnTo>
                <a:lnTo>
                  <a:pt x="1339964" y="1284603"/>
                </a:lnTo>
                <a:lnTo>
                  <a:pt x="1341742" y="1283841"/>
                </a:lnTo>
                <a:lnTo>
                  <a:pt x="1358871" y="1276221"/>
                </a:lnTo>
                <a:lnTo>
                  <a:pt x="1345171" y="1276221"/>
                </a:lnTo>
                <a:lnTo>
                  <a:pt x="1336535" y="1272157"/>
                </a:lnTo>
                <a:lnTo>
                  <a:pt x="1343149" y="1269216"/>
                </a:lnTo>
                <a:lnTo>
                  <a:pt x="1169630" y="668018"/>
                </a:lnTo>
                <a:close/>
              </a:path>
              <a:path w="2167254" h="1597660">
                <a:moveTo>
                  <a:pt x="1343149" y="1269216"/>
                </a:moveTo>
                <a:lnTo>
                  <a:pt x="1336535" y="1272157"/>
                </a:lnTo>
                <a:lnTo>
                  <a:pt x="1345171" y="1276221"/>
                </a:lnTo>
                <a:lnTo>
                  <a:pt x="1343149" y="1269216"/>
                </a:lnTo>
                <a:close/>
              </a:path>
              <a:path w="2167254" h="1597660">
                <a:moveTo>
                  <a:pt x="1878698" y="1031111"/>
                </a:moveTo>
                <a:lnTo>
                  <a:pt x="1343149" y="1269216"/>
                </a:lnTo>
                <a:lnTo>
                  <a:pt x="1345171" y="1276221"/>
                </a:lnTo>
                <a:lnTo>
                  <a:pt x="1358871" y="1276221"/>
                </a:lnTo>
                <a:lnTo>
                  <a:pt x="1875037" y="1046597"/>
                </a:lnTo>
                <a:lnTo>
                  <a:pt x="1872348" y="1041017"/>
                </a:lnTo>
                <a:lnTo>
                  <a:pt x="1886410" y="1041017"/>
                </a:lnTo>
                <a:lnTo>
                  <a:pt x="1883778" y="1035556"/>
                </a:lnTo>
                <a:lnTo>
                  <a:pt x="1882437" y="1032508"/>
                </a:lnTo>
                <a:lnTo>
                  <a:pt x="1882749" y="1032508"/>
                </a:lnTo>
                <a:lnTo>
                  <a:pt x="1878698" y="1031111"/>
                </a:lnTo>
                <a:close/>
              </a:path>
              <a:path w="2167254" h="1597660">
                <a:moveTo>
                  <a:pt x="1872348" y="1041017"/>
                </a:moveTo>
                <a:lnTo>
                  <a:pt x="1875037" y="1046597"/>
                </a:lnTo>
                <a:lnTo>
                  <a:pt x="1880730" y="1044065"/>
                </a:lnTo>
                <a:lnTo>
                  <a:pt x="1872348" y="1041017"/>
                </a:lnTo>
                <a:close/>
              </a:path>
              <a:path w="2167254" h="1597660">
                <a:moveTo>
                  <a:pt x="529521" y="338326"/>
                </a:moveTo>
                <a:lnTo>
                  <a:pt x="515607" y="338326"/>
                </a:lnTo>
                <a:lnTo>
                  <a:pt x="524878" y="340866"/>
                </a:lnTo>
                <a:lnTo>
                  <a:pt x="518748" y="345087"/>
                </a:lnTo>
                <a:lnTo>
                  <a:pt x="803643" y="958340"/>
                </a:lnTo>
                <a:lnTo>
                  <a:pt x="804532" y="960118"/>
                </a:lnTo>
                <a:lnTo>
                  <a:pt x="806056" y="961388"/>
                </a:lnTo>
                <a:lnTo>
                  <a:pt x="807961" y="961769"/>
                </a:lnTo>
                <a:lnTo>
                  <a:pt x="809866" y="962277"/>
                </a:lnTo>
                <a:lnTo>
                  <a:pt x="811898" y="961769"/>
                </a:lnTo>
                <a:lnTo>
                  <a:pt x="813422" y="960499"/>
                </a:lnTo>
                <a:lnTo>
                  <a:pt x="822569" y="953006"/>
                </a:lnTo>
                <a:lnTo>
                  <a:pt x="815200" y="953006"/>
                </a:lnTo>
                <a:lnTo>
                  <a:pt x="805421" y="950720"/>
                </a:lnTo>
                <a:lnTo>
                  <a:pt x="811733" y="945547"/>
                </a:lnTo>
                <a:lnTo>
                  <a:pt x="529521" y="338326"/>
                </a:lnTo>
                <a:close/>
              </a:path>
              <a:path w="2167254" h="1597660">
                <a:moveTo>
                  <a:pt x="811733" y="945547"/>
                </a:moveTo>
                <a:lnTo>
                  <a:pt x="805421" y="950720"/>
                </a:lnTo>
                <a:lnTo>
                  <a:pt x="815200" y="953006"/>
                </a:lnTo>
                <a:lnTo>
                  <a:pt x="811733" y="945547"/>
                </a:lnTo>
                <a:close/>
              </a:path>
              <a:path w="2167254" h="1597660">
                <a:moveTo>
                  <a:pt x="1162418" y="659636"/>
                </a:moveTo>
                <a:lnTo>
                  <a:pt x="1160132" y="660017"/>
                </a:lnTo>
                <a:lnTo>
                  <a:pt x="1158481" y="661414"/>
                </a:lnTo>
                <a:lnTo>
                  <a:pt x="811733" y="945547"/>
                </a:lnTo>
                <a:lnTo>
                  <a:pt x="815200" y="953006"/>
                </a:lnTo>
                <a:lnTo>
                  <a:pt x="822569" y="953006"/>
                </a:lnTo>
                <a:lnTo>
                  <a:pt x="1159132" y="677317"/>
                </a:lnTo>
                <a:lnTo>
                  <a:pt x="1156449" y="668018"/>
                </a:lnTo>
                <a:lnTo>
                  <a:pt x="1169630" y="668018"/>
                </a:lnTo>
                <a:lnTo>
                  <a:pt x="1168641" y="664589"/>
                </a:lnTo>
                <a:lnTo>
                  <a:pt x="1168006" y="662557"/>
                </a:lnTo>
                <a:lnTo>
                  <a:pt x="1166482" y="660906"/>
                </a:lnTo>
                <a:lnTo>
                  <a:pt x="1162418" y="659636"/>
                </a:lnTo>
                <a:close/>
              </a:path>
              <a:path w="2167254" h="1597660">
                <a:moveTo>
                  <a:pt x="1156449" y="668018"/>
                </a:moveTo>
                <a:lnTo>
                  <a:pt x="1159132" y="677317"/>
                </a:lnTo>
                <a:lnTo>
                  <a:pt x="1166609" y="671193"/>
                </a:lnTo>
                <a:lnTo>
                  <a:pt x="1156449" y="668018"/>
                </a:lnTo>
                <a:close/>
              </a:path>
              <a:path w="2167254" h="1597660">
                <a:moveTo>
                  <a:pt x="57502" y="69997"/>
                </a:moveTo>
                <a:lnTo>
                  <a:pt x="52057" y="73531"/>
                </a:lnTo>
                <a:lnTo>
                  <a:pt x="45619" y="74682"/>
                </a:lnTo>
                <a:lnTo>
                  <a:pt x="228079" y="538224"/>
                </a:lnTo>
                <a:lnTo>
                  <a:pt x="229476" y="539621"/>
                </a:lnTo>
                <a:lnTo>
                  <a:pt x="233286" y="540637"/>
                </a:lnTo>
                <a:lnTo>
                  <a:pt x="235191" y="540383"/>
                </a:lnTo>
                <a:lnTo>
                  <a:pt x="247730" y="531747"/>
                </a:lnTo>
                <a:lnTo>
                  <a:pt x="239128" y="531747"/>
                </a:lnTo>
                <a:lnTo>
                  <a:pt x="229603" y="528826"/>
                </a:lnTo>
                <a:lnTo>
                  <a:pt x="236194" y="524288"/>
                </a:lnTo>
                <a:lnTo>
                  <a:pt x="57502" y="69997"/>
                </a:lnTo>
                <a:close/>
              </a:path>
              <a:path w="2167254" h="1597660">
                <a:moveTo>
                  <a:pt x="236194" y="524288"/>
                </a:moveTo>
                <a:lnTo>
                  <a:pt x="229603" y="528826"/>
                </a:lnTo>
                <a:lnTo>
                  <a:pt x="239128" y="531747"/>
                </a:lnTo>
                <a:lnTo>
                  <a:pt x="236194" y="524288"/>
                </a:lnTo>
                <a:close/>
              </a:path>
              <a:path w="2167254" h="1597660">
                <a:moveTo>
                  <a:pt x="521195" y="329055"/>
                </a:moveTo>
                <a:lnTo>
                  <a:pt x="519290" y="329436"/>
                </a:lnTo>
                <a:lnTo>
                  <a:pt x="517766" y="330452"/>
                </a:lnTo>
                <a:lnTo>
                  <a:pt x="236194" y="524288"/>
                </a:lnTo>
                <a:lnTo>
                  <a:pt x="239128" y="531747"/>
                </a:lnTo>
                <a:lnTo>
                  <a:pt x="247730" y="531747"/>
                </a:lnTo>
                <a:lnTo>
                  <a:pt x="518748" y="345087"/>
                </a:lnTo>
                <a:lnTo>
                  <a:pt x="515607" y="338326"/>
                </a:lnTo>
                <a:lnTo>
                  <a:pt x="529521" y="338326"/>
                </a:lnTo>
                <a:lnTo>
                  <a:pt x="526275" y="331341"/>
                </a:lnTo>
                <a:lnTo>
                  <a:pt x="524751" y="330071"/>
                </a:lnTo>
                <a:lnTo>
                  <a:pt x="521195" y="329055"/>
                </a:lnTo>
                <a:close/>
              </a:path>
              <a:path w="2167254" h="1597660">
                <a:moveTo>
                  <a:pt x="515607" y="338326"/>
                </a:moveTo>
                <a:lnTo>
                  <a:pt x="518748" y="345087"/>
                </a:lnTo>
                <a:lnTo>
                  <a:pt x="524878" y="340866"/>
                </a:lnTo>
                <a:lnTo>
                  <a:pt x="515607" y="338326"/>
                </a:lnTo>
                <a:close/>
              </a:path>
              <a:path w="2167254" h="1597660">
                <a:moveTo>
                  <a:pt x="38998" y="0"/>
                </a:moveTo>
                <a:lnTo>
                  <a:pt x="24117" y="2665"/>
                </a:lnTo>
                <a:lnTo>
                  <a:pt x="11426" y="10848"/>
                </a:lnTo>
                <a:lnTo>
                  <a:pt x="3155" y="22889"/>
                </a:lnTo>
                <a:lnTo>
                  <a:pt x="0" y="37169"/>
                </a:lnTo>
                <a:lnTo>
                  <a:pt x="2654" y="52068"/>
                </a:lnTo>
                <a:lnTo>
                  <a:pt x="10837" y="64762"/>
                </a:lnTo>
                <a:lnTo>
                  <a:pt x="22879" y="73038"/>
                </a:lnTo>
                <a:lnTo>
                  <a:pt x="37158" y="76196"/>
                </a:lnTo>
                <a:lnTo>
                  <a:pt x="45619" y="74682"/>
                </a:lnTo>
                <a:lnTo>
                  <a:pt x="32118" y="40384"/>
                </a:lnTo>
                <a:lnTo>
                  <a:pt x="44056" y="35812"/>
                </a:lnTo>
                <a:lnTo>
                  <a:pt x="75612" y="35812"/>
                </a:lnTo>
                <a:lnTo>
                  <a:pt x="73520" y="24128"/>
                </a:lnTo>
                <a:lnTo>
                  <a:pt x="65283" y="11433"/>
                </a:lnTo>
                <a:lnTo>
                  <a:pt x="53247" y="3157"/>
                </a:lnTo>
                <a:lnTo>
                  <a:pt x="38998" y="0"/>
                </a:lnTo>
                <a:close/>
              </a:path>
              <a:path w="2167254" h="1597660">
                <a:moveTo>
                  <a:pt x="44056" y="35812"/>
                </a:moveTo>
                <a:lnTo>
                  <a:pt x="32118" y="40384"/>
                </a:lnTo>
                <a:lnTo>
                  <a:pt x="45619" y="74682"/>
                </a:lnTo>
                <a:lnTo>
                  <a:pt x="52057" y="73531"/>
                </a:lnTo>
                <a:lnTo>
                  <a:pt x="57502" y="69997"/>
                </a:lnTo>
                <a:lnTo>
                  <a:pt x="44056" y="35812"/>
                </a:lnTo>
                <a:close/>
              </a:path>
              <a:path w="2167254" h="1597660">
                <a:moveTo>
                  <a:pt x="75612" y="35812"/>
                </a:moveTo>
                <a:lnTo>
                  <a:pt x="44056" y="35812"/>
                </a:lnTo>
                <a:lnTo>
                  <a:pt x="57502" y="69997"/>
                </a:lnTo>
                <a:lnTo>
                  <a:pt x="64751" y="65293"/>
                </a:lnTo>
                <a:lnTo>
                  <a:pt x="73028" y="53258"/>
                </a:lnTo>
                <a:lnTo>
                  <a:pt x="76185" y="39008"/>
                </a:lnTo>
                <a:lnTo>
                  <a:pt x="75612" y="35812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/>
          <p:cNvSpPr txBox="1"/>
          <p:nvPr/>
        </p:nvSpPr>
        <p:spPr>
          <a:xfrm>
            <a:off x="2709468" y="2115058"/>
            <a:ext cx="8851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Downtrend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10"/>
          <p:cNvSpPr/>
          <p:nvPr/>
        </p:nvSpPr>
        <p:spPr>
          <a:xfrm>
            <a:off x="2672511" y="1413636"/>
            <a:ext cx="6462395" cy="3439160"/>
          </a:xfrm>
          <a:custGeom>
            <a:avLst/>
            <a:gdLst/>
            <a:ahLst/>
            <a:cxnLst/>
            <a:rect l="l" t="t" r="r" b="b"/>
            <a:pathLst>
              <a:path w="6462395" h="3439160">
                <a:moveTo>
                  <a:pt x="2056206" y="1438275"/>
                </a:moveTo>
                <a:lnTo>
                  <a:pt x="2039289" y="1407160"/>
                </a:lnTo>
                <a:lnTo>
                  <a:pt x="2015566" y="1363472"/>
                </a:lnTo>
                <a:lnTo>
                  <a:pt x="1997417" y="1389494"/>
                </a:lnTo>
                <a:lnTo>
                  <a:pt x="7264" y="0"/>
                </a:lnTo>
                <a:lnTo>
                  <a:pt x="0" y="10414"/>
                </a:lnTo>
                <a:lnTo>
                  <a:pt x="1990166" y="1399895"/>
                </a:lnTo>
                <a:lnTo>
                  <a:pt x="1972005" y="1425956"/>
                </a:lnTo>
                <a:lnTo>
                  <a:pt x="2056206" y="1438275"/>
                </a:lnTo>
                <a:close/>
              </a:path>
              <a:path w="6462395" h="3439160">
                <a:moveTo>
                  <a:pt x="6461836" y="3438855"/>
                </a:moveTo>
                <a:lnTo>
                  <a:pt x="6445097" y="3406889"/>
                </a:lnTo>
                <a:lnTo>
                  <a:pt x="6422339" y="3363404"/>
                </a:lnTo>
                <a:lnTo>
                  <a:pt x="6403759" y="3389160"/>
                </a:lnTo>
                <a:lnTo>
                  <a:pt x="4437583" y="1972056"/>
                </a:lnTo>
                <a:lnTo>
                  <a:pt x="4430217" y="1982470"/>
                </a:lnTo>
                <a:lnTo>
                  <a:pt x="6396355" y="3399434"/>
                </a:lnTo>
                <a:lnTo>
                  <a:pt x="6377762" y="3425215"/>
                </a:lnTo>
                <a:lnTo>
                  <a:pt x="6461836" y="343885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/>
          <p:cNvSpPr txBox="1"/>
          <p:nvPr/>
        </p:nvSpPr>
        <p:spPr>
          <a:xfrm>
            <a:off x="2605836" y="2765247"/>
            <a:ext cx="4521200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Continuation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Pattern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In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60" dirty="0">
                <a:latin typeface="Arial MT"/>
                <a:cs typeface="Arial MT"/>
              </a:rPr>
              <a:t>downtrend,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60" dirty="0">
                <a:latin typeface="Arial MT"/>
                <a:cs typeface="Arial MT"/>
              </a:rPr>
              <a:t>continuation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60" dirty="0">
                <a:latin typeface="Arial MT"/>
                <a:cs typeface="Arial MT"/>
              </a:rPr>
              <a:t>pattern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05836" y="3945128"/>
            <a:ext cx="3605529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signals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60" dirty="0">
                <a:latin typeface="Arial MT"/>
                <a:cs typeface="Arial MT"/>
              </a:rPr>
              <a:t>the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75" dirty="0">
                <a:latin typeface="Arial MT"/>
                <a:cs typeface="Arial MT"/>
              </a:rPr>
              <a:t>formation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75" dirty="0">
                <a:latin typeface="Arial MT"/>
                <a:cs typeface="Arial MT"/>
              </a:rPr>
              <a:t>of</a:t>
            </a:r>
            <a:r>
              <a:rPr sz="1400" dirty="0">
                <a:latin typeface="Arial MT"/>
                <a:cs typeface="Arial MT"/>
              </a:rPr>
              <a:t> 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supply</a:t>
            </a:r>
            <a:r>
              <a:rPr sz="1400" spc="-90" dirty="0">
                <a:latin typeface="Arial Black"/>
                <a:cs typeface="Arial Black"/>
              </a:rPr>
              <a:t> </a:t>
            </a:r>
            <a:r>
              <a:rPr sz="1400" spc="-80" dirty="0">
                <a:latin typeface="Arial Black"/>
                <a:cs typeface="Arial Black"/>
              </a:rPr>
              <a:t>zone </a:t>
            </a:r>
            <a:r>
              <a:rPr sz="1400" spc="25" dirty="0">
                <a:latin typeface="Arial MT"/>
                <a:cs typeface="Arial MT"/>
              </a:rPr>
              <a:t>and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indicates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65" dirty="0">
                <a:latin typeface="Arial MT"/>
                <a:cs typeface="Arial MT"/>
              </a:rPr>
              <a:t>the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65" dirty="0">
                <a:latin typeface="Arial Black"/>
                <a:cs typeface="Arial Black"/>
              </a:rPr>
              <a:t>continuation</a:t>
            </a:r>
            <a:r>
              <a:rPr sz="1400" spc="-25" dirty="0">
                <a:latin typeface="Arial Black"/>
                <a:cs typeface="Arial Black"/>
              </a:rPr>
              <a:t> </a:t>
            </a:r>
            <a:r>
              <a:rPr sz="1400" spc="-50" dirty="0">
                <a:latin typeface="Arial Black"/>
                <a:cs typeface="Arial Black"/>
              </a:rPr>
              <a:t>of</a:t>
            </a:r>
            <a:r>
              <a:rPr sz="1400" spc="-15" dirty="0">
                <a:latin typeface="Arial Black"/>
                <a:cs typeface="Arial Black"/>
              </a:rPr>
              <a:t> </a:t>
            </a:r>
            <a:r>
              <a:rPr sz="1400" spc="-25" dirty="0">
                <a:latin typeface="Arial Black"/>
                <a:cs typeface="Arial Black"/>
              </a:rPr>
              <a:t>the</a:t>
            </a:r>
            <a:endParaRPr sz="1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400" spc="-10" dirty="0">
                <a:latin typeface="Arial Black"/>
                <a:cs typeface="Arial Black"/>
              </a:rPr>
              <a:t>downtrend</a:t>
            </a:r>
            <a:endParaRPr sz="140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20303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3"/>
          <p:cNvGrpSpPr/>
          <p:nvPr/>
        </p:nvGrpSpPr>
        <p:grpSpPr>
          <a:xfrm>
            <a:off x="2761106" y="2418143"/>
            <a:ext cx="1796414" cy="1358900"/>
            <a:chOff x="1127378" y="1637855"/>
            <a:chExt cx="1796414" cy="1358900"/>
          </a:xfrm>
        </p:grpSpPr>
        <p:pic>
          <p:nvPicPr>
            <p:cNvPr id="5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6903" y="1647443"/>
              <a:ext cx="1616689" cy="1325833"/>
            </a:xfrm>
            <a:prstGeom prst="rect">
              <a:avLst/>
            </a:prstGeom>
          </p:spPr>
        </p:pic>
        <p:sp>
          <p:nvSpPr>
            <p:cNvPr id="6" name="object 5"/>
            <p:cNvSpPr/>
            <p:nvPr/>
          </p:nvSpPr>
          <p:spPr>
            <a:xfrm>
              <a:off x="1132141" y="1642617"/>
              <a:ext cx="1786889" cy="1349375"/>
            </a:xfrm>
            <a:custGeom>
              <a:avLst/>
              <a:gdLst/>
              <a:ahLst/>
              <a:cxnLst/>
              <a:rect l="l" t="t" r="r" b="b"/>
              <a:pathLst>
                <a:path w="1786889" h="1349375">
                  <a:moveTo>
                    <a:pt x="0" y="1349121"/>
                  </a:moveTo>
                  <a:lnTo>
                    <a:pt x="1786509" y="1349121"/>
                  </a:lnTo>
                  <a:lnTo>
                    <a:pt x="1786509" y="0"/>
                  </a:lnTo>
                  <a:lnTo>
                    <a:pt x="0" y="0"/>
                  </a:lnTo>
                  <a:lnTo>
                    <a:pt x="0" y="1349121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6"/>
          <p:cNvGrpSpPr/>
          <p:nvPr/>
        </p:nvGrpSpPr>
        <p:grpSpPr>
          <a:xfrm>
            <a:off x="5098859" y="2325179"/>
            <a:ext cx="1663700" cy="1511300"/>
            <a:chOff x="3465131" y="1544891"/>
            <a:chExt cx="1663700" cy="1511300"/>
          </a:xfrm>
        </p:grpSpPr>
        <p:pic>
          <p:nvPicPr>
            <p:cNvPr id="8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4720" y="1554479"/>
              <a:ext cx="1644396" cy="1491996"/>
            </a:xfrm>
            <a:prstGeom prst="rect">
              <a:avLst/>
            </a:prstGeom>
          </p:spPr>
        </p:pic>
        <p:sp>
          <p:nvSpPr>
            <p:cNvPr id="9" name="object 8"/>
            <p:cNvSpPr/>
            <p:nvPr/>
          </p:nvSpPr>
          <p:spPr>
            <a:xfrm>
              <a:off x="3469894" y="1549653"/>
              <a:ext cx="1654175" cy="1501775"/>
            </a:xfrm>
            <a:custGeom>
              <a:avLst/>
              <a:gdLst/>
              <a:ahLst/>
              <a:cxnLst/>
              <a:rect l="l" t="t" r="r" b="b"/>
              <a:pathLst>
                <a:path w="1654175" h="1501775">
                  <a:moveTo>
                    <a:pt x="0" y="1501521"/>
                  </a:moveTo>
                  <a:lnTo>
                    <a:pt x="1653921" y="1501521"/>
                  </a:lnTo>
                  <a:lnTo>
                    <a:pt x="1653921" y="0"/>
                  </a:lnTo>
                  <a:lnTo>
                    <a:pt x="0" y="0"/>
                  </a:lnTo>
                  <a:lnTo>
                    <a:pt x="0" y="1501521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9"/>
          <p:cNvGrpSpPr/>
          <p:nvPr/>
        </p:nvGrpSpPr>
        <p:grpSpPr>
          <a:xfrm>
            <a:off x="7301039" y="2486723"/>
            <a:ext cx="2233930" cy="1332865"/>
            <a:chOff x="5667311" y="1706435"/>
            <a:chExt cx="2233930" cy="1332865"/>
          </a:xfrm>
        </p:grpSpPr>
        <p:pic>
          <p:nvPicPr>
            <p:cNvPr id="11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76899" y="1716024"/>
              <a:ext cx="2169957" cy="1281956"/>
            </a:xfrm>
            <a:prstGeom prst="rect">
              <a:avLst/>
            </a:prstGeom>
          </p:spPr>
        </p:pic>
        <p:sp>
          <p:nvSpPr>
            <p:cNvPr id="12" name="object 11"/>
            <p:cNvSpPr/>
            <p:nvPr/>
          </p:nvSpPr>
          <p:spPr>
            <a:xfrm>
              <a:off x="5672073" y="1711198"/>
              <a:ext cx="2224405" cy="1323340"/>
            </a:xfrm>
            <a:custGeom>
              <a:avLst/>
              <a:gdLst/>
              <a:ahLst/>
              <a:cxnLst/>
              <a:rect l="l" t="t" r="r" b="b"/>
              <a:pathLst>
                <a:path w="2224404" h="1323339">
                  <a:moveTo>
                    <a:pt x="0" y="1323213"/>
                  </a:moveTo>
                  <a:lnTo>
                    <a:pt x="2223897" y="1323213"/>
                  </a:lnTo>
                  <a:lnTo>
                    <a:pt x="2223897" y="0"/>
                  </a:lnTo>
                  <a:lnTo>
                    <a:pt x="0" y="0"/>
                  </a:lnTo>
                  <a:lnTo>
                    <a:pt x="0" y="1323213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2"/>
          <p:cNvSpPr txBox="1"/>
          <p:nvPr/>
        </p:nvSpPr>
        <p:spPr>
          <a:xfrm>
            <a:off x="3154806" y="4051808"/>
            <a:ext cx="685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Bear</a:t>
            </a:r>
            <a:r>
              <a:rPr sz="1200" spc="-20" dirty="0">
                <a:latin typeface="Arial MT"/>
                <a:cs typeface="Arial MT"/>
              </a:rPr>
              <a:t> Flag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3"/>
          <p:cNvSpPr txBox="1"/>
          <p:nvPr/>
        </p:nvSpPr>
        <p:spPr>
          <a:xfrm>
            <a:off x="5669661" y="4051808"/>
            <a:ext cx="5962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Pennant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7791449" y="4051808"/>
            <a:ext cx="1418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Descending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Triangle</a:t>
            </a:r>
            <a:endParaRPr sz="12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52019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9219" y="653936"/>
            <a:ext cx="8897875" cy="1609344"/>
          </a:xfrm>
        </p:spPr>
        <p:txBody>
          <a:bodyPr/>
          <a:lstStyle/>
          <a:p>
            <a:r>
              <a:rPr lang="en-US" dirty="0" smtClean="0"/>
              <a:t>Market structure and patterns</a:t>
            </a:r>
            <a:endParaRPr lang="en-IN" dirty="0"/>
          </a:p>
        </p:txBody>
      </p:sp>
      <p:sp>
        <p:nvSpPr>
          <p:cNvPr id="4" name="object 2"/>
          <p:cNvSpPr/>
          <p:nvPr/>
        </p:nvSpPr>
        <p:spPr>
          <a:xfrm>
            <a:off x="3436620" y="3535679"/>
            <a:ext cx="2696845" cy="1433195"/>
          </a:xfrm>
          <a:custGeom>
            <a:avLst/>
            <a:gdLst/>
            <a:ahLst/>
            <a:cxnLst/>
            <a:rect l="l" t="t" r="r" b="b"/>
            <a:pathLst>
              <a:path w="2696845" h="1433195">
                <a:moveTo>
                  <a:pt x="0" y="1432687"/>
                </a:moveTo>
                <a:lnTo>
                  <a:pt x="553212" y="640080"/>
                </a:lnTo>
              </a:path>
              <a:path w="2696845" h="1433195">
                <a:moveTo>
                  <a:pt x="544068" y="633984"/>
                </a:moveTo>
                <a:lnTo>
                  <a:pt x="1137412" y="1037209"/>
                </a:lnTo>
              </a:path>
              <a:path w="2696845" h="1433195">
                <a:moveTo>
                  <a:pt x="1136904" y="1037209"/>
                </a:moveTo>
                <a:lnTo>
                  <a:pt x="1649857" y="313944"/>
                </a:lnTo>
              </a:path>
              <a:path w="2696845" h="1433195">
                <a:moveTo>
                  <a:pt x="1659636" y="313944"/>
                </a:moveTo>
                <a:lnTo>
                  <a:pt x="2202942" y="606171"/>
                </a:lnTo>
              </a:path>
              <a:path w="2696845" h="1433195">
                <a:moveTo>
                  <a:pt x="2223516" y="605155"/>
                </a:moveTo>
                <a:lnTo>
                  <a:pt x="2696337" y="0"/>
                </a:lnTo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3922013" y="3991737"/>
            <a:ext cx="1911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HH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970780" y="3664076"/>
            <a:ext cx="190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HH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6019291" y="3359607"/>
            <a:ext cx="1911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HH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8" name="object 6"/>
          <p:cNvGrpSpPr/>
          <p:nvPr/>
        </p:nvGrpSpPr>
        <p:grpSpPr>
          <a:xfrm>
            <a:off x="3499167" y="2952368"/>
            <a:ext cx="5343525" cy="2069464"/>
            <a:chOff x="1194879" y="1574672"/>
            <a:chExt cx="5343525" cy="2069464"/>
          </a:xfrm>
        </p:grpSpPr>
        <p:sp>
          <p:nvSpPr>
            <p:cNvPr id="9" name="object 7"/>
            <p:cNvSpPr/>
            <p:nvPr/>
          </p:nvSpPr>
          <p:spPr>
            <a:xfrm>
              <a:off x="3828287" y="1597151"/>
              <a:ext cx="1168400" cy="872490"/>
            </a:xfrm>
            <a:custGeom>
              <a:avLst/>
              <a:gdLst/>
              <a:ahLst/>
              <a:cxnLst/>
              <a:rect l="l" t="t" r="r" b="b"/>
              <a:pathLst>
                <a:path w="1168400" h="872489">
                  <a:moveTo>
                    <a:pt x="0" y="560832"/>
                  </a:moveTo>
                  <a:lnTo>
                    <a:pt x="453644" y="870712"/>
                  </a:lnTo>
                </a:path>
                <a:path w="1168400" h="872489">
                  <a:moveTo>
                    <a:pt x="443484" y="872363"/>
                  </a:moveTo>
                  <a:lnTo>
                    <a:pt x="919226" y="0"/>
                  </a:lnTo>
                </a:path>
                <a:path w="1168400" h="872489">
                  <a:moveTo>
                    <a:pt x="918972" y="0"/>
                  </a:moveTo>
                  <a:lnTo>
                    <a:pt x="1168019" y="3794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1194879" y="1574672"/>
              <a:ext cx="5343525" cy="2069464"/>
            </a:xfrm>
            <a:custGeom>
              <a:avLst/>
              <a:gdLst/>
              <a:ahLst/>
              <a:cxnLst/>
              <a:rect l="l" t="t" r="r" b="b"/>
              <a:pathLst>
                <a:path w="5343525" h="2069464">
                  <a:moveTo>
                    <a:pt x="5229311" y="35662"/>
                  </a:moveTo>
                  <a:lnTo>
                    <a:pt x="0" y="2033904"/>
                  </a:lnTo>
                  <a:lnTo>
                    <a:pt x="13589" y="2069464"/>
                  </a:lnTo>
                  <a:lnTo>
                    <a:pt x="5242886" y="71228"/>
                  </a:lnTo>
                  <a:lnTo>
                    <a:pt x="5229311" y="35662"/>
                  </a:lnTo>
                  <a:close/>
                </a:path>
                <a:path w="5343525" h="2069464">
                  <a:moveTo>
                    <a:pt x="5328033" y="28828"/>
                  </a:moveTo>
                  <a:lnTo>
                    <a:pt x="5247195" y="28828"/>
                  </a:lnTo>
                  <a:lnTo>
                    <a:pt x="5260784" y="64388"/>
                  </a:lnTo>
                  <a:lnTo>
                    <a:pt x="5242886" y="71228"/>
                  </a:lnTo>
                  <a:lnTo>
                    <a:pt x="5256466" y="106806"/>
                  </a:lnTo>
                  <a:lnTo>
                    <a:pt x="5328033" y="28828"/>
                  </a:lnTo>
                  <a:close/>
                </a:path>
                <a:path w="5343525" h="2069464">
                  <a:moveTo>
                    <a:pt x="5247195" y="28828"/>
                  </a:moveTo>
                  <a:lnTo>
                    <a:pt x="5229311" y="35662"/>
                  </a:lnTo>
                  <a:lnTo>
                    <a:pt x="5242886" y="71228"/>
                  </a:lnTo>
                  <a:lnTo>
                    <a:pt x="5260784" y="64388"/>
                  </a:lnTo>
                  <a:lnTo>
                    <a:pt x="5247195" y="28828"/>
                  </a:lnTo>
                  <a:close/>
                </a:path>
                <a:path w="5343525" h="2069464">
                  <a:moveTo>
                    <a:pt x="5215699" y="0"/>
                  </a:moveTo>
                  <a:lnTo>
                    <a:pt x="5229311" y="35662"/>
                  </a:lnTo>
                  <a:lnTo>
                    <a:pt x="5247195" y="28828"/>
                  </a:lnTo>
                  <a:lnTo>
                    <a:pt x="5328033" y="28828"/>
                  </a:lnTo>
                  <a:lnTo>
                    <a:pt x="5342953" y="12573"/>
                  </a:lnTo>
                  <a:lnTo>
                    <a:pt x="521569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5893" y="3261169"/>
              <a:ext cx="157352" cy="189356"/>
            </a:xfrm>
            <a:prstGeom prst="rect">
              <a:avLst/>
            </a:prstGeom>
          </p:spPr>
        </p:pic>
        <p:pic>
          <p:nvPicPr>
            <p:cNvPr id="12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0793" y="2842069"/>
              <a:ext cx="157353" cy="189356"/>
            </a:xfrm>
            <a:prstGeom prst="rect">
              <a:avLst/>
            </a:prstGeom>
          </p:spPr>
        </p:pic>
        <p:pic>
          <p:nvPicPr>
            <p:cNvPr id="13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5193" y="2537269"/>
              <a:ext cx="157353" cy="189356"/>
            </a:xfrm>
            <a:prstGeom prst="rect">
              <a:avLst/>
            </a:prstGeom>
          </p:spPr>
        </p:pic>
      </p:grpSp>
      <p:sp>
        <p:nvSpPr>
          <p:cNvPr id="14" name="object 12"/>
          <p:cNvSpPr txBox="1"/>
          <p:nvPr/>
        </p:nvSpPr>
        <p:spPr>
          <a:xfrm>
            <a:off x="6972046" y="2788411"/>
            <a:ext cx="190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HH</a:t>
            </a:r>
            <a:endParaRPr sz="9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17231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3375660" y="2804159"/>
            <a:ext cx="2696845" cy="1433195"/>
          </a:xfrm>
          <a:custGeom>
            <a:avLst/>
            <a:gdLst/>
            <a:ahLst/>
            <a:cxnLst/>
            <a:rect l="l" t="t" r="r" b="b"/>
            <a:pathLst>
              <a:path w="2696845" h="1433195">
                <a:moveTo>
                  <a:pt x="0" y="1432687"/>
                </a:moveTo>
                <a:lnTo>
                  <a:pt x="553212" y="640080"/>
                </a:lnTo>
              </a:path>
              <a:path w="2696845" h="1433195">
                <a:moveTo>
                  <a:pt x="544068" y="633984"/>
                </a:moveTo>
                <a:lnTo>
                  <a:pt x="1137412" y="1037209"/>
                </a:lnTo>
              </a:path>
              <a:path w="2696845" h="1433195">
                <a:moveTo>
                  <a:pt x="1136904" y="1037209"/>
                </a:moveTo>
                <a:lnTo>
                  <a:pt x="1649857" y="313944"/>
                </a:lnTo>
              </a:path>
              <a:path w="2696845" h="1433195">
                <a:moveTo>
                  <a:pt x="1659636" y="313944"/>
                </a:moveTo>
                <a:lnTo>
                  <a:pt x="2202942" y="606171"/>
                </a:lnTo>
              </a:path>
              <a:path w="2696845" h="1433195">
                <a:moveTo>
                  <a:pt x="2223516" y="605155"/>
                </a:moveTo>
                <a:lnTo>
                  <a:pt x="2696337" y="0"/>
                </a:lnTo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3861053" y="3260217"/>
            <a:ext cx="1911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HH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909820" y="2932556"/>
            <a:ext cx="190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HH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958331" y="2628087"/>
            <a:ext cx="1911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HH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8" name="object 6"/>
          <p:cNvGrpSpPr/>
          <p:nvPr/>
        </p:nvGrpSpPr>
        <p:grpSpPr>
          <a:xfrm>
            <a:off x="3438207" y="2220848"/>
            <a:ext cx="5343525" cy="2069464"/>
            <a:chOff x="1194879" y="1574672"/>
            <a:chExt cx="5343525" cy="2069464"/>
          </a:xfrm>
        </p:grpSpPr>
        <p:sp>
          <p:nvSpPr>
            <p:cNvPr id="9" name="object 7"/>
            <p:cNvSpPr/>
            <p:nvPr/>
          </p:nvSpPr>
          <p:spPr>
            <a:xfrm>
              <a:off x="3828287" y="1597151"/>
              <a:ext cx="2481580" cy="1179195"/>
            </a:xfrm>
            <a:custGeom>
              <a:avLst/>
              <a:gdLst/>
              <a:ahLst/>
              <a:cxnLst/>
              <a:rect l="l" t="t" r="r" b="b"/>
              <a:pathLst>
                <a:path w="2481579" h="1179195">
                  <a:moveTo>
                    <a:pt x="0" y="560832"/>
                  </a:moveTo>
                  <a:lnTo>
                    <a:pt x="453644" y="870712"/>
                  </a:lnTo>
                </a:path>
                <a:path w="2481579" h="1179195">
                  <a:moveTo>
                    <a:pt x="443484" y="872363"/>
                  </a:moveTo>
                  <a:lnTo>
                    <a:pt x="919226" y="0"/>
                  </a:lnTo>
                </a:path>
                <a:path w="2481579" h="1179195">
                  <a:moveTo>
                    <a:pt x="896112" y="13715"/>
                  </a:moveTo>
                  <a:lnTo>
                    <a:pt x="1446657" y="829691"/>
                  </a:lnTo>
                </a:path>
                <a:path w="2481579" h="1179195">
                  <a:moveTo>
                    <a:pt x="1440179" y="826643"/>
                  </a:moveTo>
                  <a:lnTo>
                    <a:pt x="1723644" y="350520"/>
                  </a:lnTo>
                </a:path>
                <a:path w="2481579" h="1179195">
                  <a:moveTo>
                    <a:pt x="1744979" y="352044"/>
                  </a:moveTo>
                  <a:lnTo>
                    <a:pt x="2481453" y="117919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/>
            <p:cNvSpPr/>
            <p:nvPr/>
          </p:nvSpPr>
          <p:spPr>
            <a:xfrm>
              <a:off x="1194879" y="1574672"/>
              <a:ext cx="5343525" cy="2069464"/>
            </a:xfrm>
            <a:custGeom>
              <a:avLst/>
              <a:gdLst/>
              <a:ahLst/>
              <a:cxnLst/>
              <a:rect l="l" t="t" r="r" b="b"/>
              <a:pathLst>
                <a:path w="5343525" h="2069464">
                  <a:moveTo>
                    <a:pt x="5229311" y="35662"/>
                  </a:moveTo>
                  <a:lnTo>
                    <a:pt x="0" y="2033904"/>
                  </a:lnTo>
                  <a:lnTo>
                    <a:pt x="13589" y="2069464"/>
                  </a:lnTo>
                  <a:lnTo>
                    <a:pt x="5242886" y="71228"/>
                  </a:lnTo>
                  <a:lnTo>
                    <a:pt x="5229311" y="35662"/>
                  </a:lnTo>
                  <a:close/>
                </a:path>
                <a:path w="5343525" h="2069464">
                  <a:moveTo>
                    <a:pt x="5328033" y="28828"/>
                  </a:moveTo>
                  <a:lnTo>
                    <a:pt x="5247195" y="28828"/>
                  </a:lnTo>
                  <a:lnTo>
                    <a:pt x="5260784" y="64388"/>
                  </a:lnTo>
                  <a:lnTo>
                    <a:pt x="5242886" y="71228"/>
                  </a:lnTo>
                  <a:lnTo>
                    <a:pt x="5256466" y="106806"/>
                  </a:lnTo>
                  <a:lnTo>
                    <a:pt x="5328033" y="28828"/>
                  </a:lnTo>
                  <a:close/>
                </a:path>
                <a:path w="5343525" h="2069464">
                  <a:moveTo>
                    <a:pt x="5247195" y="28828"/>
                  </a:moveTo>
                  <a:lnTo>
                    <a:pt x="5229311" y="35662"/>
                  </a:lnTo>
                  <a:lnTo>
                    <a:pt x="5242886" y="71228"/>
                  </a:lnTo>
                  <a:lnTo>
                    <a:pt x="5260784" y="64388"/>
                  </a:lnTo>
                  <a:lnTo>
                    <a:pt x="5247195" y="28828"/>
                  </a:lnTo>
                  <a:close/>
                </a:path>
                <a:path w="5343525" h="2069464">
                  <a:moveTo>
                    <a:pt x="5215699" y="0"/>
                  </a:moveTo>
                  <a:lnTo>
                    <a:pt x="5229311" y="35662"/>
                  </a:lnTo>
                  <a:lnTo>
                    <a:pt x="5247195" y="28828"/>
                  </a:lnTo>
                  <a:lnTo>
                    <a:pt x="5328033" y="28828"/>
                  </a:lnTo>
                  <a:lnTo>
                    <a:pt x="5342953" y="12573"/>
                  </a:lnTo>
                  <a:lnTo>
                    <a:pt x="521569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2974" y="2057463"/>
              <a:ext cx="163702" cy="165988"/>
            </a:xfrm>
            <a:prstGeom prst="rect">
              <a:avLst/>
            </a:prstGeom>
          </p:spPr>
        </p:pic>
        <p:pic>
          <p:nvPicPr>
            <p:cNvPr id="12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5893" y="3261169"/>
              <a:ext cx="157352" cy="189356"/>
            </a:xfrm>
            <a:prstGeom prst="rect">
              <a:avLst/>
            </a:prstGeom>
          </p:spPr>
        </p:pic>
        <p:pic>
          <p:nvPicPr>
            <p:cNvPr id="13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0793" y="2842069"/>
              <a:ext cx="157353" cy="189356"/>
            </a:xfrm>
            <a:prstGeom prst="rect">
              <a:avLst/>
            </a:prstGeom>
          </p:spPr>
        </p:pic>
        <p:pic>
          <p:nvPicPr>
            <p:cNvPr id="14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5193" y="2537269"/>
              <a:ext cx="157353" cy="189356"/>
            </a:xfrm>
            <a:prstGeom prst="rect">
              <a:avLst/>
            </a:prstGeom>
          </p:spPr>
        </p:pic>
      </p:grpSp>
      <p:sp>
        <p:nvSpPr>
          <p:cNvPr id="15" name="object 13"/>
          <p:cNvSpPr txBox="1"/>
          <p:nvPr/>
        </p:nvSpPr>
        <p:spPr>
          <a:xfrm>
            <a:off x="6911086" y="2056891"/>
            <a:ext cx="972819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HH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9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900" spc="-25" dirty="0">
                <a:latin typeface="Arial MT"/>
                <a:cs typeface="Arial MT"/>
              </a:rPr>
              <a:t>LH</a:t>
            </a:r>
            <a:endParaRPr sz="9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099407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3370897" y="3200399"/>
            <a:ext cx="2720975" cy="1456055"/>
            <a:chOff x="1127569" y="2139695"/>
            <a:chExt cx="2720975" cy="1456055"/>
          </a:xfrm>
        </p:grpSpPr>
        <p:sp>
          <p:nvSpPr>
            <p:cNvPr id="5" name="object 3"/>
            <p:cNvSpPr/>
            <p:nvPr/>
          </p:nvSpPr>
          <p:spPr>
            <a:xfrm>
              <a:off x="1132332" y="2471927"/>
              <a:ext cx="2203450" cy="1118870"/>
            </a:xfrm>
            <a:custGeom>
              <a:avLst/>
              <a:gdLst/>
              <a:ahLst/>
              <a:cxnLst/>
              <a:rect l="l" t="t" r="r" b="b"/>
              <a:pathLst>
                <a:path w="2203450" h="1118870">
                  <a:moveTo>
                    <a:pt x="0" y="1118743"/>
                  </a:moveTo>
                  <a:lnTo>
                    <a:pt x="553212" y="326136"/>
                  </a:lnTo>
                </a:path>
                <a:path w="2203450" h="1118870">
                  <a:moveTo>
                    <a:pt x="544068" y="320040"/>
                  </a:moveTo>
                  <a:lnTo>
                    <a:pt x="1137412" y="723265"/>
                  </a:lnTo>
                </a:path>
                <a:path w="2203450" h="1118870">
                  <a:moveTo>
                    <a:pt x="1136904" y="723265"/>
                  </a:moveTo>
                  <a:lnTo>
                    <a:pt x="1649857" y="0"/>
                  </a:lnTo>
                </a:path>
                <a:path w="2203450" h="1118870">
                  <a:moveTo>
                    <a:pt x="1659636" y="0"/>
                  </a:moveTo>
                  <a:lnTo>
                    <a:pt x="2202942" y="292227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3356610" y="2158745"/>
              <a:ext cx="473075" cy="605155"/>
            </a:xfrm>
            <a:custGeom>
              <a:avLst/>
              <a:gdLst/>
              <a:ahLst/>
              <a:cxnLst/>
              <a:rect l="l" t="t" r="r" b="b"/>
              <a:pathLst>
                <a:path w="473075" h="605155">
                  <a:moveTo>
                    <a:pt x="0" y="605155"/>
                  </a:moveTo>
                  <a:lnTo>
                    <a:pt x="472820" y="0"/>
                  </a:lnTo>
                </a:path>
              </a:pathLst>
            </a:custGeom>
            <a:ln w="3810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/>
          <p:cNvSpPr txBox="1"/>
          <p:nvPr/>
        </p:nvSpPr>
        <p:spPr>
          <a:xfrm>
            <a:off x="3861053" y="3674745"/>
            <a:ext cx="1911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HH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909820" y="3347084"/>
            <a:ext cx="190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HH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5958331" y="3042615"/>
            <a:ext cx="1911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HH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6072378" y="2658617"/>
            <a:ext cx="2443480" cy="1179195"/>
          </a:xfrm>
          <a:custGeom>
            <a:avLst/>
            <a:gdLst/>
            <a:ahLst/>
            <a:cxnLst/>
            <a:rect l="l" t="t" r="r" b="b"/>
            <a:pathLst>
              <a:path w="2443479" h="1179195">
                <a:moveTo>
                  <a:pt x="0" y="560832"/>
                </a:moveTo>
                <a:lnTo>
                  <a:pt x="453644" y="870712"/>
                </a:lnTo>
              </a:path>
              <a:path w="2443479" h="1179195">
                <a:moveTo>
                  <a:pt x="443484" y="872363"/>
                </a:moveTo>
                <a:lnTo>
                  <a:pt x="919226" y="0"/>
                </a:lnTo>
              </a:path>
              <a:path w="2443479" h="1179195">
                <a:moveTo>
                  <a:pt x="918972" y="33527"/>
                </a:moveTo>
                <a:lnTo>
                  <a:pt x="1440052" y="803910"/>
                </a:lnTo>
              </a:path>
              <a:path w="2443479" h="1179195">
                <a:moveTo>
                  <a:pt x="1440179" y="826643"/>
                </a:moveTo>
                <a:lnTo>
                  <a:pt x="1723644" y="350519"/>
                </a:lnTo>
              </a:path>
              <a:path w="2443479" h="1179195">
                <a:moveTo>
                  <a:pt x="1706879" y="352044"/>
                </a:moveTo>
                <a:lnTo>
                  <a:pt x="2443353" y="1179195"/>
                </a:lnTo>
              </a:path>
            </a:pathLst>
          </a:custGeom>
          <a:ln w="3810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 txBox="1"/>
          <p:nvPr/>
        </p:nvSpPr>
        <p:spPr>
          <a:xfrm>
            <a:off x="6911086" y="2471419"/>
            <a:ext cx="972819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HH</a:t>
            </a:r>
            <a:endParaRPr sz="9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020"/>
              </a:spcBef>
            </a:pPr>
            <a:r>
              <a:rPr sz="900" spc="-25" dirty="0">
                <a:latin typeface="Arial MT"/>
                <a:cs typeface="Arial MT"/>
              </a:rPr>
              <a:t>LH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2" name="object 10"/>
          <p:cNvGrpSpPr/>
          <p:nvPr/>
        </p:nvGrpSpPr>
        <p:grpSpPr>
          <a:xfrm>
            <a:off x="3441979" y="2144077"/>
            <a:ext cx="5338445" cy="2548255"/>
            <a:chOff x="1198651" y="1083373"/>
            <a:chExt cx="5338445" cy="2548255"/>
          </a:xfrm>
        </p:grpSpPr>
        <p:sp>
          <p:nvSpPr>
            <p:cNvPr id="13" name="object 11"/>
            <p:cNvSpPr/>
            <p:nvPr/>
          </p:nvSpPr>
          <p:spPr>
            <a:xfrm>
              <a:off x="1198651" y="1578102"/>
              <a:ext cx="5338445" cy="2053589"/>
            </a:xfrm>
            <a:custGeom>
              <a:avLst/>
              <a:gdLst/>
              <a:ahLst/>
              <a:cxnLst/>
              <a:rect l="l" t="t" r="r" b="b"/>
              <a:pathLst>
                <a:path w="5338445" h="2053589">
                  <a:moveTo>
                    <a:pt x="5264929" y="29691"/>
                  </a:moveTo>
                  <a:lnTo>
                    <a:pt x="0" y="2041525"/>
                  </a:lnTo>
                  <a:lnTo>
                    <a:pt x="4521" y="2053463"/>
                  </a:lnTo>
                  <a:lnTo>
                    <a:pt x="5269450" y="41521"/>
                  </a:lnTo>
                  <a:lnTo>
                    <a:pt x="5264929" y="29691"/>
                  </a:lnTo>
                  <a:close/>
                </a:path>
                <a:path w="5338445" h="2053589">
                  <a:moveTo>
                    <a:pt x="5323013" y="25146"/>
                  </a:moveTo>
                  <a:lnTo>
                    <a:pt x="5276824" y="25146"/>
                  </a:lnTo>
                  <a:lnTo>
                    <a:pt x="5281396" y="36957"/>
                  </a:lnTo>
                  <a:lnTo>
                    <a:pt x="5269450" y="41521"/>
                  </a:lnTo>
                  <a:lnTo>
                    <a:pt x="5280761" y="71120"/>
                  </a:lnTo>
                  <a:lnTo>
                    <a:pt x="5323013" y="25146"/>
                  </a:lnTo>
                  <a:close/>
                </a:path>
                <a:path w="5338445" h="2053589">
                  <a:moveTo>
                    <a:pt x="5276824" y="25146"/>
                  </a:moveTo>
                  <a:lnTo>
                    <a:pt x="5264929" y="29691"/>
                  </a:lnTo>
                  <a:lnTo>
                    <a:pt x="5269450" y="41521"/>
                  </a:lnTo>
                  <a:lnTo>
                    <a:pt x="5281396" y="36957"/>
                  </a:lnTo>
                  <a:lnTo>
                    <a:pt x="5276824" y="25146"/>
                  </a:lnTo>
                  <a:close/>
                </a:path>
                <a:path w="5338445" h="2053589">
                  <a:moveTo>
                    <a:pt x="5253583" y="0"/>
                  </a:moveTo>
                  <a:lnTo>
                    <a:pt x="5264929" y="29691"/>
                  </a:lnTo>
                  <a:lnTo>
                    <a:pt x="5276824" y="25146"/>
                  </a:lnTo>
                  <a:lnTo>
                    <a:pt x="5323013" y="25146"/>
                  </a:lnTo>
                  <a:lnTo>
                    <a:pt x="5338419" y="8382"/>
                  </a:lnTo>
                  <a:lnTo>
                    <a:pt x="5253583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/>
            <p:cNvSpPr/>
            <p:nvPr/>
          </p:nvSpPr>
          <p:spPr>
            <a:xfrm>
              <a:off x="3355848" y="1088136"/>
              <a:ext cx="2501265" cy="1704339"/>
            </a:xfrm>
            <a:custGeom>
              <a:avLst/>
              <a:gdLst/>
              <a:ahLst/>
              <a:cxnLst/>
              <a:rect l="l" t="t" r="r" b="b"/>
              <a:pathLst>
                <a:path w="2501265" h="1704339">
                  <a:moveTo>
                    <a:pt x="0" y="1703832"/>
                  </a:moveTo>
                  <a:lnTo>
                    <a:pt x="2500883" y="1703832"/>
                  </a:lnTo>
                  <a:lnTo>
                    <a:pt x="2500883" y="0"/>
                  </a:lnTo>
                  <a:lnTo>
                    <a:pt x="0" y="0"/>
                  </a:lnTo>
                  <a:lnTo>
                    <a:pt x="0" y="1703832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/>
            <p:cNvSpPr/>
            <p:nvPr/>
          </p:nvSpPr>
          <p:spPr>
            <a:xfrm>
              <a:off x="4594987" y="2412491"/>
              <a:ext cx="522605" cy="629920"/>
            </a:xfrm>
            <a:custGeom>
              <a:avLst/>
              <a:gdLst/>
              <a:ahLst/>
              <a:cxnLst/>
              <a:rect l="l" t="t" r="r" b="b"/>
              <a:pathLst>
                <a:path w="522604" h="629919">
                  <a:moveTo>
                    <a:pt x="157352" y="0"/>
                  </a:moveTo>
                  <a:lnTo>
                    <a:pt x="0" y="0"/>
                  </a:lnTo>
                  <a:lnTo>
                    <a:pt x="30790" y="3396"/>
                  </a:lnTo>
                  <a:lnTo>
                    <a:pt x="60788" y="13385"/>
                  </a:lnTo>
                  <a:lnTo>
                    <a:pt x="117683" y="51933"/>
                  </a:lnTo>
                  <a:lnTo>
                    <a:pt x="144214" y="79889"/>
                  </a:lnTo>
                  <a:lnTo>
                    <a:pt x="169224" y="113230"/>
                  </a:lnTo>
                  <a:lnTo>
                    <a:pt x="192531" y="151654"/>
                  </a:lnTo>
                  <a:lnTo>
                    <a:pt x="213951" y="194861"/>
                  </a:lnTo>
                  <a:lnTo>
                    <a:pt x="233304" y="242547"/>
                  </a:lnTo>
                  <a:lnTo>
                    <a:pt x="250406" y="294412"/>
                  </a:lnTo>
                  <a:lnTo>
                    <a:pt x="265075" y="350153"/>
                  </a:lnTo>
                  <a:lnTo>
                    <a:pt x="277129" y="409469"/>
                  </a:lnTo>
                  <a:lnTo>
                    <a:pt x="286385" y="472058"/>
                  </a:lnTo>
                  <a:lnTo>
                    <a:pt x="207645" y="472058"/>
                  </a:lnTo>
                  <a:lnTo>
                    <a:pt x="374396" y="629412"/>
                  </a:lnTo>
                  <a:lnTo>
                    <a:pt x="522350" y="472058"/>
                  </a:lnTo>
                  <a:lnTo>
                    <a:pt x="443738" y="472058"/>
                  </a:lnTo>
                  <a:lnTo>
                    <a:pt x="434482" y="409469"/>
                  </a:lnTo>
                  <a:lnTo>
                    <a:pt x="422428" y="350153"/>
                  </a:lnTo>
                  <a:lnTo>
                    <a:pt x="407759" y="294412"/>
                  </a:lnTo>
                  <a:lnTo>
                    <a:pt x="390657" y="242547"/>
                  </a:lnTo>
                  <a:lnTo>
                    <a:pt x="371304" y="194861"/>
                  </a:lnTo>
                  <a:lnTo>
                    <a:pt x="349884" y="151654"/>
                  </a:lnTo>
                  <a:lnTo>
                    <a:pt x="326577" y="113230"/>
                  </a:lnTo>
                  <a:lnTo>
                    <a:pt x="301567" y="79889"/>
                  </a:lnTo>
                  <a:lnTo>
                    <a:pt x="275036" y="51933"/>
                  </a:lnTo>
                  <a:lnTo>
                    <a:pt x="218141" y="13385"/>
                  </a:lnTo>
                  <a:lnTo>
                    <a:pt x="188143" y="3396"/>
                  </a:lnTo>
                  <a:lnTo>
                    <a:pt x="157352" y="0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/>
            <p:cNvSpPr/>
            <p:nvPr/>
          </p:nvSpPr>
          <p:spPr>
            <a:xfrm>
              <a:off x="4299204" y="2412491"/>
              <a:ext cx="374650" cy="629920"/>
            </a:xfrm>
            <a:custGeom>
              <a:avLst/>
              <a:gdLst/>
              <a:ahLst/>
              <a:cxnLst/>
              <a:rect l="l" t="t" r="r" b="b"/>
              <a:pathLst>
                <a:path w="374650" h="629919">
                  <a:moveTo>
                    <a:pt x="295783" y="0"/>
                  </a:moveTo>
                  <a:lnTo>
                    <a:pt x="236182" y="12788"/>
                  </a:lnTo>
                  <a:lnTo>
                    <a:pt x="180665" y="49464"/>
                  </a:lnTo>
                  <a:lnTo>
                    <a:pt x="130423" y="107497"/>
                  </a:lnTo>
                  <a:lnTo>
                    <a:pt x="107651" y="143732"/>
                  </a:lnTo>
                  <a:lnTo>
                    <a:pt x="86645" y="184356"/>
                  </a:lnTo>
                  <a:lnTo>
                    <a:pt x="67553" y="229054"/>
                  </a:lnTo>
                  <a:lnTo>
                    <a:pt x="50524" y="277508"/>
                  </a:lnTo>
                  <a:lnTo>
                    <a:pt x="35706" y="329403"/>
                  </a:lnTo>
                  <a:lnTo>
                    <a:pt x="23248" y="384423"/>
                  </a:lnTo>
                  <a:lnTo>
                    <a:pt x="13300" y="442249"/>
                  </a:lnTo>
                  <a:lnTo>
                    <a:pt x="6010" y="502568"/>
                  </a:lnTo>
                  <a:lnTo>
                    <a:pt x="1527" y="565060"/>
                  </a:lnTo>
                  <a:lnTo>
                    <a:pt x="0" y="629412"/>
                  </a:lnTo>
                  <a:lnTo>
                    <a:pt x="157353" y="629412"/>
                  </a:lnTo>
                  <a:lnTo>
                    <a:pt x="158693" y="569334"/>
                  </a:lnTo>
                  <a:lnTo>
                    <a:pt x="162644" y="510624"/>
                  </a:lnTo>
                  <a:lnTo>
                    <a:pt x="169097" y="453583"/>
                  </a:lnTo>
                  <a:lnTo>
                    <a:pt x="177944" y="398514"/>
                  </a:lnTo>
                  <a:lnTo>
                    <a:pt x="189077" y="345718"/>
                  </a:lnTo>
                  <a:lnTo>
                    <a:pt x="202389" y="295499"/>
                  </a:lnTo>
                  <a:lnTo>
                    <a:pt x="217773" y="248157"/>
                  </a:lnTo>
                  <a:lnTo>
                    <a:pt x="235119" y="203996"/>
                  </a:lnTo>
                  <a:lnTo>
                    <a:pt x="254322" y="163317"/>
                  </a:lnTo>
                  <a:lnTo>
                    <a:pt x="275272" y="126423"/>
                  </a:lnTo>
                  <a:lnTo>
                    <a:pt x="297862" y="93615"/>
                  </a:lnTo>
                  <a:lnTo>
                    <a:pt x="347532" y="41468"/>
                  </a:lnTo>
                  <a:lnTo>
                    <a:pt x="374396" y="22732"/>
                  </a:lnTo>
                  <a:lnTo>
                    <a:pt x="355022" y="12805"/>
                  </a:lnTo>
                  <a:lnTo>
                    <a:pt x="335422" y="5699"/>
                  </a:lnTo>
                  <a:lnTo>
                    <a:pt x="315656" y="1426"/>
                  </a:lnTo>
                  <a:lnTo>
                    <a:pt x="295783" y="0"/>
                  </a:lnTo>
                  <a:close/>
                </a:path>
              </a:pathLst>
            </a:custGeom>
            <a:solidFill>
              <a:srgbClr val="C4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/>
            <p:cNvSpPr/>
            <p:nvPr/>
          </p:nvSpPr>
          <p:spPr>
            <a:xfrm>
              <a:off x="4299204" y="2412491"/>
              <a:ext cx="818515" cy="629920"/>
            </a:xfrm>
            <a:custGeom>
              <a:avLst/>
              <a:gdLst/>
              <a:ahLst/>
              <a:cxnLst/>
              <a:rect l="l" t="t" r="r" b="b"/>
              <a:pathLst>
                <a:path w="818514" h="629919">
                  <a:moveTo>
                    <a:pt x="374396" y="22732"/>
                  </a:moveTo>
                  <a:lnTo>
                    <a:pt x="321984" y="65196"/>
                  </a:lnTo>
                  <a:lnTo>
                    <a:pt x="275272" y="126423"/>
                  </a:lnTo>
                  <a:lnTo>
                    <a:pt x="254322" y="163317"/>
                  </a:lnTo>
                  <a:lnTo>
                    <a:pt x="235119" y="203996"/>
                  </a:lnTo>
                  <a:lnTo>
                    <a:pt x="217773" y="248157"/>
                  </a:lnTo>
                  <a:lnTo>
                    <a:pt x="202389" y="295499"/>
                  </a:lnTo>
                  <a:lnTo>
                    <a:pt x="189077" y="345718"/>
                  </a:lnTo>
                  <a:lnTo>
                    <a:pt x="177944" y="398514"/>
                  </a:lnTo>
                  <a:lnTo>
                    <a:pt x="169097" y="453583"/>
                  </a:lnTo>
                  <a:lnTo>
                    <a:pt x="162644" y="510624"/>
                  </a:lnTo>
                  <a:lnTo>
                    <a:pt x="158693" y="569334"/>
                  </a:lnTo>
                  <a:lnTo>
                    <a:pt x="157353" y="629412"/>
                  </a:lnTo>
                  <a:lnTo>
                    <a:pt x="0" y="629412"/>
                  </a:lnTo>
                  <a:lnTo>
                    <a:pt x="1527" y="565060"/>
                  </a:lnTo>
                  <a:lnTo>
                    <a:pt x="6010" y="502568"/>
                  </a:lnTo>
                  <a:lnTo>
                    <a:pt x="13300" y="442249"/>
                  </a:lnTo>
                  <a:lnTo>
                    <a:pt x="23248" y="384423"/>
                  </a:lnTo>
                  <a:lnTo>
                    <a:pt x="35706" y="329403"/>
                  </a:lnTo>
                  <a:lnTo>
                    <a:pt x="50524" y="277508"/>
                  </a:lnTo>
                  <a:lnTo>
                    <a:pt x="67553" y="229054"/>
                  </a:lnTo>
                  <a:lnTo>
                    <a:pt x="86645" y="184356"/>
                  </a:lnTo>
                  <a:lnTo>
                    <a:pt x="107651" y="143732"/>
                  </a:lnTo>
                  <a:lnTo>
                    <a:pt x="130423" y="107497"/>
                  </a:lnTo>
                  <a:lnTo>
                    <a:pt x="154810" y="75969"/>
                  </a:lnTo>
                  <a:lnTo>
                    <a:pt x="207838" y="28298"/>
                  </a:lnTo>
                  <a:lnTo>
                    <a:pt x="265546" y="3249"/>
                  </a:lnTo>
                  <a:lnTo>
                    <a:pt x="295783" y="0"/>
                  </a:lnTo>
                  <a:lnTo>
                    <a:pt x="453136" y="0"/>
                  </a:lnTo>
                  <a:lnTo>
                    <a:pt x="513924" y="13385"/>
                  </a:lnTo>
                  <a:lnTo>
                    <a:pt x="570819" y="51933"/>
                  </a:lnTo>
                  <a:lnTo>
                    <a:pt x="597350" y="79889"/>
                  </a:lnTo>
                  <a:lnTo>
                    <a:pt x="622360" y="113230"/>
                  </a:lnTo>
                  <a:lnTo>
                    <a:pt x="645667" y="151654"/>
                  </a:lnTo>
                  <a:lnTo>
                    <a:pt x="667087" y="194861"/>
                  </a:lnTo>
                  <a:lnTo>
                    <a:pt x="686440" y="242547"/>
                  </a:lnTo>
                  <a:lnTo>
                    <a:pt x="703542" y="294412"/>
                  </a:lnTo>
                  <a:lnTo>
                    <a:pt x="718211" y="350153"/>
                  </a:lnTo>
                  <a:lnTo>
                    <a:pt x="730265" y="409469"/>
                  </a:lnTo>
                  <a:lnTo>
                    <a:pt x="739521" y="472058"/>
                  </a:lnTo>
                  <a:lnTo>
                    <a:pt x="818134" y="472058"/>
                  </a:lnTo>
                  <a:lnTo>
                    <a:pt x="670179" y="629412"/>
                  </a:lnTo>
                  <a:lnTo>
                    <a:pt x="503428" y="472058"/>
                  </a:lnTo>
                  <a:lnTo>
                    <a:pt x="582168" y="472058"/>
                  </a:lnTo>
                  <a:lnTo>
                    <a:pt x="572912" y="409469"/>
                  </a:lnTo>
                  <a:lnTo>
                    <a:pt x="560858" y="350153"/>
                  </a:lnTo>
                  <a:lnTo>
                    <a:pt x="546189" y="294412"/>
                  </a:lnTo>
                  <a:lnTo>
                    <a:pt x="529087" y="242547"/>
                  </a:lnTo>
                  <a:lnTo>
                    <a:pt x="509734" y="194861"/>
                  </a:lnTo>
                  <a:lnTo>
                    <a:pt x="488314" y="151654"/>
                  </a:lnTo>
                  <a:lnTo>
                    <a:pt x="465007" y="113230"/>
                  </a:lnTo>
                  <a:lnTo>
                    <a:pt x="439997" y="79889"/>
                  </a:lnTo>
                  <a:lnTo>
                    <a:pt x="413466" y="51933"/>
                  </a:lnTo>
                  <a:lnTo>
                    <a:pt x="356571" y="13385"/>
                  </a:lnTo>
                  <a:lnTo>
                    <a:pt x="326573" y="3396"/>
                  </a:lnTo>
                  <a:lnTo>
                    <a:pt x="295783" y="0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19085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2086165" y="3151631"/>
            <a:ext cx="1553210" cy="1456055"/>
            <a:chOff x="915733" y="2139695"/>
            <a:chExt cx="1553210" cy="1456055"/>
          </a:xfrm>
        </p:grpSpPr>
        <p:sp>
          <p:nvSpPr>
            <p:cNvPr id="5" name="object 5"/>
            <p:cNvSpPr/>
            <p:nvPr/>
          </p:nvSpPr>
          <p:spPr>
            <a:xfrm>
              <a:off x="920496" y="2471927"/>
              <a:ext cx="1248410" cy="1118870"/>
            </a:xfrm>
            <a:custGeom>
              <a:avLst/>
              <a:gdLst/>
              <a:ahLst/>
              <a:cxnLst/>
              <a:rect l="l" t="t" r="r" b="b"/>
              <a:pathLst>
                <a:path w="1248410" h="1118870">
                  <a:moveTo>
                    <a:pt x="0" y="1118743"/>
                  </a:moveTo>
                  <a:lnTo>
                    <a:pt x="313804" y="326136"/>
                  </a:lnTo>
                </a:path>
                <a:path w="1248410" h="1118870">
                  <a:moveTo>
                    <a:pt x="307847" y="320040"/>
                  </a:moveTo>
                  <a:lnTo>
                    <a:pt x="644397" y="723265"/>
                  </a:lnTo>
                </a:path>
                <a:path w="1248410" h="1118870">
                  <a:moveTo>
                    <a:pt x="644651" y="723265"/>
                  </a:moveTo>
                  <a:lnTo>
                    <a:pt x="935609" y="0"/>
                  </a:lnTo>
                </a:path>
                <a:path w="1248410" h="1118870">
                  <a:moveTo>
                    <a:pt x="940308" y="0"/>
                  </a:moveTo>
                  <a:lnTo>
                    <a:pt x="1248410" y="292227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81606" y="2158745"/>
              <a:ext cx="267970" cy="605155"/>
            </a:xfrm>
            <a:custGeom>
              <a:avLst/>
              <a:gdLst/>
              <a:ahLst/>
              <a:cxnLst/>
              <a:rect l="l" t="t" r="r" b="b"/>
              <a:pathLst>
                <a:path w="267969" h="605155">
                  <a:moveTo>
                    <a:pt x="0" y="605155"/>
                  </a:moveTo>
                  <a:lnTo>
                    <a:pt x="267843" y="0"/>
                  </a:lnTo>
                </a:path>
              </a:pathLst>
            </a:custGeom>
            <a:ln w="38099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87625" y="3625977"/>
            <a:ext cx="190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HH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25484" y="2590799"/>
            <a:ext cx="3028950" cy="2052320"/>
            <a:chOff x="955052" y="1578863"/>
            <a:chExt cx="3028950" cy="2052320"/>
          </a:xfrm>
        </p:grpSpPr>
        <p:sp>
          <p:nvSpPr>
            <p:cNvPr id="9" name="object 9"/>
            <p:cNvSpPr/>
            <p:nvPr/>
          </p:nvSpPr>
          <p:spPr>
            <a:xfrm>
              <a:off x="2449829" y="1597913"/>
              <a:ext cx="1385570" cy="1179195"/>
            </a:xfrm>
            <a:custGeom>
              <a:avLst/>
              <a:gdLst/>
              <a:ahLst/>
              <a:cxnLst/>
              <a:rect l="l" t="t" r="r" b="b"/>
              <a:pathLst>
                <a:path w="1385570" h="1179195">
                  <a:moveTo>
                    <a:pt x="0" y="560832"/>
                  </a:moveTo>
                  <a:lnTo>
                    <a:pt x="257047" y="870712"/>
                  </a:lnTo>
                </a:path>
                <a:path w="1385570" h="1179195">
                  <a:moveTo>
                    <a:pt x="249936" y="872363"/>
                  </a:moveTo>
                  <a:lnTo>
                    <a:pt x="519683" y="0"/>
                  </a:lnTo>
                </a:path>
                <a:path w="1385570" h="1179195">
                  <a:moveTo>
                    <a:pt x="519683" y="33527"/>
                  </a:moveTo>
                  <a:lnTo>
                    <a:pt x="815212" y="803910"/>
                  </a:lnTo>
                </a:path>
                <a:path w="1385570" h="1179195">
                  <a:moveTo>
                    <a:pt x="815340" y="826643"/>
                  </a:moveTo>
                  <a:lnTo>
                    <a:pt x="976121" y="350519"/>
                  </a:lnTo>
                </a:path>
                <a:path w="1385570" h="1179195">
                  <a:moveTo>
                    <a:pt x="967740" y="352044"/>
                  </a:moveTo>
                  <a:lnTo>
                    <a:pt x="1385316" y="1179195"/>
                  </a:lnTo>
                </a:path>
              </a:pathLst>
            </a:custGeom>
            <a:ln w="3810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052" y="1586483"/>
              <a:ext cx="3028950" cy="2044700"/>
            </a:xfrm>
            <a:custGeom>
              <a:avLst/>
              <a:gdLst/>
              <a:ahLst/>
              <a:cxnLst/>
              <a:rect l="l" t="t" r="r" b="b"/>
              <a:pathLst>
                <a:path w="3028950" h="2044700">
                  <a:moveTo>
                    <a:pt x="2962000" y="37336"/>
                  </a:moveTo>
                  <a:lnTo>
                    <a:pt x="0" y="2033777"/>
                  </a:lnTo>
                  <a:lnTo>
                    <a:pt x="7086" y="2044318"/>
                  </a:lnTo>
                  <a:lnTo>
                    <a:pt x="2969121" y="47870"/>
                  </a:lnTo>
                  <a:lnTo>
                    <a:pt x="2962000" y="37336"/>
                  </a:lnTo>
                  <a:close/>
                </a:path>
                <a:path w="3028950" h="2044700">
                  <a:moveTo>
                    <a:pt x="3011655" y="30225"/>
                  </a:moveTo>
                  <a:lnTo>
                    <a:pt x="2972549" y="30225"/>
                  </a:lnTo>
                  <a:lnTo>
                    <a:pt x="2979661" y="40766"/>
                  </a:lnTo>
                  <a:lnTo>
                    <a:pt x="2969121" y="47870"/>
                  </a:lnTo>
                  <a:lnTo>
                    <a:pt x="2986900" y="74167"/>
                  </a:lnTo>
                  <a:lnTo>
                    <a:pt x="3011655" y="30225"/>
                  </a:lnTo>
                  <a:close/>
                </a:path>
                <a:path w="3028950" h="2044700">
                  <a:moveTo>
                    <a:pt x="2972549" y="30225"/>
                  </a:moveTo>
                  <a:lnTo>
                    <a:pt x="2962000" y="37336"/>
                  </a:lnTo>
                  <a:lnTo>
                    <a:pt x="2969121" y="47870"/>
                  </a:lnTo>
                  <a:lnTo>
                    <a:pt x="2979661" y="40766"/>
                  </a:lnTo>
                  <a:lnTo>
                    <a:pt x="2972549" y="30225"/>
                  </a:lnTo>
                  <a:close/>
                </a:path>
                <a:path w="3028950" h="2044700">
                  <a:moveTo>
                    <a:pt x="3028683" y="0"/>
                  </a:moveTo>
                  <a:lnTo>
                    <a:pt x="2944228" y="11049"/>
                  </a:lnTo>
                  <a:lnTo>
                    <a:pt x="2962000" y="37336"/>
                  </a:lnTo>
                  <a:lnTo>
                    <a:pt x="2972549" y="30225"/>
                  </a:lnTo>
                  <a:lnTo>
                    <a:pt x="3011655" y="30225"/>
                  </a:lnTo>
                  <a:lnTo>
                    <a:pt x="3028683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97505" y="3321177"/>
            <a:ext cx="190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HH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51276" y="2404872"/>
            <a:ext cx="1419225" cy="1704339"/>
          </a:xfrm>
          <a:prstGeom prst="rect">
            <a:avLst/>
          </a:prstGeom>
          <a:ln w="9525">
            <a:solidFill>
              <a:srgbClr val="585858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149225" algn="ctr">
              <a:lnSpc>
                <a:spcPct val="100000"/>
              </a:lnSpc>
              <a:spcBef>
                <a:spcPts val="110"/>
              </a:spcBef>
            </a:pPr>
            <a:r>
              <a:rPr sz="900" spc="-25" dirty="0">
                <a:latin typeface="Arial MT"/>
                <a:cs typeface="Arial MT"/>
              </a:rPr>
              <a:t>HH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900">
              <a:latin typeface="Arial MT"/>
              <a:cs typeface="Arial MT"/>
            </a:endParaRPr>
          </a:p>
          <a:p>
            <a:pPr marR="104775" algn="r">
              <a:lnSpc>
                <a:spcPct val="100000"/>
              </a:lnSpc>
            </a:pPr>
            <a:r>
              <a:rPr sz="900" spc="-25" dirty="0">
                <a:latin typeface="Arial MT"/>
                <a:cs typeface="Arial MT"/>
              </a:rPr>
              <a:t>LH</a:t>
            </a:r>
            <a:endParaRPr sz="900">
              <a:latin typeface="Arial MT"/>
              <a:cs typeface="Arial MT"/>
            </a:endParaRPr>
          </a:p>
          <a:p>
            <a:pPr marL="168275">
              <a:lnSpc>
                <a:spcPct val="100000"/>
              </a:lnSpc>
              <a:spcBef>
                <a:spcPts val="1019"/>
              </a:spcBef>
            </a:pPr>
            <a:r>
              <a:rPr sz="900" spc="-25" dirty="0">
                <a:latin typeface="Arial MT"/>
                <a:cs typeface="Arial MT"/>
              </a:rPr>
              <a:t>HH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748337" y="1904809"/>
            <a:ext cx="4448175" cy="2433955"/>
            <a:chOff x="4577905" y="892873"/>
            <a:chExt cx="4448175" cy="2433955"/>
          </a:xfrm>
        </p:grpSpPr>
        <p:sp>
          <p:nvSpPr>
            <p:cNvPr id="14" name="object 14"/>
            <p:cNvSpPr/>
            <p:nvPr/>
          </p:nvSpPr>
          <p:spPr>
            <a:xfrm>
              <a:off x="4769357" y="2652521"/>
              <a:ext cx="4246880" cy="0"/>
            </a:xfrm>
            <a:custGeom>
              <a:avLst/>
              <a:gdLst/>
              <a:ahLst/>
              <a:cxnLst/>
              <a:rect l="l" t="t" r="r" b="b"/>
              <a:pathLst>
                <a:path w="4246880">
                  <a:moveTo>
                    <a:pt x="0" y="0"/>
                  </a:moveTo>
                  <a:lnTo>
                    <a:pt x="4246752" y="0"/>
                  </a:lnTo>
                </a:path>
              </a:pathLst>
            </a:custGeom>
            <a:ln w="19050">
              <a:solidFill>
                <a:srgbClr val="58585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82667" y="897636"/>
              <a:ext cx="4178300" cy="2424430"/>
            </a:xfrm>
            <a:custGeom>
              <a:avLst/>
              <a:gdLst/>
              <a:ahLst/>
              <a:cxnLst/>
              <a:rect l="l" t="t" r="r" b="b"/>
              <a:pathLst>
                <a:path w="4178300" h="2424429">
                  <a:moveTo>
                    <a:pt x="0" y="2424049"/>
                  </a:moveTo>
                  <a:lnTo>
                    <a:pt x="876935" y="1182624"/>
                  </a:lnTo>
                </a:path>
                <a:path w="4178300" h="2424429">
                  <a:moveTo>
                    <a:pt x="867156" y="1191768"/>
                  </a:moveTo>
                  <a:lnTo>
                    <a:pt x="1241552" y="1753362"/>
                  </a:lnTo>
                </a:path>
                <a:path w="4178300" h="2424429">
                  <a:moveTo>
                    <a:pt x="1251204" y="1753743"/>
                  </a:moveTo>
                  <a:lnTo>
                    <a:pt x="2088768" y="0"/>
                  </a:lnTo>
                </a:path>
                <a:path w="4178300" h="2424429">
                  <a:moveTo>
                    <a:pt x="2098548" y="9143"/>
                  </a:moveTo>
                  <a:lnTo>
                    <a:pt x="2995295" y="1743202"/>
                  </a:lnTo>
                </a:path>
                <a:path w="4178300" h="2424429">
                  <a:moveTo>
                    <a:pt x="2987040" y="1754124"/>
                  </a:moveTo>
                  <a:lnTo>
                    <a:pt x="3391154" y="1182624"/>
                  </a:lnTo>
                </a:path>
                <a:path w="4178300" h="2424429">
                  <a:moveTo>
                    <a:pt x="3381756" y="1191768"/>
                  </a:moveTo>
                  <a:lnTo>
                    <a:pt x="4177918" y="2403729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660640" y="1720341"/>
            <a:ext cx="343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Arial MT"/>
                <a:cs typeface="Arial MT"/>
              </a:rPr>
              <a:t>HEAD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64072" y="2901822"/>
            <a:ext cx="970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LEFT</a:t>
            </a:r>
            <a:r>
              <a:rPr sz="900" spc="-10" dirty="0">
                <a:latin typeface="Arial MT"/>
                <a:cs typeface="Arial MT"/>
              </a:rPr>
              <a:t> SHOULDER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13139" y="2901822"/>
            <a:ext cx="10471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RIGHT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SHOULDER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53633" y="3939540"/>
            <a:ext cx="222250" cy="309245"/>
          </a:xfrm>
          <a:custGeom>
            <a:avLst/>
            <a:gdLst/>
            <a:ahLst/>
            <a:cxnLst/>
            <a:rect l="l" t="t" r="r" b="b"/>
            <a:pathLst>
              <a:path w="222250" h="309244">
                <a:moveTo>
                  <a:pt x="172873" y="58461"/>
                </a:moveTo>
                <a:lnTo>
                  <a:pt x="0" y="301751"/>
                </a:lnTo>
                <a:lnTo>
                  <a:pt x="10413" y="309118"/>
                </a:lnTo>
                <a:lnTo>
                  <a:pt x="183185" y="65800"/>
                </a:lnTo>
                <a:lnTo>
                  <a:pt x="172873" y="58461"/>
                </a:lnTo>
                <a:close/>
              </a:path>
              <a:path w="222250" h="309244">
                <a:moveTo>
                  <a:pt x="214645" y="48132"/>
                </a:moveTo>
                <a:lnTo>
                  <a:pt x="180212" y="48132"/>
                </a:lnTo>
                <a:lnTo>
                  <a:pt x="190500" y="55498"/>
                </a:lnTo>
                <a:lnTo>
                  <a:pt x="183185" y="65800"/>
                </a:lnTo>
                <a:lnTo>
                  <a:pt x="209041" y="84200"/>
                </a:lnTo>
                <a:lnTo>
                  <a:pt x="214645" y="48132"/>
                </a:lnTo>
                <a:close/>
              </a:path>
              <a:path w="222250" h="309244">
                <a:moveTo>
                  <a:pt x="180212" y="48132"/>
                </a:moveTo>
                <a:lnTo>
                  <a:pt x="172873" y="58461"/>
                </a:lnTo>
                <a:lnTo>
                  <a:pt x="183185" y="65800"/>
                </a:lnTo>
                <a:lnTo>
                  <a:pt x="190500" y="55498"/>
                </a:lnTo>
                <a:lnTo>
                  <a:pt x="180212" y="48132"/>
                </a:lnTo>
                <a:close/>
              </a:path>
              <a:path w="222250" h="309244">
                <a:moveTo>
                  <a:pt x="222123" y="0"/>
                </a:moveTo>
                <a:lnTo>
                  <a:pt x="146938" y="40004"/>
                </a:lnTo>
                <a:lnTo>
                  <a:pt x="172873" y="58461"/>
                </a:lnTo>
                <a:lnTo>
                  <a:pt x="180212" y="48132"/>
                </a:lnTo>
                <a:lnTo>
                  <a:pt x="214645" y="48132"/>
                </a:lnTo>
                <a:lnTo>
                  <a:pt x="22212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93485" y="4235272"/>
            <a:ext cx="57658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 MT"/>
                <a:cs typeface="Arial MT"/>
              </a:rPr>
              <a:t>UPTREND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772908" y="3680333"/>
            <a:ext cx="76200" cy="433705"/>
          </a:xfrm>
          <a:custGeom>
            <a:avLst/>
            <a:gdLst/>
            <a:ahLst/>
            <a:cxnLst/>
            <a:rect l="l" t="t" r="r" b="b"/>
            <a:pathLst>
              <a:path w="76200" h="433705">
                <a:moveTo>
                  <a:pt x="31837" y="357577"/>
                </a:moveTo>
                <a:lnTo>
                  <a:pt x="0" y="358266"/>
                </a:lnTo>
                <a:lnTo>
                  <a:pt x="39877" y="433577"/>
                </a:lnTo>
                <a:lnTo>
                  <a:pt x="69726" y="370331"/>
                </a:lnTo>
                <a:lnTo>
                  <a:pt x="32130" y="370331"/>
                </a:lnTo>
                <a:lnTo>
                  <a:pt x="31853" y="358266"/>
                </a:lnTo>
                <a:lnTo>
                  <a:pt x="31837" y="357577"/>
                </a:lnTo>
                <a:close/>
              </a:path>
              <a:path w="76200" h="433705">
                <a:moveTo>
                  <a:pt x="44417" y="357304"/>
                </a:moveTo>
                <a:lnTo>
                  <a:pt x="31837" y="357577"/>
                </a:lnTo>
                <a:lnTo>
                  <a:pt x="32122" y="369950"/>
                </a:lnTo>
                <a:lnTo>
                  <a:pt x="32130" y="370331"/>
                </a:lnTo>
                <a:lnTo>
                  <a:pt x="44703" y="369950"/>
                </a:lnTo>
                <a:lnTo>
                  <a:pt x="44439" y="358266"/>
                </a:lnTo>
                <a:lnTo>
                  <a:pt x="44417" y="357304"/>
                </a:lnTo>
                <a:close/>
              </a:path>
              <a:path w="76200" h="433705">
                <a:moveTo>
                  <a:pt x="76200" y="356615"/>
                </a:moveTo>
                <a:lnTo>
                  <a:pt x="44417" y="357304"/>
                </a:lnTo>
                <a:lnTo>
                  <a:pt x="44703" y="369950"/>
                </a:lnTo>
                <a:lnTo>
                  <a:pt x="32130" y="370331"/>
                </a:lnTo>
                <a:lnTo>
                  <a:pt x="69726" y="370331"/>
                </a:lnTo>
                <a:lnTo>
                  <a:pt x="76200" y="356615"/>
                </a:lnTo>
                <a:close/>
              </a:path>
              <a:path w="76200" h="433705">
                <a:moveTo>
                  <a:pt x="36322" y="0"/>
                </a:moveTo>
                <a:lnTo>
                  <a:pt x="23622" y="253"/>
                </a:lnTo>
                <a:lnTo>
                  <a:pt x="31815" y="356615"/>
                </a:lnTo>
                <a:lnTo>
                  <a:pt x="31837" y="357577"/>
                </a:lnTo>
                <a:lnTo>
                  <a:pt x="44417" y="357304"/>
                </a:lnTo>
                <a:lnTo>
                  <a:pt x="36327" y="253"/>
                </a:lnTo>
                <a:lnTo>
                  <a:pt x="3632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532370" y="4129531"/>
            <a:ext cx="596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 MT"/>
                <a:cs typeface="Arial MT"/>
              </a:rPr>
              <a:t>NECKLINE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521443" y="3885565"/>
            <a:ext cx="271145" cy="368935"/>
          </a:xfrm>
          <a:custGeom>
            <a:avLst/>
            <a:gdLst/>
            <a:ahLst/>
            <a:cxnLst/>
            <a:rect l="l" t="t" r="r" b="b"/>
            <a:pathLst>
              <a:path w="271145" h="368935">
                <a:moveTo>
                  <a:pt x="221101" y="310643"/>
                </a:moveTo>
                <a:lnTo>
                  <a:pt x="195453" y="329310"/>
                </a:lnTo>
                <a:lnTo>
                  <a:pt x="271145" y="368426"/>
                </a:lnTo>
                <a:lnTo>
                  <a:pt x="263168" y="320928"/>
                </a:lnTo>
                <a:lnTo>
                  <a:pt x="228600" y="320928"/>
                </a:lnTo>
                <a:lnTo>
                  <a:pt x="221101" y="310643"/>
                </a:lnTo>
                <a:close/>
              </a:path>
              <a:path w="271145" h="368935">
                <a:moveTo>
                  <a:pt x="231386" y="303157"/>
                </a:moveTo>
                <a:lnTo>
                  <a:pt x="221101" y="310643"/>
                </a:lnTo>
                <a:lnTo>
                  <a:pt x="228600" y="320928"/>
                </a:lnTo>
                <a:lnTo>
                  <a:pt x="238887" y="313435"/>
                </a:lnTo>
                <a:lnTo>
                  <a:pt x="231386" y="303157"/>
                </a:lnTo>
                <a:close/>
              </a:path>
              <a:path w="271145" h="368935">
                <a:moveTo>
                  <a:pt x="257048" y="284479"/>
                </a:moveTo>
                <a:lnTo>
                  <a:pt x="231386" y="303157"/>
                </a:lnTo>
                <a:lnTo>
                  <a:pt x="238887" y="313435"/>
                </a:lnTo>
                <a:lnTo>
                  <a:pt x="228600" y="320928"/>
                </a:lnTo>
                <a:lnTo>
                  <a:pt x="263168" y="320928"/>
                </a:lnTo>
                <a:lnTo>
                  <a:pt x="257048" y="284479"/>
                </a:lnTo>
                <a:close/>
              </a:path>
              <a:path w="271145" h="368935">
                <a:moveTo>
                  <a:pt x="10160" y="0"/>
                </a:moveTo>
                <a:lnTo>
                  <a:pt x="0" y="7365"/>
                </a:lnTo>
                <a:lnTo>
                  <a:pt x="221101" y="310643"/>
                </a:lnTo>
                <a:lnTo>
                  <a:pt x="231386" y="303157"/>
                </a:lnTo>
                <a:lnTo>
                  <a:pt x="1016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261093" y="4273372"/>
            <a:ext cx="7835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 MT"/>
                <a:cs typeface="Arial MT"/>
              </a:rPr>
              <a:t>DOWNTREND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"/>
          <p:cNvSpPr txBox="1"/>
          <p:nvPr/>
        </p:nvSpPr>
        <p:spPr>
          <a:xfrm>
            <a:off x="4768088" y="5197346"/>
            <a:ext cx="311340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05"/>
              </a:spcBef>
              <a:buFont typeface="Tahoma"/>
              <a:buChar char="●"/>
              <a:tabLst>
                <a:tab pos="329565" algn="l"/>
              </a:tabLst>
            </a:pPr>
            <a:r>
              <a:rPr sz="1400" dirty="0">
                <a:latin typeface="Arial MT"/>
                <a:cs typeface="Arial MT"/>
              </a:rPr>
              <a:t>Indicates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weakness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60" dirty="0">
                <a:latin typeface="Arial MT"/>
                <a:cs typeface="Arial MT"/>
              </a:rPr>
              <a:t>in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65" dirty="0">
                <a:latin typeface="Arial MT"/>
                <a:cs typeface="Arial MT"/>
              </a:rPr>
              <a:t>uptrend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Tahoma"/>
              <a:buChar char="●"/>
            </a:pPr>
            <a:endParaRPr sz="1400">
              <a:latin typeface="Arial MT"/>
              <a:cs typeface="Arial MT"/>
            </a:endParaRPr>
          </a:p>
          <a:p>
            <a:pPr marL="329565" indent="-316865">
              <a:lnSpc>
                <a:spcPct val="100000"/>
              </a:lnSpc>
              <a:buFont typeface="Tahoma"/>
              <a:buChar char="●"/>
              <a:tabLst>
                <a:tab pos="329565" algn="l"/>
              </a:tabLst>
            </a:pPr>
            <a:r>
              <a:rPr sz="1400" dirty="0">
                <a:latin typeface="Arial MT"/>
                <a:cs typeface="Arial MT"/>
              </a:rPr>
              <a:t>Possible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reversal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75" dirty="0">
                <a:latin typeface="Arial MT"/>
                <a:cs typeface="Arial MT"/>
              </a:rPr>
              <a:t>of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65" dirty="0">
                <a:latin typeface="Arial MT"/>
                <a:cs typeface="Arial MT"/>
              </a:rPr>
              <a:t>uptrend</a:t>
            </a:r>
            <a:endParaRPr sz="1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674689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3255073" y="1958149"/>
            <a:ext cx="4448175" cy="2433955"/>
            <a:chOff x="1072705" y="1311973"/>
            <a:chExt cx="4448175" cy="2433955"/>
          </a:xfrm>
        </p:grpSpPr>
        <p:sp>
          <p:nvSpPr>
            <p:cNvPr id="5" name="object 3"/>
            <p:cNvSpPr/>
            <p:nvPr/>
          </p:nvSpPr>
          <p:spPr>
            <a:xfrm>
              <a:off x="1264157" y="3071621"/>
              <a:ext cx="4246880" cy="0"/>
            </a:xfrm>
            <a:custGeom>
              <a:avLst/>
              <a:gdLst/>
              <a:ahLst/>
              <a:cxnLst/>
              <a:rect l="l" t="t" r="r" b="b"/>
              <a:pathLst>
                <a:path w="4246880">
                  <a:moveTo>
                    <a:pt x="0" y="0"/>
                  </a:moveTo>
                  <a:lnTo>
                    <a:pt x="4246753" y="0"/>
                  </a:lnTo>
                </a:path>
              </a:pathLst>
            </a:custGeom>
            <a:ln w="19050">
              <a:solidFill>
                <a:srgbClr val="58585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1077467" y="1316736"/>
              <a:ext cx="4178300" cy="2424430"/>
            </a:xfrm>
            <a:custGeom>
              <a:avLst/>
              <a:gdLst/>
              <a:ahLst/>
              <a:cxnLst/>
              <a:rect l="l" t="t" r="r" b="b"/>
              <a:pathLst>
                <a:path w="4178300" h="2424429">
                  <a:moveTo>
                    <a:pt x="0" y="2424049"/>
                  </a:moveTo>
                  <a:lnTo>
                    <a:pt x="876934" y="1182624"/>
                  </a:lnTo>
                </a:path>
                <a:path w="4178300" h="2424429">
                  <a:moveTo>
                    <a:pt x="867156" y="1191768"/>
                  </a:moveTo>
                  <a:lnTo>
                    <a:pt x="1241552" y="1753362"/>
                  </a:lnTo>
                </a:path>
                <a:path w="4178300" h="2424429">
                  <a:moveTo>
                    <a:pt x="1251204" y="1753743"/>
                  </a:moveTo>
                  <a:lnTo>
                    <a:pt x="2088769" y="0"/>
                  </a:lnTo>
                </a:path>
                <a:path w="4178300" h="2424429">
                  <a:moveTo>
                    <a:pt x="2098548" y="9143"/>
                  </a:moveTo>
                  <a:lnTo>
                    <a:pt x="2995295" y="1743202"/>
                  </a:lnTo>
                </a:path>
                <a:path w="4178300" h="2424429">
                  <a:moveTo>
                    <a:pt x="2987040" y="1754124"/>
                  </a:moveTo>
                  <a:lnTo>
                    <a:pt x="3391154" y="1182624"/>
                  </a:lnTo>
                </a:path>
                <a:path w="4178300" h="2424429">
                  <a:moveTo>
                    <a:pt x="3381755" y="1191768"/>
                  </a:moveTo>
                  <a:lnTo>
                    <a:pt x="4177919" y="2403729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/>
          <p:cNvSpPr txBox="1"/>
          <p:nvPr/>
        </p:nvSpPr>
        <p:spPr>
          <a:xfrm>
            <a:off x="5166741" y="1773377"/>
            <a:ext cx="3429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Arial MT"/>
                <a:cs typeface="Arial MT"/>
              </a:rPr>
              <a:t>HEAD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670173" y="2955417"/>
            <a:ext cx="970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LEFT</a:t>
            </a:r>
            <a:r>
              <a:rPr sz="900" spc="-10" dirty="0">
                <a:latin typeface="Arial MT"/>
                <a:cs typeface="Arial MT"/>
              </a:rPr>
              <a:t> SHOULDER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6119621" y="2955417"/>
            <a:ext cx="10471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RIGHT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SHOULDER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3460368" y="3992879"/>
            <a:ext cx="222250" cy="309245"/>
          </a:xfrm>
          <a:custGeom>
            <a:avLst/>
            <a:gdLst/>
            <a:ahLst/>
            <a:cxnLst/>
            <a:rect l="l" t="t" r="r" b="b"/>
            <a:pathLst>
              <a:path w="222250" h="309245">
                <a:moveTo>
                  <a:pt x="172873" y="58461"/>
                </a:moveTo>
                <a:lnTo>
                  <a:pt x="0" y="301752"/>
                </a:lnTo>
                <a:lnTo>
                  <a:pt x="10414" y="309118"/>
                </a:lnTo>
                <a:lnTo>
                  <a:pt x="183185" y="65800"/>
                </a:lnTo>
                <a:lnTo>
                  <a:pt x="172873" y="58461"/>
                </a:lnTo>
                <a:close/>
              </a:path>
              <a:path w="222250" h="309245">
                <a:moveTo>
                  <a:pt x="214645" y="48133"/>
                </a:moveTo>
                <a:lnTo>
                  <a:pt x="180212" y="48133"/>
                </a:lnTo>
                <a:lnTo>
                  <a:pt x="190500" y="55499"/>
                </a:lnTo>
                <a:lnTo>
                  <a:pt x="183185" y="65800"/>
                </a:lnTo>
                <a:lnTo>
                  <a:pt x="209042" y="84201"/>
                </a:lnTo>
                <a:lnTo>
                  <a:pt x="214645" y="48133"/>
                </a:lnTo>
                <a:close/>
              </a:path>
              <a:path w="222250" h="309245">
                <a:moveTo>
                  <a:pt x="180212" y="48133"/>
                </a:moveTo>
                <a:lnTo>
                  <a:pt x="172873" y="58461"/>
                </a:lnTo>
                <a:lnTo>
                  <a:pt x="183185" y="65800"/>
                </a:lnTo>
                <a:lnTo>
                  <a:pt x="190500" y="55499"/>
                </a:lnTo>
                <a:lnTo>
                  <a:pt x="180212" y="48133"/>
                </a:lnTo>
                <a:close/>
              </a:path>
              <a:path w="222250" h="309245">
                <a:moveTo>
                  <a:pt x="222123" y="0"/>
                </a:moveTo>
                <a:lnTo>
                  <a:pt x="146939" y="40005"/>
                </a:lnTo>
                <a:lnTo>
                  <a:pt x="172873" y="58461"/>
                </a:lnTo>
                <a:lnTo>
                  <a:pt x="180212" y="48133"/>
                </a:lnTo>
                <a:lnTo>
                  <a:pt x="214645" y="48133"/>
                </a:lnTo>
                <a:lnTo>
                  <a:pt x="22212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 txBox="1"/>
          <p:nvPr/>
        </p:nvSpPr>
        <p:spPr>
          <a:xfrm>
            <a:off x="3299561" y="4289297"/>
            <a:ext cx="5759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 MT"/>
                <a:cs typeface="Arial MT"/>
              </a:rPr>
              <a:t>UPTREND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2" name="object 10"/>
          <p:cNvSpPr/>
          <p:nvPr/>
        </p:nvSpPr>
        <p:spPr>
          <a:xfrm>
            <a:off x="5279644" y="3733673"/>
            <a:ext cx="76200" cy="433705"/>
          </a:xfrm>
          <a:custGeom>
            <a:avLst/>
            <a:gdLst/>
            <a:ahLst/>
            <a:cxnLst/>
            <a:rect l="l" t="t" r="r" b="b"/>
            <a:pathLst>
              <a:path w="76200" h="433704">
                <a:moveTo>
                  <a:pt x="31837" y="357577"/>
                </a:moveTo>
                <a:lnTo>
                  <a:pt x="0" y="358266"/>
                </a:lnTo>
                <a:lnTo>
                  <a:pt x="39878" y="433577"/>
                </a:lnTo>
                <a:lnTo>
                  <a:pt x="69726" y="370331"/>
                </a:lnTo>
                <a:lnTo>
                  <a:pt x="32131" y="370331"/>
                </a:lnTo>
                <a:lnTo>
                  <a:pt x="31853" y="358266"/>
                </a:lnTo>
                <a:lnTo>
                  <a:pt x="31837" y="357577"/>
                </a:lnTo>
                <a:close/>
              </a:path>
              <a:path w="76200" h="433704">
                <a:moveTo>
                  <a:pt x="44540" y="357301"/>
                </a:moveTo>
                <a:lnTo>
                  <a:pt x="31837" y="357577"/>
                </a:lnTo>
                <a:lnTo>
                  <a:pt x="32122" y="369950"/>
                </a:lnTo>
                <a:lnTo>
                  <a:pt x="32131" y="370331"/>
                </a:lnTo>
                <a:lnTo>
                  <a:pt x="44831" y="369950"/>
                </a:lnTo>
                <a:lnTo>
                  <a:pt x="44562" y="358266"/>
                </a:lnTo>
                <a:lnTo>
                  <a:pt x="44540" y="357301"/>
                </a:lnTo>
                <a:close/>
              </a:path>
              <a:path w="76200" h="433704">
                <a:moveTo>
                  <a:pt x="76200" y="356615"/>
                </a:moveTo>
                <a:lnTo>
                  <a:pt x="44540" y="357301"/>
                </a:lnTo>
                <a:lnTo>
                  <a:pt x="44831" y="369950"/>
                </a:lnTo>
                <a:lnTo>
                  <a:pt x="32131" y="370331"/>
                </a:lnTo>
                <a:lnTo>
                  <a:pt x="69726" y="370331"/>
                </a:lnTo>
                <a:lnTo>
                  <a:pt x="76200" y="356615"/>
                </a:lnTo>
                <a:close/>
              </a:path>
              <a:path w="76200" h="433704">
                <a:moveTo>
                  <a:pt x="36322" y="0"/>
                </a:moveTo>
                <a:lnTo>
                  <a:pt x="23622" y="253"/>
                </a:lnTo>
                <a:lnTo>
                  <a:pt x="31815" y="356615"/>
                </a:lnTo>
                <a:lnTo>
                  <a:pt x="31837" y="357577"/>
                </a:lnTo>
                <a:lnTo>
                  <a:pt x="44540" y="357301"/>
                </a:lnTo>
                <a:lnTo>
                  <a:pt x="36327" y="253"/>
                </a:lnTo>
                <a:lnTo>
                  <a:pt x="3632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 txBox="1"/>
          <p:nvPr/>
        </p:nvSpPr>
        <p:spPr>
          <a:xfrm>
            <a:off x="5038470" y="4182872"/>
            <a:ext cx="596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 MT"/>
                <a:cs typeface="Arial MT"/>
              </a:rPr>
              <a:t>NECKLINE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7028179" y="3938904"/>
            <a:ext cx="271145" cy="368935"/>
          </a:xfrm>
          <a:custGeom>
            <a:avLst/>
            <a:gdLst/>
            <a:ahLst/>
            <a:cxnLst/>
            <a:rect l="l" t="t" r="r" b="b"/>
            <a:pathLst>
              <a:path w="271145" h="368935">
                <a:moveTo>
                  <a:pt x="221101" y="310643"/>
                </a:moveTo>
                <a:lnTo>
                  <a:pt x="195452" y="329311"/>
                </a:lnTo>
                <a:lnTo>
                  <a:pt x="271145" y="368427"/>
                </a:lnTo>
                <a:lnTo>
                  <a:pt x="263168" y="320929"/>
                </a:lnTo>
                <a:lnTo>
                  <a:pt x="228600" y="320929"/>
                </a:lnTo>
                <a:lnTo>
                  <a:pt x="221101" y="310643"/>
                </a:lnTo>
                <a:close/>
              </a:path>
              <a:path w="271145" h="368935">
                <a:moveTo>
                  <a:pt x="231386" y="303157"/>
                </a:moveTo>
                <a:lnTo>
                  <a:pt x="221101" y="310643"/>
                </a:lnTo>
                <a:lnTo>
                  <a:pt x="228600" y="320929"/>
                </a:lnTo>
                <a:lnTo>
                  <a:pt x="238887" y="313436"/>
                </a:lnTo>
                <a:lnTo>
                  <a:pt x="231386" y="303157"/>
                </a:lnTo>
                <a:close/>
              </a:path>
              <a:path w="271145" h="368935">
                <a:moveTo>
                  <a:pt x="257048" y="284480"/>
                </a:moveTo>
                <a:lnTo>
                  <a:pt x="231386" y="303157"/>
                </a:lnTo>
                <a:lnTo>
                  <a:pt x="238887" y="313436"/>
                </a:lnTo>
                <a:lnTo>
                  <a:pt x="228600" y="320929"/>
                </a:lnTo>
                <a:lnTo>
                  <a:pt x="263168" y="320929"/>
                </a:lnTo>
                <a:lnTo>
                  <a:pt x="257048" y="284480"/>
                </a:lnTo>
                <a:close/>
              </a:path>
              <a:path w="271145" h="368935">
                <a:moveTo>
                  <a:pt x="10160" y="0"/>
                </a:moveTo>
                <a:lnTo>
                  <a:pt x="0" y="7366"/>
                </a:lnTo>
                <a:lnTo>
                  <a:pt x="221101" y="310643"/>
                </a:lnTo>
                <a:lnTo>
                  <a:pt x="231386" y="303157"/>
                </a:lnTo>
                <a:lnTo>
                  <a:pt x="1016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 txBox="1"/>
          <p:nvPr/>
        </p:nvSpPr>
        <p:spPr>
          <a:xfrm>
            <a:off x="6767321" y="4327397"/>
            <a:ext cx="783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 MT"/>
                <a:cs typeface="Arial MT"/>
              </a:rPr>
              <a:t>DOWNTREND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6" name="object 14"/>
          <p:cNvGrpSpPr/>
          <p:nvPr/>
        </p:nvGrpSpPr>
        <p:grpSpPr>
          <a:xfrm>
            <a:off x="4416361" y="2098548"/>
            <a:ext cx="3182620" cy="1884045"/>
            <a:chOff x="2233993" y="1452372"/>
            <a:chExt cx="3182620" cy="1884045"/>
          </a:xfrm>
        </p:grpSpPr>
        <p:pic>
          <p:nvPicPr>
            <p:cNvPr id="17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3993" y="3146869"/>
              <a:ext cx="157352" cy="189356"/>
            </a:xfrm>
            <a:prstGeom prst="rect">
              <a:avLst/>
            </a:prstGeom>
          </p:spPr>
        </p:pic>
        <p:pic>
          <p:nvPicPr>
            <p:cNvPr id="18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6593" y="3146869"/>
              <a:ext cx="157353" cy="189356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458207" y="1452372"/>
              <a:ext cx="463550" cy="829944"/>
            </a:xfrm>
            <a:custGeom>
              <a:avLst/>
              <a:gdLst/>
              <a:ahLst/>
              <a:cxnLst/>
              <a:rect l="l" t="t" r="r" b="b"/>
              <a:pathLst>
                <a:path w="463550" h="829944">
                  <a:moveTo>
                    <a:pt x="420557" y="63586"/>
                  </a:moveTo>
                  <a:lnTo>
                    <a:pt x="0" y="823467"/>
                  </a:lnTo>
                  <a:lnTo>
                    <a:pt x="11175" y="829563"/>
                  </a:lnTo>
                  <a:lnTo>
                    <a:pt x="431753" y="69771"/>
                  </a:lnTo>
                  <a:lnTo>
                    <a:pt x="420557" y="63586"/>
                  </a:lnTo>
                  <a:close/>
                </a:path>
                <a:path w="463550" h="829944">
                  <a:moveTo>
                    <a:pt x="460850" y="52450"/>
                  </a:moveTo>
                  <a:lnTo>
                    <a:pt x="426719" y="52450"/>
                  </a:lnTo>
                  <a:lnTo>
                    <a:pt x="437895" y="58674"/>
                  </a:lnTo>
                  <a:lnTo>
                    <a:pt x="431753" y="69771"/>
                  </a:lnTo>
                  <a:lnTo>
                    <a:pt x="459486" y="85089"/>
                  </a:lnTo>
                  <a:lnTo>
                    <a:pt x="460850" y="52450"/>
                  </a:lnTo>
                  <a:close/>
                </a:path>
                <a:path w="463550" h="829944">
                  <a:moveTo>
                    <a:pt x="426719" y="52450"/>
                  </a:moveTo>
                  <a:lnTo>
                    <a:pt x="420557" y="63586"/>
                  </a:lnTo>
                  <a:lnTo>
                    <a:pt x="431753" y="69771"/>
                  </a:lnTo>
                  <a:lnTo>
                    <a:pt x="437895" y="58674"/>
                  </a:lnTo>
                  <a:lnTo>
                    <a:pt x="426719" y="52450"/>
                  </a:lnTo>
                  <a:close/>
                </a:path>
                <a:path w="463550" h="829944">
                  <a:moveTo>
                    <a:pt x="463041" y="0"/>
                  </a:moveTo>
                  <a:lnTo>
                    <a:pt x="392811" y="48260"/>
                  </a:lnTo>
                  <a:lnTo>
                    <a:pt x="420557" y="63586"/>
                  </a:lnTo>
                  <a:lnTo>
                    <a:pt x="426719" y="52450"/>
                  </a:lnTo>
                  <a:lnTo>
                    <a:pt x="460850" y="52450"/>
                  </a:lnTo>
                  <a:lnTo>
                    <a:pt x="463041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6274" y="2971863"/>
              <a:ext cx="163702" cy="165988"/>
            </a:xfrm>
            <a:prstGeom prst="rect">
              <a:avLst/>
            </a:prstGeom>
          </p:spPr>
        </p:pic>
        <p:sp>
          <p:nvSpPr>
            <p:cNvPr id="21" name="object 19"/>
            <p:cNvSpPr/>
            <p:nvPr/>
          </p:nvSpPr>
          <p:spPr>
            <a:xfrm>
              <a:off x="4953507" y="2138172"/>
              <a:ext cx="463550" cy="829944"/>
            </a:xfrm>
            <a:custGeom>
              <a:avLst/>
              <a:gdLst/>
              <a:ahLst/>
              <a:cxnLst/>
              <a:rect l="l" t="t" r="r" b="b"/>
              <a:pathLst>
                <a:path w="463550" h="829944">
                  <a:moveTo>
                    <a:pt x="420557" y="63586"/>
                  </a:moveTo>
                  <a:lnTo>
                    <a:pt x="0" y="823467"/>
                  </a:lnTo>
                  <a:lnTo>
                    <a:pt x="11175" y="829563"/>
                  </a:lnTo>
                  <a:lnTo>
                    <a:pt x="431753" y="69771"/>
                  </a:lnTo>
                  <a:lnTo>
                    <a:pt x="420557" y="63586"/>
                  </a:lnTo>
                  <a:close/>
                </a:path>
                <a:path w="463550" h="829944">
                  <a:moveTo>
                    <a:pt x="460850" y="52450"/>
                  </a:moveTo>
                  <a:lnTo>
                    <a:pt x="426719" y="52450"/>
                  </a:lnTo>
                  <a:lnTo>
                    <a:pt x="437895" y="58673"/>
                  </a:lnTo>
                  <a:lnTo>
                    <a:pt x="431753" y="69771"/>
                  </a:lnTo>
                  <a:lnTo>
                    <a:pt x="459486" y="85089"/>
                  </a:lnTo>
                  <a:lnTo>
                    <a:pt x="460850" y="52450"/>
                  </a:lnTo>
                  <a:close/>
                </a:path>
                <a:path w="463550" h="829944">
                  <a:moveTo>
                    <a:pt x="426719" y="52450"/>
                  </a:moveTo>
                  <a:lnTo>
                    <a:pt x="420557" y="63586"/>
                  </a:lnTo>
                  <a:lnTo>
                    <a:pt x="431753" y="69771"/>
                  </a:lnTo>
                  <a:lnTo>
                    <a:pt x="437895" y="58673"/>
                  </a:lnTo>
                  <a:lnTo>
                    <a:pt x="426719" y="52450"/>
                  </a:lnTo>
                  <a:close/>
                </a:path>
                <a:path w="463550" h="829944">
                  <a:moveTo>
                    <a:pt x="463041" y="0"/>
                  </a:moveTo>
                  <a:lnTo>
                    <a:pt x="392811" y="48259"/>
                  </a:lnTo>
                  <a:lnTo>
                    <a:pt x="420557" y="63586"/>
                  </a:lnTo>
                  <a:lnTo>
                    <a:pt x="426719" y="52450"/>
                  </a:lnTo>
                  <a:lnTo>
                    <a:pt x="460850" y="52450"/>
                  </a:lnTo>
                  <a:lnTo>
                    <a:pt x="463041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0"/>
          <p:cNvSpPr txBox="1"/>
          <p:nvPr/>
        </p:nvSpPr>
        <p:spPr>
          <a:xfrm>
            <a:off x="7206233" y="1842642"/>
            <a:ext cx="23876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Lower</a:t>
            </a:r>
            <a:r>
              <a:rPr sz="9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High</a:t>
            </a:r>
            <a:r>
              <a:rPr sz="9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Indicating</a:t>
            </a:r>
            <a:r>
              <a:rPr sz="9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Weakness</a:t>
            </a:r>
            <a:r>
              <a:rPr sz="9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sz="9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an</a:t>
            </a:r>
            <a:r>
              <a:rPr sz="9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FF0000"/>
                </a:solidFill>
                <a:latin typeface="Arial MT"/>
                <a:cs typeface="Arial MT"/>
              </a:rPr>
              <a:t>uptrend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7663433" y="2604338"/>
            <a:ext cx="25031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Breakout</a:t>
            </a:r>
            <a:r>
              <a:rPr sz="9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9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Support</a:t>
            </a:r>
            <a:r>
              <a:rPr sz="9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Indicates</a:t>
            </a:r>
            <a:r>
              <a:rPr sz="9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Strength</a:t>
            </a:r>
            <a:r>
              <a:rPr sz="9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9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FF0000"/>
                </a:solidFill>
                <a:latin typeface="Arial MT"/>
                <a:cs typeface="Arial MT"/>
              </a:rPr>
              <a:t>Sellers</a:t>
            </a:r>
            <a:endParaRPr sz="9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10132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object 3"/>
          <p:cNvGrpSpPr/>
          <p:nvPr/>
        </p:nvGrpSpPr>
        <p:grpSpPr>
          <a:xfrm>
            <a:off x="872836" y="653143"/>
            <a:ext cx="10646229" cy="5367646"/>
            <a:chOff x="1339231" y="1359309"/>
            <a:chExt cx="6240145" cy="2327910"/>
          </a:xfrm>
        </p:grpSpPr>
        <p:pic>
          <p:nvPicPr>
            <p:cNvPr id="15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6003" y="1359309"/>
              <a:ext cx="6206602" cy="2318004"/>
            </a:xfrm>
            <a:prstGeom prst="rect">
              <a:avLst/>
            </a:prstGeom>
          </p:spPr>
        </p:pic>
        <p:sp>
          <p:nvSpPr>
            <p:cNvPr id="16" name="object 5"/>
            <p:cNvSpPr/>
            <p:nvPr/>
          </p:nvSpPr>
          <p:spPr>
            <a:xfrm>
              <a:off x="1339231" y="1359309"/>
              <a:ext cx="6240145" cy="2327910"/>
            </a:xfrm>
            <a:custGeom>
              <a:avLst/>
              <a:gdLst/>
              <a:ahLst/>
              <a:cxnLst/>
              <a:rect l="l" t="t" r="r" b="b"/>
              <a:pathLst>
                <a:path w="6240145" h="2327910">
                  <a:moveTo>
                    <a:pt x="0" y="2327529"/>
                  </a:moveTo>
                  <a:lnTo>
                    <a:pt x="6239636" y="2327529"/>
                  </a:lnTo>
                  <a:lnTo>
                    <a:pt x="6239636" y="0"/>
                  </a:lnTo>
                  <a:lnTo>
                    <a:pt x="0" y="0"/>
                  </a:lnTo>
                  <a:lnTo>
                    <a:pt x="0" y="23275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3566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3291649" y="1647253"/>
            <a:ext cx="4448175" cy="2433955"/>
            <a:chOff x="1072705" y="1159573"/>
            <a:chExt cx="4448175" cy="2433955"/>
          </a:xfrm>
        </p:grpSpPr>
        <p:sp>
          <p:nvSpPr>
            <p:cNvPr id="5" name="object 3"/>
            <p:cNvSpPr/>
            <p:nvPr/>
          </p:nvSpPr>
          <p:spPr>
            <a:xfrm>
              <a:off x="1264157" y="2919221"/>
              <a:ext cx="4246880" cy="0"/>
            </a:xfrm>
            <a:custGeom>
              <a:avLst/>
              <a:gdLst/>
              <a:ahLst/>
              <a:cxnLst/>
              <a:rect l="l" t="t" r="r" b="b"/>
              <a:pathLst>
                <a:path w="4246880">
                  <a:moveTo>
                    <a:pt x="0" y="0"/>
                  </a:moveTo>
                  <a:lnTo>
                    <a:pt x="4246753" y="0"/>
                  </a:lnTo>
                </a:path>
              </a:pathLst>
            </a:custGeom>
            <a:ln w="19050">
              <a:solidFill>
                <a:srgbClr val="58585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1077467" y="1164336"/>
              <a:ext cx="4178300" cy="2424430"/>
            </a:xfrm>
            <a:custGeom>
              <a:avLst/>
              <a:gdLst/>
              <a:ahLst/>
              <a:cxnLst/>
              <a:rect l="l" t="t" r="r" b="b"/>
              <a:pathLst>
                <a:path w="4178300" h="2424429">
                  <a:moveTo>
                    <a:pt x="0" y="2424049"/>
                  </a:moveTo>
                  <a:lnTo>
                    <a:pt x="876934" y="1182624"/>
                  </a:lnTo>
                </a:path>
                <a:path w="4178300" h="2424429">
                  <a:moveTo>
                    <a:pt x="867156" y="1191768"/>
                  </a:moveTo>
                  <a:lnTo>
                    <a:pt x="1241552" y="1753362"/>
                  </a:lnTo>
                </a:path>
                <a:path w="4178300" h="2424429">
                  <a:moveTo>
                    <a:pt x="1251204" y="1753743"/>
                  </a:moveTo>
                  <a:lnTo>
                    <a:pt x="2088769" y="0"/>
                  </a:lnTo>
                </a:path>
                <a:path w="4178300" h="2424429">
                  <a:moveTo>
                    <a:pt x="2098548" y="9143"/>
                  </a:moveTo>
                  <a:lnTo>
                    <a:pt x="2995295" y="1743202"/>
                  </a:lnTo>
                </a:path>
                <a:path w="4178300" h="2424429">
                  <a:moveTo>
                    <a:pt x="2987040" y="1754124"/>
                  </a:moveTo>
                  <a:lnTo>
                    <a:pt x="3391154" y="1182624"/>
                  </a:lnTo>
                </a:path>
                <a:path w="4178300" h="2424429">
                  <a:moveTo>
                    <a:pt x="3381755" y="1191768"/>
                  </a:moveTo>
                  <a:lnTo>
                    <a:pt x="4177919" y="2403729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1278000" y="3194303"/>
              <a:ext cx="222250" cy="309245"/>
            </a:xfrm>
            <a:custGeom>
              <a:avLst/>
              <a:gdLst/>
              <a:ahLst/>
              <a:cxnLst/>
              <a:rect l="l" t="t" r="r" b="b"/>
              <a:pathLst>
                <a:path w="222250" h="309245">
                  <a:moveTo>
                    <a:pt x="172873" y="58461"/>
                  </a:moveTo>
                  <a:lnTo>
                    <a:pt x="0" y="301751"/>
                  </a:lnTo>
                  <a:lnTo>
                    <a:pt x="10414" y="309118"/>
                  </a:lnTo>
                  <a:lnTo>
                    <a:pt x="183185" y="65800"/>
                  </a:lnTo>
                  <a:lnTo>
                    <a:pt x="172873" y="58461"/>
                  </a:lnTo>
                  <a:close/>
                </a:path>
                <a:path w="222250" h="309245">
                  <a:moveTo>
                    <a:pt x="214645" y="48132"/>
                  </a:moveTo>
                  <a:lnTo>
                    <a:pt x="180212" y="48132"/>
                  </a:lnTo>
                  <a:lnTo>
                    <a:pt x="190500" y="55498"/>
                  </a:lnTo>
                  <a:lnTo>
                    <a:pt x="183185" y="65800"/>
                  </a:lnTo>
                  <a:lnTo>
                    <a:pt x="209042" y="84200"/>
                  </a:lnTo>
                  <a:lnTo>
                    <a:pt x="214645" y="48132"/>
                  </a:lnTo>
                  <a:close/>
                </a:path>
                <a:path w="222250" h="309245">
                  <a:moveTo>
                    <a:pt x="180212" y="48132"/>
                  </a:moveTo>
                  <a:lnTo>
                    <a:pt x="172873" y="58461"/>
                  </a:lnTo>
                  <a:lnTo>
                    <a:pt x="183185" y="65800"/>
                  </a:lnTo>
                  <a:lnTo>
                    <a:pt x="190500" y="55498"/>
                  </a:lnTo>
                  <a:lnTo>
                    <a:pt x="180212" y="48132"/>
                  </a:lnTo>
                  <a:close/>
                </a:path>
                <a:path w="222250" h="309245">
                  <a:moveTo>
                    <a:pt x="222123" y="0"/>
                  </a:moveTo>
                  <a:lnTo>
                    <a:pt x="146939" y="40004"/>
                  </a:lnTo>
                  <a:lnTo>
                    <a:pt x="172873" y="58461"/>
                  </a:lnTo>
                  <a:lnTo>
                    <a:pt x="180212" y="48132"/>
                  </a:lnTo>
                  <a:lnTo>
                    <a:pt x="214645" y="48132"/>
                  </a:lnTo>
                  <a:lnTo>
                    <a:pt x="222123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6"/>
          <p:cNvSpPr txBox="1"/>
          <p:nvPr/>
        </p:nvSpPr>
        <p:spPr>
          <a:xfrm>
            <a:off x="3336137" y="3978401"/>
            <a:ext cx="5759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 MT"/>
                <a:cs typeface="Arial MT"/>
              </a:rPr>
              <a:t>UPTREND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5036946" y="3491941"/>
            <a:ext cx="5975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 MT"/>
                <a:cs typeface="Arial MT"/>
              </a:rPr>
              <a:t>NECKLINE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0" name="object 8"/>
          <p:cNvGrpSpPr/>
          <p:nvPr/>
        </p:nvGrpSpPr>
        <p:grpSpPr>
          <a:xfrm>
            <a:off x="6679438" y="2196084"/>
            <a:ext cx="677545" cy="1277620"/>
            <a:chOff x="4460494" y="1708404"/>
            <a:chExt cx="677545" cy="1277620"/>
          </a:xfrm>
        </p:grpSpPr>
        <p:sp>
          <p:nvSpPr>
            <p:cNvPr id="11" name="object 9"/>
            <p:cNvSpPr/>
            <p:nvPr/>
          </p:nvSpPr>
          <p:spPr>
            <a:xfrm>
              <a:off x="4460494" y="1708404"/>
              <a:ext cx="677545" cy="422909"/>
            </a:xfrm>
            <a:custGeom>
              <a:avLst/>
              <a:gdLst/>
              <a:ahLst/>
              <a:cxnLst/>
              <a:rect l="l" t="t" r="r" b="b"/>
              <a:pathLst>
                <a:path w="677545" h="422910">
                  <a:moveTo>
                    <a:pt x="609286" y="34707"/>
                  </a:moveTo>
                  <a:lnTo>
                    <a:pt x="0" y="411861"/>
                  </a:lnTo>
                  <a:lnTo>
                    <a:pt x="6603" y="422656"/>
                  </a:lnTo>
                  <a:lnTo>
                    <a:pt x="615986" y="45520"/>
                  </a:lnTo>
                  <a:lnTo>
                    <a:pt x="609286" y="34707"/>
                  </a:lnTo>
                  <a:close/>
                </a:path>
                <a:path w="677545" h="422910">
                  <a:moveTo>
                    <a:pt x="660115" y="28067"/>
                  </a:moveTo>
                  <a:lnTo>
                    <a:pt x="620013" y="28067"/>
                  </a:lnTo>
                  <a:lnTo>
                    <a:pt x="626744" y="38862"/>
                  </a:lnTo>
                  <a:lnTo>
                    <a:pt x="615986" y="45520"/>
                  </a:lnTo>
                  <a:lnTo>
                    <a:pt x="632713" y="72517"/>
                  </a:lnTo>
                  <a:lnTo>
                    <a:pt x="660115" y="28067"/>
                  </a:lnTo>
                  <a:close/>
                </a:path>
                <a:path w="677545" h="422910">
                  <a:moveTo>
                    <a:pt x="620013" y="28067"/>
                  </a:moveTo>
                  <a:lnTo>
                    <a:pt x="609286" y="34707"/>
                  </a:lnTo>
                  <a:lnTo>
                    <a:pt x="615986" y="45520"/>
                  </a:lnTo>
                  <a:lnTo>
                    <a:pt x="626744" y="38862"/>
                  </a:lnTo>
                  <a:lnTo>
                    <a:pt x="620013" y="28067"/>
                  </a:lnTo>
                  <a:close/>
                </a:path>
                <a:path w="677545" h="422910">
                  <a:moveTo>
                    <a:pt x="677417" y="0"/>
                  </a:moveTo>
                  <a:lnTo>
                    <a:pt x="592581" y="7747"/>
                  </a:lnTo>
                  <a:lnTo>
                    <a:pt x="609286" y="34707"/>
                  </a:lnTo>
                  <a:lnTo>
                    <a:pt x="620013" y="28067"/>
                  </a:lnTo>
                  <a:lnTo>
                    <a:pt x="660115" y="28067"/>
                  </a:lnTo>
                  <a:lnTo>
                    <a:pt x="677417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6274" y="2819463"/>
              <a:ext cx="163702" cy="165988"/>
            </a:xfrm>
            <a:prstGeom prst="rect">
              <a:avLst/>
            </a:prstGeom>
          </p:spPr>
        </p:pic>
      </p:grpSp>
      <p:sp>
        <p:nvSpPr>
          <p:cNvPr id="13" name="object 11"/>
          <p:cNvSpPr txBox="1"/>
          <p:nvPr/>
        </p:nvSpPr>
        <p:spPr>
          <a:xfrm>
            <a:off x="7565263" y="2103246"/>
            <a:ext cx="2019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latin typeface="Arial"/>
                <a:cs typeface="Arial"/>
              </a:rPr>
              <a:t>Stop-</a:t>
            </a:r>
            <a:r>
              <a:rPr sz="900" b="1" dirty="0">
                <a:latin typeface="Arial"/>
                <a:cs typeface="Arial"/>
              </a:rPr>
              <a:t>Loss</a:t>
            </a:r>
            <a:r>
              <a:rPr sz="900" b="1" spc="-3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Above the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Right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Shoulder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2"/>
          <p:cNvSpPr txBox="1"/>
          <p:nvPr/>
        </p:nvSpPr>
        <p:spPr>
          <a:xfrm>
            <a:off x="7746619" y="2875280"/>
            <a:ext cx="195833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Enter</a:t>
            </a:r>
            <a:r>
              <a:rPr sz="9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short</a:t>
            </a:r>
            <a:r>
              <a:rPr sz="9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at breakout</a:t>
            </a:r>
            <a:r>
              <a:rPr sz="9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9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900" spc="-10" dirty="0">
                <a:solidFill>
                  <a:srgbClr val="FF0000"/>
                </a:solidFill>
                <a:latin typeface="Arial MT"/>
                <a:cs typeface="Arial MT"/>
              </a:rPr>
              <a:t> neckline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5" name="object 13"/>
          <p:cNvGrpSpPr/>
          <p:nvPr/>
        </p:nvGrpSpPr>
        <p:grpSpPr>
          <a:xfrm>
            <a:off x="6167437" y="2659189"/>
            <a:ext cx="944244" cy="241300"/>
            <a:chOff x="3948493" y="2171509"/>
            <a:chExt cx="944244" cy="241300"/>
          </a:xfrm>
        </p:grpSpPr>
        <p:sp>
          <p:nvSpPr>
            <p:cNvPr id="16" name="object 14"/>
            <p:cNvSpPr/>
            <p:nvPr/>
          </p:nvSpPr>
          <p:spPr>
            <a:xfrm>
              <a:off x="4153661" y="2295906"/>
              <a:ext cx="719455" cy="0"/>
            </a:xfrm>
            <a:custGeom>
              <a:avLst/>
              <a:gdLst/>
              <a:ahLst/>
              <a:cxnLst/>
              <a:rect l="l" t="t" r="r" b="b"/>
              <a:pathLst>
                <a:path w="719454">
                  <a:moveTo>
                    <a:pt x="0" y="0"/>
                  </a:moveTo>
                  <a:lnTo>
                    <a:pt x="719454" y="0"/>
                  </a:lnTo>
                </a:path>
              </a:pathLst>
            </a:custGeom>
            <a:ln w="3810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/>
            <p:cNvSpPr/>
            <p:nvPr/>
          </p:nvSpPr>
          <p:spPr>
            <a:xfrm>
              <a:off x="3953255" y="2176272"/>
              <a:ext cx="266700" cy="231775"/>
            </a:xfrm>
            <a:custGeom>
              <a:avLst/>
              <a:gdLst/>
              <a:ahLst/>
              <a:cxnLst/>
              <a:rect l="l" t="t" r="r" b="b"/>
              <a:pathLst>
                <a:path w="266700" h="231775">
                  <a:moveTo>
                    <a:pt x="0" y="231648"/>
                  </a:moveTo>
                  <a:lnTo>
                    <a:pt x="266700" y="231648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6"/>
          <p:cNvSpPr txBox="1"/>
          <p:nvPr/>
        </p:nvSpPr>
        <p:spPr>
          <a:xfrm>
            <a:off x="6206109" y="2694254"/>
            <a:ext cx="1714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FF0000"/>
                </a:solidFill>
                <a:latin typeface="Arial"/>
                <a:cs typeface="Arial"/>
              </a:rPr>
              <a:t>SL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7"/>
          <p:cNvSpPr/>
          <p:nvPr/>
        </p:nvSpPr>
        <p:spPr>
          <a:xfrm>
            <a:off x="6553199" y="3505200"/>
            <a:ext cx="457200" cy="231775"/>
          </a:xfrm>
          <a:custGeom>
            <a:avLst/>
            <a:gdLst/>
            <a:ahLst/>
            <a:cxnLst/>
            <a:rect l="l" t="t" r="r" b="b"/>
            <a:pathLst>
              <a:path w="457200" h="231775">
                <a:moveTo>
                  <a:pt x="0" y="231648"/>
                </a:moveTo>
                <a:lnTo>
                  <a:pt x="457200" y="231648"/>
                </a:lnTo>
                <a:lnTo>
                  <a:pt x="457200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 txBox="1"/>
          <p:nvPr/>
        </p:nvSpPr>
        <p:spPr>
          <a:xfrm>
            <a:off x="6587109" y="3536441"/>
            <a:ext cx="317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FF0000"/>
                </a:solidFill>
                <a:latin typeface="Arial"/>
                <a:cs typeface="Arial"/>
              </a:rPr>
              <a:t>Entry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1" name="object 19"/>
          <p:cNvGrpSpPr/>
          <p:nvPr/>
        </p:nvGrpSpPr>
        <p:grpSpPr>
          <a:xfrm>
            <a:off x="5100637" y="1679447"/>
            <a:ext cx="334010" cy="1743710"/>
            <a:chOff x="2881693" y="1191767"/>
            <a:chExt cx="334010" cy="1743710"/>
          </a:xfrm>
        </p:grpSpPr>
        <p:sp>
          <p:nvSpPr>
            <p:cNvPr id="22" name="object 20"/>
            <p:cNvSpPr/>
            <p:nvPr/>
          </p:nvSpPr>
          <p:spPr>
            <a:xfrm>
              <a:off x="3130676" y="1191767"/>
              <a:ext cx="84455" cy="1743710"/>
            </a:xfrm>
            <a:custGeom>
              <a:avLst/>
              <a:gdLst/>
              <a:ahLst/>
              <a:cxnLst/>
              <a:rect l="l" t="t" r="r" b="b"/>
              <a:pathLst>
                <a:path w="84455" h="1743710">
                  <a:moveTo>
                    <a:pt x="0" y="1667256"/>
                  </a:moveTo>
                  <a:lnTo>
                    <a:pt x="37718" y="1743583"/>
                  </a:lnTo>
                  <a:lnTo>
                    <a:pt x="69893" y="1680083"/>
                  </a:lnTo>
                  <a:lnTo>
                    <a:pt x="31750" y="1680083"/>
                  </a:lnTo>
                  <a:lnTo>
                    <a:pt x="31814" y="1667478"/>
                  </a:lnTo>
                  <a:lnTo>
                    <a:pt x="44514" y="1667478"/>
                  </a:lnTo>
                  <a:lnTo>
                    <a:pt x="0" y="1667256"/>
                  </a:lnTo>
                  <a:close/>
                </a:path>
                <a:path w="84455" h="1743710">
                  <a:moveTo>
                    <a:pt x="46481" y="50800"/>
                  </a:moveTo>
                  <a:lnTo>
                    <a:pt x="39982" y="55075"/>
                  </a:lnTo>
                  <a:lnTo>
                    <a:pt x="40000" y="76454"/>
                  </a:lnTo>
                  <a:lnTo>
                    <a:pt x="31815" y="1667256"/>
                  </a:lnTo>
                  <a:lnTo>
                    <a:pt x="31750" y="1680083"/>
                  </a:lnTo>
                  <a:lnTo>
                    <a:pt x="44450" y="1680083"/>
                  </a:lnTo>
                  <a:lnTo>
                    <a:pt x="52700" y="76454"/>
                  </a:lnTo>
                  <a:lnTo>
                    <a:pt x="52810" y="55075"/>
                  </a:lnTo>
                  <a:lnTo>
                    <a:pt x="46481" y="50800"/>
                  </a:lnTo>
                  <a:close/>
                </a:path>
                <a:path w="84455" h="1743710">
                  <a:moveTo>
                    <a:pt x="44514" y="1667478"/>
                  </a:moveTo>
                  <a:lnTo>
                    <a:pt x="44450" y="1680083"/>
                  </a:lnTo>
                  <a:lnTo>
                    <a:pt x="69893" y="1680083"/>
                  </a:lnTo>
                  <a:lnTo>
                    <a:pt x="76200" y="1667637"/>
                  </a:lnTo>
                  <a:lnTo>
                    <a:pt x="44514" y="1667478"/>
                  </a:lnTo>
                  <a:close/>
                </a:path>
                <a:path w="84455" h="1743710">
                  <a:moveTo>
                    <a:pt x="71798" y="50800"/>
                  </a:moveTo>
                  <a:lnTo>
                    <a:pt x="52831" y="50800"/>
                  </a:lnTo>
                  <a:lnTo>
                    <a:pt x="52810" y="55075"/>
                  </a:lnTo>
                  <a:lnTo>
                    <a:pt x="84455" y="76454"/>
                  </a:lnTo>
                  <a:lnTo>
                    <a:pt x="71798" y="50800"/>
                  </a:lnTo>
                  <a:close/>
                </a:path>
                <a:path w="84455" h="1743710">
                  <a:moveTo>
                    <a:pt x="46736" y="0"/>
                  </a:moveTo>
                  <a:lnTo>
                    <a:pt x="8255" y="75946"/>
                  </a:lnTo>
                  <a:lnTo>
                    <a:pt x="39982" y="55075"/>
                  </a:lnTo>
                  <a:lnTo>
                    <a:pt x="40110" y="55075"/>
                  </a:lnTo>
                  <a:lnTo>
                    <a:pt x="40131" y="50800"/>
                  </a:lnTo>
                  <a:lnTo>
                    <a:pt x="71798" y="50800"/>
                  </a:lnTo>
                  <a:lnTo>
                    <a:pt x="46736" y="0"/>
                  </a:lnTo>
                  <a:close/>
                </a:path>
                <a:path w="84455" h="1743710">
                  <a:moveTo>
                    <a:pt x="46481" y="50800"/>
                  </a:moveTo>
                  <a:lnTo>
                    <a:pt x="40131" y="50800"/>
                  </a:lnTo>
                  <a:lnTo>
                    <a:pt x="40110" y="55075"/>
                  </a:lnTo>
                  <a:lnTo>
                    <a:pt x="39982" y="55075"/>
                  </a:lnTo>
                  <a:lnTo>
                    <a:pt x="46481" y="50800"/>
                  </a:lnTo>
                  <a:close/>
                </a:path>
                <a:path w="84455" h="1743710">
                  <a:moveTo>
                    <a:pt x="52831" y="50800"/>
                  </a:moveTo>
                  <a:lnTo>
                    <a:pt x="46481" y="50800"/>
                  </a:lnTo>
                  <a:lnTo>
                    <a:pt x="52810" y="55075"/>
                  </a:lnTo>
                  <a:lnTo>
                    <a:pt x="52831" y="5080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/>
            <p:cNvSpPr/>
            <p:nvPr/>
          </p:nvSpPr>
          <p:spPr>
            <a:xfrm>
              <a:off x="2886455" y="2023871"/>
              <a:ext cx="266700" cy="231775"/>
            </a:xfrm>
            <a:custGeom>
              <a:avLst/>
              <a:gdLst/>
              <a:ahLst/>
              <a:cxnLst/>
              <a:rect l="l" t="t" r="r" b="b"/>
              <a:pathLst>
                <a:path w="266700" h="231775">
                  <a:moveTo>
                    <a:pt x="0" y="231648"/>
                  </a:moveTo>
                  <a:lnTo>
                    <a:pt x="266700" y="231648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31648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2"/>
          <p:cNvSpPr txBox="1"/>
          <p:nvPr/>
        </p:nvSpPr>
        <p:spPr>
          <a:xfrm>
            <a:off x="5139054" y="2542159"/>
            <a:ext cx="1079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5" name="object 23"/>
          <p:cNvGrpSpPr/>
          <p:nvPr/>
        </p:nvGrpSpPr>
        <p:grpSpPr>
          <a:xfrm>
            <a:off x="7092441" y="2959607"/>
            <a:ext cx="1028700" cy="2243455"/>
            <a:chOff x="4873497" y="2471927"/>
            <a:chExt cx="1028700" cy="2243455"/>
          </a:xfrm>
        </p:grpSpPr>
        <p:sp>
          <p:nvSpPr>
            <p:cNvPr id="26" name="object 24"/>
            <p:cNvSpPr/>
            <p:nvPr/>
          </p:nvSpPr>
          <p:spPr>
            <a:xfrm>
              <a:off x="5416676" y="2906268"/>
              <a:ext cx="84455" cy="1743710"/>
            </a:xfrm>
            <a:custGeom>
              <a:avLst/>
              <a:gdLst/>
              <a:ahLst/>
              <a:cxnLst/>
              <a:rect l="l" t="t" r="r" b="b"/>
              <a:pathLst>
                <a:path w="84454" h="1743710">
                  <a:moveTo>
                    <a:pt x="0" y="1667205"/>
                  </a:moveTo>
                  <a:lnTo>
                    <a:pt x="37719" y="1743595"/>
                  </a:lnTo>
                  <a:lnTo>
                    <a:pt x="69852" y="1680133"/>
                  </a:lnTo>
                  <a:lnTo>
                    <a:pt x="31749" y="1680133"/>
                  </a:lnTo>
                  <a:lnTo>
                    <a:pt x="31815" y="1667435"/>
                  </a:lnTo>
                  <a:lnTo>
                    <a:pt x="44515" y="1667435"/>
                  </a:lnTo>
                  <a:lnTo>
                    <a:pt x="0" y="1667205"/>
                  </a:lnTo>
                  <a:close/>
                </a:path>
                <a:path w="84454" h="1743710">
                  <a:moveTo>
                    <a:pt x="46482" y="50800"/>
                  </a:moveTo>
                  <a:lnTo>
                    <a:pt x="39982" y="55075"/>
                  </a:lnTo>
                  <a:lnTo>
                    <a:pt x="40000" y="76454"/>
                  </a:lnTo>
                  <a:lnTo>
                    <a:pt x="31816" y="1667205"/>
                  </a:lnTo>
                  <a:lnTo>
                    <a:pt x="31749" y="1680133"/>
                  </a:lnTo>
                  <a:lnTo>
                    <a:pt x="44450" y="1680133"/>
                  </a:lnTo>
                  <a:lnTo>
                    <a:pt x="52700" y="76454"/>
                  </a:lnTo>
                  <a:lnTo>
                    <a:pt x="52810" y="55075"/>
                  </a:lnTo>
                  <a:lnTo>
                    <a:pt x="46482" y="50800"/>
                  </a:lnTo>
                  <a:close/>
                </a:path>
                <a:path w="84454" h="1743710">
                  <a:moveTo>
                    <a:pt x="44515" y="1667435"/>
                  </a:moveTo>
                  <a:lnTo>
                    <a:pt x="44450" y="1680133"/>
                  </a:lnTo>
                  <a:lnTo>
                    <a:pt x="69852" y="1680133"/>
                  </a:lnTo>
                  <a:lnTo>
                    <a:pt x="76200" y="1667598"/>
                  </a:lnTo>
                  <a:lnTo>
                    <a:pt x="44515" y="1667435"/>
                  </a:lnTo>
                  <a:close/>
                </a:path>
                <a:path w="84454" h="1743710">
                  <a:moveTo>
                    <a:pt x="71798" y="50800"/>
                  </a:moveTo>
                  <a:lnTo>
                    <a:pt x="52832" y="50800"/>
                  </a:lnTo>
                  <a:lnTo>
                    <a:pt x="52810" y="55075"/>
                  </a:lnTo>
                  <a:lnTo>
                    <a:pt x="84455" y="76454"/>
                  </a:lnTo>
                  <a:lnTo>
                    <a:pt x="71798" y="50800"/>
                  </a:lnTo>
                  <a:close/>
                </a:path>
                <a:path w="84454" h="1743710">
                  <a:moveTo>
                    <a:pt x="46736" y="0"/>
                  </a:moveTo>
                  <a:lnTo>
                    <a:pt x="8255" y="75945"/>
                  </a:lnTo>
                  <a:lnTo>
                    <a:pt x="39982" y="55075"/>
                  </a:lnTo>
                  <a:lnTo>
                    <a:pt x="40110" y="55075"/>
                  </a:lnTo>
                  <a:lnTo>
                    <a:pt x="40132" y="50800"/>
                  </a:lnTo>
                  <a:lnTo>
                    <a:pt x="71798" y="50800"/>
                  </a:lnTo>
                  <a:lnTo>
                    <a:pt x="46736" y="0"/>
                  </a:lnTo>
                  <a:close/>
                </a:path>
                <a:path w="84454" h="1743710">
                  <a:moveTo>
                    <a:pt x="46482" y="50800"/>
                  </a:moveTo>
                  <a:lnTo>
                    <a:pt x="40132" y="50800"/>
                  </a:lnTo>
                  <a:lnTo>
                    <a:pt x="40110" y="55075"/>
                  </a:lnTo>
                  <a:lnTo>
                    <a:pt x="39982" y="55075"/>
                  </a:lnTo>
                  <a:lnTo>
                    <a:pt x="46482" y="50800"/>
                  </a:lnTo>
                  <a:close/>
                </a:path>
                <a:path w="84454" h="1743710">
                  <a:moveTo>
                    <a:pt x="52832" y="50800"/>
                  </a:moveTo>
                  <a:lnTo>
                    <a:pt x="46482" y="50800"/>
                  </a:lnTo>
                  <a:lnTo>
                    <a:pt x="52810" y="55075"/>
                  </a:lnTo>
                  <a:lnTo>
                    <a:pt x="52832" y="5080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/>
            <p:cNvSpPr/>
            <p:nvPr/>
          </p:nvSpPr>
          <p:spPr>
            <a:xfrm>
              <a:off x="5182361" y="4696205"/>
              <a:ext cx="719455" cy="0"/>
            </a:xfrm>
            <a:custGeom>
              <a:avLst/>
              <a:gdLst/>
              <a:ahLst/>
              <a:cxnLst/>
              <a:rect l="l" t="t" r="r" b="b"/>
              <a:pathLst>
                <a:path w="719454">
                  <a:moveTo>
                    <a:pt x="0" y="0"/>
                  </a:moveTo>
                  <a:lnTo>
                    <a:pt x="719454" y="0"/>
                  </a:lnTo>
                </a:path>
              </a:pathLst>
            </a:custGeom>
            <a:ln w="38100">
              <a:solidFill>
                <a:srgbClr val="6AA84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6"/>
            <p:cNvSpPr/>
            <p:nvPr/>
          </p:nvSpPr>
          <p:spPr>
            <a:xfrm>
              <a:off x="4873497" y="2471927"/>
              <a:ext cx="621030" cy="375285"/>
            </a:xfrm>
            <a:custGeom>
              <a:avLst/>
              <a:gdLst/>
              <a:ahLst/>
              <a:cxnLst/>
              <a:rect l="l" t="t" r="r" b="b"/>
              <a:pathLst>
                <a:path w="621029" h="375285">
                  <a:moveTo>
                    <a:pt x="552349" y="33702"/>
                  </a:moveTo>
                  <a:lnTo>
                    <a:pt x="0" y="364490"/>
                  </a:lnTo>
                  <a:lnTo>
                    <a:pt x="6603" y="375285"/>
                  </a:lnTo>
                  <a:lnTo>
                    <a:pt x="558866" y="44599"/>
                  </a:lnTo>
                  <a:lnTo>
                    <a:pt x="552349" y="33702"/>
                  </a:lnTo>
                  <a:close/>
                </a:path>
                <a:path w="621029" h="375285">
                  <a:moveTo>
                    <a:pt x="603695" y="27178"/>
                  </a:moveTo>
                  <a:lnTo>
                    <a:pt x="563244" y="27178"/>
                  </a:lnTo>
                  <a:lnTo>
                    <a:pt x="569722" y="38100"/>
                  </a:lnTo>
                  <a:lnTo>
                    <a:pt x="558866" y="44599"/>
                  </a:lnTo>
                  <a:lnTo>
                    <a:pt x="575182" y="71882"/>
                  </a:lnTo>
                  <a:lnTo>
                    <a:pt x="603695" y="27178"/>
                  </a:lnTo>
                  <a:close/>
                </a:path>
                <a:path w="621029" h="375285">
                  <a:moveTo>
                    <a:pt x="563244" y="27178"/>
                  </a:moveTo>
                  <a:lnTo>
                    <a:pt x="552349" y="33702"/>
                  </a:lnTo>
                  <a:lnTo>
                    <a:pt x="558866" y="44599"/>
                  </a:lnTo>
                  <a:lnTo>
                    <a:pt x="569722" y="38100"/>
                  </a:lnTo>
                  <a:lnTo>
                    <a:pt x="563244" y="27178"/>
                  </a:lnTo>
                  <a:close/>
                </a:path>
                <a:path w="621029" h="375285">
                  <a:moveTo>
                    <a:pt x="621029" y="0"/>
                  </a:moveTo>
                  <a:lnTo>
                    <a:pt x="536066" y="6477"/>
                  </a:lnTo>
                  <a:lnTo>
                    <a:pt x="552349" y="33702"/>
                  </a:lnTo>
                  <a:lnTo>
                    <a:pt x="563244" y="27178"/>
                  </a:lnTo>
                  <a:lnTo>
                    <a:pt x="603695" y="27178"/>
                  </a:lnTo>
                  <a:lnTo>
                    <a:pt x="62102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7"/>
          <p:cNvSpPr txBox="1"/>
          <p:nvPr/>
        </p:nvSpPr>
        <p:spPr>
          <a:xfrm>
            <a:off x="8187690" y="5095747"/>
            <a:ext cx="7874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6AA84F"/>
                </a:solidFill>
                <a:latin typeface="Arial"/>
                <a:cs typeface="Arial"/>
              </a:rPr>
              <a:t>TAKE</a:t>
            </a:r>
            <a:r>
              <a:rPr sz="900" b="1" spc="-20" dirty="0">
                <a:solidFill>
                  <a:srgbClr val="6AA84F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6AA84F"/>
                </a:solidFill>
                <a:latin typeface="Arial"/>
                <a:cs typeface="Arial"/>
              </a:rPr>
              <a:t>PROFIT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28"/>
          <p:cNvSpPr txBox="1"/>
          <p:nvPr/>
        </p:nvSpPr>
        <p:spPr>
          <a:xfrm>
            <a:off x="7806309" y="4219194"/>
            <a:ext cx="1079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H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1142999" y="205270"/>
            <a:ext cx="10058400" cy="1609344"/>
          </a:xfrm>
        </p:spPr>
        <p:txBody>
          <a:bodyPr/>
          <a:lstStyle/>
          <a:p>
            <a:r>
              <a:rPr lang="en-US" dirty="0" smtClean="0"/>
              <a:t>Trading head and shoulders pattern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496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0" y="2252472"/>
            <a:ext cx="2865120" cy="1819656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00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3"/>
          <p:cNvGrpSpPr/>
          <p:nvPr/>
        </p:nvGrpSpPr>
        <p:grpSpPr>
          <a:xfrm>
            <a:off x="629394" y="694707"/>
            <a:ext cx="10937173" cy="5533901"/>
            <a:chOff x="1303019" y="1371600"/>
            <a:chExt cx="6530340" cy="2369185"/>
          </a:xfrm>
        </p:grpSpPr>
        <p:pic>
          <p:nvPicPr>
            <p:cNvPr id="5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6943" y="1412748"/>
              <a:ext cx="6206602" cy="2318004"/>
            </a:xfrm>
            <a:prstGeom prst="rect">
              <a:avLst/>
            </a:prstGeom>
          </p:spPr>
        </p:pic>
        <p:sp>
          <p:nvSpPr>
            <p:cNvPr id="6" name="object 5"/>
            <p:cNvSpPr/>
            <p:nvPr/>
          </p:nvSpPr>
          <p:spPr>
            <a:xfrm>
              <a:off x="1452244" y="1407921"/>
              <a:ext cx="6240145" cy="2327910"/>
            </a:xfrm>
            <a:custGeom>
              <a:avLst/>
              <a:gdLst/>
              <a:ahLst/>
              <a:cxnLst/>
              <a:rect l="l" t="t" r="r" b="b"/>
              <a:pathLst>
                <a:path w="6240145" h="2327910">
                  <a:moveTo>
                    <a:pt x="0" y="2327529"/>
                  </a:moveTo>
                  <a:lnTo>
                    <a:pt x="6239636" y="2327529"/>
                  </a:lnTo>
                  <a:lnTo>
                    <a:pt x="6239636" y="0"/>
                  </a:lnTo>
                  <a:lnTo>
                    <a:pt x="0" y="0"/>
                  </a:lnTo>
                  <a:lnTo>
                    <a:pt x="0" y="23275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381" y="1558861"/>
              <a:ext cx="157353" cy="190880"/>
            </a:xfrm>
            <a:prstGeom prst="rect">
              <a:avLst/>
            </a:prstGeom>
          </p:spPr>
        </p:pic>
        <p:pic>
          <p:nvPicPr>
            <p:cNvPr id="8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9581" y="1558861"/>
              <a:ext cx="157352" cy="190880"/>
            </a:xfrm>
            <a:prstGeom prst="rect">
              <a:avLst/>
            </a:prstGeom>
          </p:spPr>
        </p:pic>
        <p:pic>
          <p:nvPicPr>
            <p:cNvPr id="9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2581" y="1558861"/>
              <a:ext cx="157352" cy="190880"/>
            </a:xfrm>
            <a:prstGeom prst="rect">
              <a:avLst/>
            </a:prstGeom>
          </p:spPr>
        </p:pic>
        <p:pic>
          <p:nvPicPr>
            <p:cNvPr id="10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5893" y="3527869"/>
              <a:ext cx="157352" cy="189356"/>
            </a:xfrm>
            <a:prstGeom prst="rect">
              <a:avLst/>
            </a:prstGeom>
          </p:spPr>
        </p:pic>
        <p:pic>
          <p:nvPicPr>
            <p:cNvPr id="11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2193" y="3527869"/>
              <a:ext cx="157352" cy="189356"/>
            </a:xfrm>
            <a:prstGeom prst="rect">
              <a:avLst/>
            </a:prstGeom>
          </p:spPr>
        </p:pic>
        <p:pic>
          <p:nvPicPr>
            <p:cNvPr id="12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7293" y="3527869"/>
              <a:ext cx="157353" cy="189356"/>
            </a:xfrm>
            <a:prstGeom prst="rect">
              <a:avLst/>
            </a:prstGeom>
          </p:spPr>
        </p:pic>
        <p:pic>
          <p:nvPicPr>
            <p:cNvPr id="13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82193" y="3527869"/>
              <a:ext cx="157352" cy="189356"/>
            </a:xfrm>
            <a:prstGeom prst="rect">
              <a:avLst/>
            </a:prstGeom>
          </p:spPr>
        </p:pic>
        <p:sp>
          <p:nvSpPr>
            <p:cNvPr id="14" name="object 13"/>
            <p:cNvSpPr/>
            <p:nvPr/>
          </p:nvSpPr>
          <p:spPr>
            <a:xfrm>
              <a:off x="1322069" y="1390650"/>
              <a:ext cx="6492240" cy="426720"/>
            </a:xfrm>
            <a:custGeom>
              <a:avLst/>
              <a:gdLst/>
              <a:ahLst/>
              <a:cxnLst/>
              <a:rect l="l" t="t" r="r" b="b"/>
              <a:pathLst>
                <a:path w="6492240" h="426719">
                  <a:moveTo>
                    <a:pt x="0" y="426720"/>
                  </a:moveTo>
                  <a:lnTo>
                    <a:pt x="6492239" y="426720"/>
                  </a:lnTo>
                  <a:lnTo>
                    <a:pt x="6492239" y="0"/>
                  </a:lnTo>
                  <a:lnTo>
                    <a:pt x="0" y="0"/>
                  </a:lnTo>
                  <a:lnTo>
                    <a:pt x="0" y="42672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4"/>
          <p:cNvSpPr txBox="1"/>
          <p:nvPr/>
        </p:nvSpPr>
        <p:spPr>
          <a:xfrm>
            <a:off x="9196640" y="1092654"/>
            <a:ext cx="104042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Sellers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16588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3"/>
          <p:cNvGrpSpPr/>
          <p:nvPr/>
        </p:nvGrpSpPr>
        <p:grpSpPr>
          <a:xfrm>
            <a:off x="593766" y="516577"/>
            <a:ext cx="10788733" cy="5896098"/>
            <a:chOff x="1303019" y="1371600"/>
            <a:chExt cx="6530340" cy="2369185"/>
          </a:xfrm>
        </p:grpSpPr>
        <p:pic>
          <p:nvPicPr>
            <p:cNvPr id="5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6943" y="1412748"/>
              <a:ext cx="6206602" cy="2318004"/>
            </a:xfrm>
            <a:prstGeom prst="rect">
              <a:avLst/>
            </a:prstGeom>
          </p:spPr>
        </p:pic>
        <p:sp>
          <p:nvSpPr>
            <p:cNvPr id="6" name="object 5"/>
            <p:cNvSpPr/>
            <p:nvPr/>
          </p:nvSpPr>
          <p:spPr>
            <a:xfrm>
              <a:off x="1452244" y="1407921"/>
              <a:ext cx="6240145" cy="2327910"/>
            </a:xfrm>
            <a:custGeom>
              <a:avLst/>
              <a:gdLst/>
              <a:ahLst/>
              <a:cxnLst/>
              <a:rect l="l" t="t" r="r" b="b"/>
              <a:pathLst>
                <a:path w="6240145" h="2327910">
                  <a:moveTo>
                    <a:pt x="0" y="2327529"/>
                  </a:moveTo>
                  <a:lnTo>
                    <a:pt x="6239636" y="2327529"/>
                  </a:lnTo>
                  <a:lnTo>
                    <a:pt x="6239636" y="0"/>
                  </a:lnTo>
                  <a:lnTo>
                    <a:pt x="0" y="0"/>
                  </a:lnTo>
                  <a:lnTo>
                    <a:pt x="0" y="23275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381" y="1558861"/>
              <a:ext cx="157353" cy="190880"/>
            </a:xfrm>
            <a:prstGeom prst="rect">
              <a:avLst/>
            </a:prstGeom>
          </p:spPr>
        </p:pic>
        <p:pic>
          <p:nvPicPr>
            <p:cNvPr id="8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9581" y="1558861"/>
              <a:ext cx="157352" cy="190880"/>
            </a:xfrm>
            <a:prstGeom prst="rect">
              <a:avLst/>
            </a:prstGeom>
          </p:spPr>
        </p:pic>
        <p:pic>
          <p:nvPicPr>
            <p:cNvPr id="9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2581" y="1558861"/>
              <a:ext cx="157352" cy="190880"/>
            </a:xfrm>
            <a:prstGeom prst="rect">
              <a:avLst/>
            </a:prstGeom>
          </p:spPr>
        </p:pic>
        <p:pic>
          <p:nvPicPr>
            <p:cNvPr id="10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5893" y="3527869"/>
              <a:ext cx="157352" cy="189356"/>
            </a:xfrm>
            <a:prstGeom prst="rect">
              <a:avLst/>
            </a:prstGeom>
          </p:spPr>
        </p:pic>
        <p:pic>
          <p:nvPicPr>
            <p:cNvPr id="11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2193" y="3527869"/>
              <a:ext cx="157352" cy="189356"/>
            </a:xfrm>
            <a:prstGeom prst="rect">
              <a:avLst/>
            </a:prstGeom>
          </p:spPr>
        </p:pic>
        <p:pic>
          <p:nvPicPr>
            <p:cNvPr id="12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7293" y="3527869"/>
              <a:ext cx="157353" cy="189356"/>
            </a:xfrm>
            <a:prstGeom prst="rect">
              <a:avLst/>
            </a:prstGeom>
          </p:spPr>
        </p:pic>
        <p:pic>
          <p:nvPicPr>
            <p:cNvPr id="13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82193" y="3527869"/>
              <a:ext cx="157352" cy="189356"/>
            </a:xfrm>
            <a:prstGeom prst="rect">
              <a:avLst/>
            </a:prstGeom>
          </p:spPr>
        </p:pic>
        <p:sp>
          <p:nvSpPr>
            <p:cNvPr id="14" name="object 13"/>
            <p:cNvSpPr/>
            <p:nvPr/>
          </p:nvSpPr>
          <p:spPr>
            <a:xfrm>
              <a:off x="1322069" y="1390650"/>
              <a:ext cx="6492240" cy="426720"/>
            </a:xfrm>
            <a:custGeom>
              <a:avLst/>
              <a:gdLst/>
              <a:ahLst/>
              <a:cxnLst/>
              <a:rect l="l" t="t" r="r" b="b"/>
              <a:pathLst>
                <a:path w="6492240" h="426719">
                  <a:moveTo>
                    <a:pt x="0" y="426720"/>
                  </a:moveTo>
                  <a:lnTo>
                    <a:pt x="6492239" y="426720"/>
                  </a:lnTo>
                  <a:lnTo>
                    <a:pt x="6492239" y="0"/>
                  </a:lnTo>
                  <a:lnTo>
                    <a:pt x="0" y="0"/>
                  </a:lnTo>
                  <a:lnTo>
                    <a:pt x="0" y="42672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4"/>
          <p:cNvSpPr txBox="1"/>
          <p:nvPr/>
        </p:nvSpPr>
        <p:spPr>
          <a:xfrm>
            <a:off x="8015899" y="1075212"/>
            <a:ext cx="216110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Supply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Zone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96393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3"/>
          <p:cNvGrpSpPr/>
          <p:nvPr/>
        </p:nvGrpSpPr>
        <p:grpSpPr>
          <a:xfrm>
            <a:off x="522515" y="629392"/>
            <a:ext cx="10569038" cy="5605154"/>
            <a:chOff x="1303019" y="1403159"/>
            <a:chExt cx="6530340" cy="2381250"/>
          </a:xfrm>
        </p:grpSpPr>
        <p:pic>
          <p:nvPicPr>
            <p:cNvPr id="5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6943" y="1412748"/>
              <a:ext cx="6206602" cy="2318004"/>
            </a:xfrm>
            <a:prstGeom prst="rect">
              <a:avLst/>
            </a:prstGeom>
          </p:spPr>
        </p:pic>
        <p:sp>
          <p:nvSpPr>
            <p:cNvPr id="6" name="object 5"/>
            <p:cNvSpPr/>
            <p:nvPr/>
          </p:nvSpPr>
          <p:spPr>
            <a:xfrm>
              <a:off x="1452244" y="1407922"/>
              <a:ext cx="6240145" cy="2327910"/>
            </a:xfrm>
            <a:custGeom>
              <a:avLst/>
              <a:gdLst/>
              <a:ahLst/>
              <a:cxnLst/>
              <a:rect l="l" t="t" r="r" b="b"/>
              <a:pathLst>
                <a:path w="6240145" h="2327910">
                  <a:moveTo>
                    <a:pt x="0" y="2327529"/>
                  </a:moveTo>
                  <a:lnTo>
                    <a:pt x="6239636" y="2327529"/>
                  </a:lnTo>
                  <a:lnTo>
                    <a:pt x="6239636" y="0"/>
                  </a:lnTo>
                  <a:lnTo>
                    <a:pt x="0" y="0"/>
                  </a:lnTo>
                  <a:lnTo>
                    <a:pt x="0" y="23275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381" y="1558861"/>
              <a:ext cx="157353" cy="190880"/>
            </a:xfrm>
            <a:prstGeom prst="rect">
              <a:avLst/>
            </a:prstGeom>
          </p:spPr>
        </p:pic>
        <p:pic>
          <p:nvPicPr>
            <p:cNvPr id="8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9581" y="1558861"/>
              <a:ext cx="157352" cy="190880"/>
            </a:xfrm>
            <a:prstGeom prst="rect">
              <a:avLst/>
            </a:prstGeom>
          </p:spPr>
        </p:pic>
        <p:pic>
          <p:nvPicPr>
            <p:cNvPr id="9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2581" y="1558861"/>
              <a:ext cx="157352" cy="190880"/>
            </a:xfrm>
            <a:prstGeom prst="rect">
              <a:avLst/>
            </a:prstGeom>
          </p:spPr>
        </p:pic>
        <p:pic>
          <p:nvPicPr>
            <p:cNvPr id="10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5893" y="3527869"/>
              <a:ext cx="157352" cy="189356"/>
            </a:xfrm>
            <a:prstGeom prst="rect">
              <a:avLst/>
            </a:prstGeom>
          </p:spPr>
        </p:pic>
        <p:pic>
          <p:nvPicPr>
            <p:cNvPr id="11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2193" y="3527869"/>
              <a:ext cx="157352" cy="189356"/>
            </a:xfrm>
            <a:prstGeom prst="rect">
              <a:avLst/>
            </a:prstGeom>
          </p:spPr>
        </p:pic>
        <p:pic>
          <p:nvPicPr>
            <p:cNvPr id="12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7293" y="3527869"/>
              <a:ext cx="157353" cy="189356"/>
            </a:xfrm>
            <a:prstGeom prst="rect">
              <a:avLst/>
            </a:prstGeom>
          </p:spPr>
        </p:pic>
        <p:pic>
          <p:nvPicPr>
            <p:cNvPr id="13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82193" y="3527869"/>
              <a:ext cx="157352" cy="189356"/>
            </a:xfrm>
            <a:prstGeom prst="rect">
              <a:avLst/>
            </a:prstGeom>
          </p:spPr>
        </p:pic>
        <p:sp>
          <p:nvSpPr>
            <p:cNvPr id="14" name="object 13"/>
            <p:cNvSpPr/>
            <p:nvPr/>
          </p:nvSpPr>
          <p:spPr>
            <a:xfrm>
              <a:off x="1322069" y="3394710"/>
              <a:ext cx="6492240" cy="370840"/>
            </a:xfrm>
            <a:custGeom>
              <a:avLst/>
              <a:gdLst/>
              <a:ahLst/>
              <a:cxnLst/>
              <a:rect l="l" t="t" r="r" b="b"/>
              <a:pathLst>
                <a:path w="6492240" h="370839">
                  <a:moveTo>
                    <a:pt x="0" y="370332"/>
                  </a:moveTo>
                  <a:lnTo>
                    <a:pt x="6492239" y="370332"/>
                  </a:lnTo>
                  <a:lnTo>
                    <a:pt x="6492239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38099">
              <a:solidFill>
                <a:srgbClr val="3876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4"/>
          <p:cNvSpPr txBox="1"/>
          <p:nvPr/>
        </p:nvSpPr>
        <p:spPr>
          <a:xfrm>
            <a:off x="8662830" y="6358681"/>
            <a:ext cx="118701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Buyers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04208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3"/>
          <p:cNvGrpSpPr/>
          <p:nvPr/>
        </p:nvGrpSpPr>
        <p:grpSpPr>
          <a:xfrm>
            <a:off x="656111" y="852797"/>
            <a:ext cx="10453255" cy="5013614"/>
            <a:chOff x="1303019" y="1403159"/>
            <a:chExt cx="6530340" cy="2381250"/>
          </a:xfrm>
        </p:grpSpPr>
        <p:pic>
          <p:nvPicPr>
            <p:cNvPr id="5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6943" y="1412748"/>
              <a:ext cx="6206602" cy="2318004"/>
            </a:xfrm>
            <a:prstGeom prst="rect">
              <a:avLst/>
            </a:prstGeom>
          </p:spPr>
        </p:pic>
        <p:sp>
          <p:nvSpPr>
            <p:cNvPr id="6" name="object 5"/>
            <p:cNvSpPr/>
            <p:nvPr/>
          </p:nvSpPr>
          <p:spPr>
            <a:xfrm>
              <a:off x="1452244" y="1407922"/>
              <a:ext cx="6240145" cy="2327910"/>
            </a:xfrm>
            <a:custGeom>
              <a:avLst/>
              <a:gdLst/>
              <a:ahLst/>
              <a:cxnLst/>
              <a:rect l="l" t="t" r="r" b="b"/>
              <a:pathLst>
                <a:path w="6240145" h="2327910">
                  <a:moveTo>
                    <a:pt x="0" y="2327529"/>
                  </a:moveTo>
                  <a:lnTo>
                    <a:pt x="6239636" y="2327529"/>
                  </a:lnTo>
                  <a:lnTo>
                    <a:pt x="6239636" y="0"/>
                  </a:lnTo>
                  <a:lnTo>
                    <a:pt x="0" y="0"/>
                  </a:lnTo>
                  <a:lnTo>
                    <a:pt x="0" y="23275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381" y="1558861"/>
              <a:ext cx="157353" cy="190880"/>
            </a:xfrm>
            <a:prstGeom prst="rect">
              <a:avLst/>
            </a:prstGeom>
          </p:spPr>
        </p:pic>
        <p:pic>
          <p:nvPicPr>
            <p:cNvPr id="8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9581" y="1558861"/>
              <a:ext cx="157352" cy="190880"/>
            </a:xfrm>
            <a:prstGeom prst="rect">
              <a:avLst/>
            </a:prstGeom>
          </p:spPr>
        </p:pic>
        <p:pic>
          <p:nvPicPr>
            <p:cNvPr id="9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2581" y="1558861"/>
              <a:ext cx="157352" cy="190880"/>
            </a:xfrm>
            <a:prstGeom prst="rect">
              <a:avLst/>
            </a:prstGeom>
          </p:spPr>
        </p:pic>
        <p:pic>
          <p:nvPicPr>
            <p:cNvPr id="10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5893" y="3527869"/>
              <a:ext cx="157352" cy="189356"/>
            </a:xfrm>
            <a:prstGeom prst="rect">
              <a:avLst/>
            </a:prstGeom>
          </p:spPr>
        </p:pic>
        <p:pic>
          <p:nvPicPr>
            <p:cNvPr id="11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2193" y="3527869"/>
              <a:ext cx="157352" cy="189356"/>
            </a:xfrm>
            <a:prstGeom prst="rect">
              <a:avLst/>
            </a:prstGeom>
          </p:spPr>
        </p:pic>
        <p:pic>
          <p:nvPicPr>
            <p:cNvPr id="12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7293" y="3527869"/>
              <a:ext cx="157353" cy="189356"/>
            </a:xfrm>
            <a:prstGeom prst="rect">
              <a:avLst/>
            </a:prstGeom>
          </p:spPr>
        </p:pic>
        <p:pic>
          <p:nvPicPr>
            <p:cNvPr id="13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82193" y="3527869"/>
              <a:ext cx="157352" cy="189356"/>
            </a:xfrm>
            <a:prstGeom prst="rect">
              <a:avLst/>
            </a:prstGeom>
          </p:spPr>
        </p:pic>
        <p:sp>
          <p:nvSpPr>
            <p:cNvPr id="14" name="object 13"/>
            <p:cNvSpPr/>
            <p:nvPr/>
          </p:nvSpPr>
          <p:spPr>
            <a:xfrm>
              <a:off x="1322069" y="3394710"/>
              <a:ext cx="6492240" cy="370840"/>
            </a:xfrm>
            <a:custGeom>
              <a:avLst/>
              <a:gdLst/>
              <a:ahLst/>
              <a:cxnLst/>
              <a:rect l="l" t="t" r="r" b="b"/>
              <a:pathLst>
                <a:path w="6492240" h="370839">
                  <a:moveTo>
                    <a:pt x="0" y="370332"/>
                  </a:moveTo>
                  <a:lnTo>
                    <a:pt x="6492239" y="370332"/>
                  </a:lnTo>
                  <a:lnTo>
                    <a:pt x="6492239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38099">
              <a:solidFill>
                <a:srgbClr val="3876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4"/>
          <p:cNvSpPr txBox="1"/>
          <p:nvPr/>
        </p:nvSpPr>
        <p:spPr>
          <a:xfrm>
            <a:off x="8791487" y="6005319"/>
            <a:ext cx="24739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Demand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Zone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90517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0050" y="925859"/>
            <a:ext cx="10277452" cy="4771414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873827"/>
              </p:ext>
            </p:extLst>
          </p:nvPr>
        </p:nvGraphicFramePr>
        <p:xfrm>
          <a:off x="626125" y="884712"/>
          <a:ext cx="10750436" cy="4803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556"/>
                <a:gridCol w="10331944"/>
                <a:gridCol w="202936"/>
              </a:tblGrid>
              <a:tr h="7267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3346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38761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38761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38761D"/>
                      </a:solidFill>
                      <a:prstDash val="solid"/>
                    </a:lnB>
                  </a:tcPr>
                </a:tc>
              </a:tr>
              <a:tr h="730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8761D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38761D"/>
                      </a:solidFill>
                      <a:prstDash val="solid"/>
                    </a:lnT>
                    <a:lnB w="38100">
                      <a:solidFill>
                        <a:srgbClr val="38761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38761D"/>
                      </a:solidFill>
                      <a:prstDash val="solid"/>
                    </a:lnT>
                    <a:lnB w="38100">
                      <a:solidFill>
                        <a:srgbClr val="38761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38761D"/>
                      </a:solidFill>
                      <a:prstDash val="solid"/>
                    </a:lnR>
                    <a:lnT w="38100">
                      <a:solidFill>
                        <a:srgbClr val="38761D"/>
                      </a:solidFill>
                      <a:prstDash val="solid"/>
                    </a:lnT>
                    <a:lnB w="38100">
                      <a:solidFill>
                        <a:srgbClr val="38761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5"/>
          <p:cNvSpPr txBox="1"/>
          <p:nvPr/>
        </p:nvSpPr>
        <p:spPr>
          <a:xfrm>
            <a:off x="9129634" y="5931007"/>
            <a:ext cx="24373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Demand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Zone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9051935" y="402302"/>
            <a:ext cx="21660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Supply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Zone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29175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/>
          <p:cNvGrpSpPr/>
          <p:nvPr/>
        </p:nvGrpSpPr>
        <p:grpSpPr>
          <a:xfrm>
            <a:off x="792380" y="796773"/>
            <a:ext cx="10536680" cy="5485273"/>
            <a:chOff x="1303019" y="1129283"/>
            <a:chExt cx="6530340" cy="2854960"/>
          </a:xfrm>
        </p:grpSpPr>
        <p:pic>
          <p:nvPicPr>
            <p:cNvPr id="3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6943" y="1412747"/>
              <a:ext cx="6206602" cy="2318004"/>
            </a:xfrm>
            <a:prstGeom prst="rect">
              <a:avLst/>
            </a:prstGeom>
          </p:spPr>
        </p:pic>
        <p:sp>
          <p:nvSpPr>
            <p:cNvPr id="4" name="object 5"/>
            <p:cNvSpPr/>
            <p:nvPr/>
          </p:nvSpPr>
          <p:spPr>
            <a:xfrm>
              <a:off x="1452244" y="1407921"/>
              <a:ext cx="6240145" cy="2327910"/>
            </a:xfrm>
            <a:custGeom>
              <a:avLst/>
              <a:gdLst/>
              <a:ahLst/>
              <a:cxnLst/>
              <a:rect l="l" t="t" r="r" b="b"/>
              <a:pathLst>
                <a:path w="6240145" h="2327910">
                  <a:moveTo>
                    <a:pt x="0" y="2327529"/>
                  </a:moveTo>
                  <a:lnTo>
                    <a:pt x="6239636" y="2327529"/>
                  </a:lnTo>
                  <a:lnTo>
                    <a:pt x="6239636" y="0"/>
                  </a:lnTo>
                  <a:lnTo>
                    <a:pt x="0" y="0"/>
                  </a:lnTo>
                  <a:lnTo>
                    <a:pt x="0" y="23275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/>
            <p:cNvSpPr/>
            <p:nvPr/>
          </p:nvSpPr>
          <p:spPr>
            <a:xfrm>
              <a:off x="1322069" y="3371850"/>
              <a:ext cx="6492240" cy="355600"/>
            </a:xfrm>
            <a:custGeom>
              <a:avLst/>
              <a:gdLst/>
              <a:ahLst/>
              <a:cxnLst/>
              <a:rect l="l" t="t" r="r" b="b"/>
              <a:pathLst>
                <a:path w="6492240" h="355600">
                  <a:moveTo>
                    <a:pt x="0" y="355091"/>
                  </a:moveTo>
                  <a:lnTo>
                    <a:pt x="6492239" y="355091"/>
                  </a:lnTo>
                  <a:lnTo>
                    <a:pt x="6492239" y="0"/>
                  </a:lnTo>
                  <a:lnTo>
                    <a:pt x="0" y="0"/>
                  </a:lnTo>
                  <a:lnTo>
                    <a:pt x="0" y="355091"/>
                  </a:lnTo>
                  <a:close/>
                </a:path>
              </a:pathLst>
            </a:custGeom>
            <a:ln w="38100">
              <a:solidFill>
                <a:srgbClr val="3876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7"/>
            <p:cNvSpPr/>
            <p:nvPr/>
          </p:nvSpPr>
          <p:spPr>
            <a:xfrm>
              <a:off x="1322069" y="1390649"/>
              <a:ext cx="6492240" cy="355600"/>
            </a:xfrm>
            <a:custGeom>
              <a:avLst/>
              <a:gdLst/>
              <a:ahLst/>
              <a:cxnLst/>
              <a:rect l="l" t="t" r="r" b="b"/>
              <a:pathLst>
                <a:path w="6492240" h="355600">
                  <a:moveTo>
                    <a:pt x="0" y="355091"/>
                  </a:moveTo>
                  <a:lnTo>
                    <a:pt x="6492239" y="355091"/>
                  </a:lnTo>
                  <a:lnTo>
                    <a:pt x="6492239" y="0"/>
                  </a:lnTo>
                  <a:lnTo>
                    <a:pt x="0" y="0"/>
                  </a:lnTo>
                  <a:lnTo>
                    <a:pt x="0" y="355091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/>
            <p:cNvSpPr/>
            <p:nvPr/>
          </p:nvSpPr>
          <p:spPr>
            <a:xfrm>
              <a:off x="2966974" y="1129283"/>
              <a:ext cx="1801495" cy="2854960"/>
            </a:xfrm>
            <a:custGeom>
              <a:avLst/>
              <a:gdLst/>
              <a:ahLst/>
              <a:cxnLst/>
              <a:rect l="l" t="t" r="r" b="b"/>
              <a:pathLst>
                <a:path w="1801495" h="2854960">
                  <a:moveTo>
                    <a:pt x="77216" y="2774429"/>
                  </a:moveTo>
                  <a:lnTo>
                    <a:pt x="45707" y="2778277"/>
                  </a:lnTo>
                  <a:lnTo>
                    <a:pt x="12700" y="2506218"/>
                  </a:lnTo>
                  <a:lnTo>
                    <a:pt x="0" y="2507742"/>
                  </a:lnTo>
                  <a:lnTo>
                    <a:pt x="33134" y="2779801"/>
                  </a:lnTo>
                  <a:lnTo>
                    <a:pt x="1651" y="2783636"/>
                  </a:lnTo>
                  <a:lnTo>
                    <a:pt x="48641" y="2854680"/>
                  </a:lnTo>
                  <a:lnTo>
                    <a:pt x="70802" y="2792412"/>
                  </a:lnTo>
                  <a:lnTo>
                    <a:pt x="77216" y="2774429"/>
                  </a:lnTo>
                  <a:close/>
                </a:path>
                <a:path w="1801495" h="2854960">
                  <a:moveTo>
                    <a:pt x="506984" y="413639"/>
                  </a:moveTo>
                  <a:lnTo>
                    <a:pt x="180936" y="52324"/>
                  </a:lnTo>
                  <a:lnTo>
                    <a:pt x="191350" y="42926"/>
                  </a:lnTo>
                  <a:lnTo>
                    <a:pt x="204597" y="30988"/>
                  </a:lnTo>
                  <a:lnTo>
                    <a:pt x="125222" y="0"/>
                  </a:lnTo>
                  <a:lnTo>
                    <a:pt x="147955" y="82042"/>
                  </a:lnTo>
                  <a:lnTo>
                    <a:pt x="171513" y="60807"/>
                  </a:lnTo>
                  <a:lnTo>
                    <a:pt x="497586" y="422148"/>
                  </a:lnTo>
                  <a:lnTo>
                    <a:pt x="506984" y="413639"/>
                  </a:lnTo>
                  <a:close/>
                </a:path>
                <a:path w="1801495" h="2854960">
                  <a:moveTo>
                    <a:pt x="1801114" y="0"/>
                  </a:moveTo>
                  <a:lnTo>
                    <a:pt x="1724406" y="37084"/>
                  </a:lnTo>
                  <a:lnTo>
                    <a:pt x="1749602" y="56464"/>
                  </a:lnTo>
                  <a:lnTo>
                    <a:pt x="1595374" y="256540"/>
                  </a:lnTo>
                  <a:lnTo>
                    <a:pt x="1605534" y="264287"/>
                  </a:lnTo>
                  <a:lnTo>
                    <a:pt x="1759724" y="64249"/>
                  </a:lnTo>
                  <a:lnTo>
                    <a:pt x="1784858" y="83566"/>
                  </a:lnTo>
                  <a:lnTo>
                    <a:pt x="1792071" y="46482"/>
                  </a:lnTo>
                  <a:lnTo>
                    <a:pt x="1801114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9"/>
          <p:cNvSpPr txBox="1"/>
          <p:nvPr/>
        </p:nvSpPr>
        <p:spPr>
          <a:xfrm>
            <a:off x="3258908" y="6322249"/>
            <a:ext cx="169566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Trade-</a:t>
            </a:r>
            <a:r>
              <a:rPr sz="1400" dirty="0">
                <a:latin typeface="Arial MT"/>
                <a:cs typeface="Arial MT"/>
              </a:rPr>
              <a:t>1: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Buy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2440104" y="756570"/>
            <a:ext cx="168029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Trade-1: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Sell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6556828" y="652488"/>
            <a:ext cx="1679271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 MT"/>
                <a:cs typeface="Arial MT"/>
              </a:rPr>
              <a:t>Trade-</a:t>
            </a:r>
            <a:r>
              <a:rPr sz="1400" dirty="0">
                <a:latin typeface="Arial MT"/>
                <a:cs typeface="Arial MT"/>
              </a:rPr>
              <a:t>2: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Sell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1" name="object 12"/>
          <p:cNvSpPr txBox="1"/>
          <p:nvPr/>
        </p:nvSpPr>
        <p:spPr>
          <a:xfrm>
            <a:off x="7675701" y="6172690"/>
            <a:ext cx="169566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Trade-</a:t>
            </a:r>
            <a:r>
              <a:rPr sz="1400" dirty="0">
                <a:latin typeface="Arial MT"/>
                <a:cs typeface="Arial MT"/>
              </a:rPr>
              <a:t>2: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Buy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2" name="object 13"/>
          <p:cNvSpPr/>
          <p:nvPr/>
        </p:nvSpPr>
        <p:spPr>
          <a:xfrm>
            <a:off x="7924921" y="5479141"/>
            <a:ext cx="124998" cy="669799"/>
          </a:xfrm>
          <a:custGeom>
            <a:avLst/>
            <a:gdLst/>
            <a:ahLst/>
            <a:cxnLst/>
            <a:rect l="l" t="t" r="r" b="b"/>
            <a:pathLst>
              <a:path w="77470" h="348614">
                <a:moveTo>
                  <a:pt x="33135" y="273587"/>
                </a:moveTo>
                <a:lnTo>
                  <a:pt x="1650" y="277418"/>
                </a:lnTo>
                <a:lnTo>
                  <a:pt x="48640" y="348462"/>
                </a:lnTo>
                <a:lnTo>
                  <a:pt x="70816" y="286194"/>
                </a:lnTo>
                <a:lnTo>
                  <a:pt x="34671" y="286194"/>
                </a:lnTo>
                <a:lnTo>
                  <a:pt x="33135" y="273587"/>
                </a:lnTo>
                <a:close/>
              </a:path>
              <a:path w="77470" h="348614">
                <a:moveTo>
                  <a:pt x="45714" y="272057"/>
                </a:moveTo>
                <a:lnTo>
                  <a:pt x="33135" y="273587"/>
                </a:lnTo>
                <a:lnTo>
                  <a:pt x="34671" y="286194"/>
                </a:lnTo>
                <a:lnTo>
                  <a:pt x="47243" y="284657"/>
                </a:lnTo>
                <a:lnTo>
                  <a:pt x="45714" y="272057"/>
                </a:lnTo>
                <a:close/>
              </a:path>
              <a:path w="77470" h="348614">
                <a:moveTo>
                  <a:pt x="77215" y="268224"/>
                </a:moveTo>
                <a:lnTo>
                  <a:pt x="45714" y="272057"/>
                </a:lnTo>
                <a:lnTo>
                  <a:pt x="47243" y="284657"/>
                </a:lnTo>
                <a:lnTo>
                  <a:pt x="34671" y="286194"/>
                </a:lnTo>
                <a:lnTo>
                  <a:pt x="70816" y="286194"/>
                </a:lnTo>
                <a:lnTo>
                  <a:pt x="77215" y="268224"/>
                </a:lnTo>
                <a:close/>
              </a:path>
              <a:path w="77470" h="348614">
                <a:moveTo>
                  <a:pt x="12700" y="0"/>
                </a:moveTo>
                <a:lnTo>
                  <a:pt x="0" y="1524"/>
                </a:lnTo>
                <a:lnTo>
                  <a:pt x="33135" y="273587"/>
                </a:lnTo>
                <a:lnTo>
                  <a:pt x="45714" y="272057"/>
                </a:lnTo>
                <a:lnTo>
                  <a:pt x="127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4022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91</TotalTime>
  <Words>298</Words>
  <Application>Microsoft Office PowerPoint</Application>
  <PresentationFormat>Widescreen</PresentationFormat>
  <Paragraphs>142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 Black</vt:lpstr>
      <vt:lpstr>Arial MT</vt:lpstr>
      <vt:lpstr>Rockwell</vt:lpstr>
      <vt:lpstr>Rockwell Condensed</vt:lpstr>
      <vt:lpstr>Tahoma</vt:lpstr>
      <vt:lpstr>Times New Roman</vt:lpstr>
      <vt:lpstr>Wingdings</vt:lpstr>
      <vt:lpstr>Wood Type</vt:lpstr>
      <vt:lpstr>Price Action Trading </vt:lpstr>
      <vt:lpstr>Supply and Demand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SUPPORT AND RESISTANCE</vt:lpstr>
      <vt:lpstr>SUPPORT AND RESISTANCE</vt:lpstr>
      <vt:lpstr>SUPPORT AND RESISTANCE</vt:lpstr>
      <vt:lpstr>PowerPoint Presentation</vt:lpstr>
      <vt:lpstr>Pattern formation</vt:lpstr>
      <vt:lpstr>PowerPoint Presentation</vt:lpstr>
      <vt:lpstr>REVERSAL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Market structure and patterns</vt:lpstr>
      <vt:lpstr>PowerPoint Presentation</vt:lpstr>
      <vt:lpstr>PowerPoint Presentation</vt:lpstr>
      <vt:lpstr>PowerPoint Presentation</vt:lpstr>
      <vt:lpstr>PowerPoint Presentation</vt:lpstr>
      <vt:lpstr>Trading head and shoulders pattern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Price Action Trading</dc:title>
  <dc:creator>acer</dc:creator>
  <cp:lastModifiedBy>acer</cp:lastModifiedBy>
  <cp:revision>6</cp:revision>
  <dcterms:created xsi:type="dcterms:W3CDTF">2025-02-17T19:12:57Z</dcterms:created>
  <dcterms:modified xsi:type="dcterms:W3CDTF">2025-02-18T07:13:07Z</dcterms:modified>
</cp:coreProperties>
</file>