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3" r:id="rId4"/>
    <p:sldId id="275" r:id="rId5"/>
    <p:sldId id="266" r:id="rId6"/>
    <p:sldId id="267" r:id="rId7"/>
    <p:sldId id="268" r:id="rId8"/>
    <p:sldId id="269" r:id="rId9"/>
    <p:sldId id="270" r:id="rId10"/>
    <p:sldId id="276" r:id="rId11"/>
    <p:sldId id="271" r:id="rId12"/>
    <p:sldId id="273" r:id="rId13"/>
    <p:sldId id="274" r:id="rId14"/>
    <p:sldId id="27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D47FD205-105E-46C5-BE06-D2F5CEA7D341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B713F093-50FB-46EB-9663-5DE1B1CB6C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0664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FD205-105E-46C5-BE06-D2F5CEA7D341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3F093-50FB-46EB-9663-5DE1B1CB6C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4984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FD205-105E-46C5-BE06-D2F5CEA7D341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3F093-50FB-46EB-9663-5DE1B1CB6C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09618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FD205-105E-46C5-BE06-D2F5CEA7D341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3F093-50FB-46EB-9663-5DE1B1CB6CA3}" type="slidenum">
              <a:rPr lang="en-IN" smtClean="0"/>
              <a:t>‹#›</a:t>
            </a:fld>
            <a:endParaRPr lang="en-IN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615315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FD205-105E-46C5-BE06-D2F5CEA7D341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3F093-50FB-46EB-9663-5DE1B1CB6C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54733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FD205-105E-46C5-BE06-D2F5CEA7D341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3F093-50FB-46EB-9663-5DE1B1CB6C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28131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FD205-105E-46C5-BE06-D2F5CEA7D341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3F093-50FB-46EB-9663-5DE1B1CB6C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12758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FD205-105E-46C5-BE06-D2F5CEA7D341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3F093-50FB-46EB-9663-5DE1B1CB6C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29090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FD205-105E-46C5-BE06-D2F5CEA7D341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3F093-50FB-46EB-9663-5DE1B1CB6C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207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FD205-105E-46C5-BE06-D2F5CEA7D341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3F093-50FB-46EB-9663-5DE1B1CB6C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9579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FD205-105E-46C5-BE06-D2F5CEA7D341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3F093-50FB-46EB-9663-5DE1B1CB6C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1706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FD205-105E-46C5-BE06-D2F5CEA7D341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3F093-50FB-46EB-9663-5DE1B1CB6C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907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FD205-105E-46C5-BE06-D2F5CEA7D341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3F093-50FB-46EB-9663-5DE1B1CB6C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507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FD205-105E-46C5-BE06-D2F5CEA7D341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3F093-50FB-46EB-9663-5DE1B1CB6C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0267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FD205-105E-46C5-BE06-D2F5CEA7D341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3F093-50FB-46EB-9663-5DE1B1CB6C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5125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FD205-105E-46C5-BE06-D2F5CEA7D341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3F093-50FB-46EB-9663-5DE1B1CB6C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0908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FD205-105E-46C5-BE06-D2F5CEA7D341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3F093-50FB-46EB-9663-5DE1B1CB6C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390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7FD205-105E-46C5-BE06-D2F5CEA7D341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13F093-50FB-46EB-9663-5DE1B1CB6C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85651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E074A-9435-4AB7-AB12-0AAF988749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868362"/>
            <a:ext cx="9362706" cy="2387600"/>
          </a:xfrm>
        </p:spPr>
        <p:txBody>
          <a:bodyPr/>
          <a:lstStyle/>
          <a:p>
            <a:r>
              <a:rPr lang="en-US" dirty="0"/>
              <a:t>Product Management System and Market Analysis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74B17C-A640-4BE4-A8E6-4113B06440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64665" y="4045921"/>
            <a:ext cx="3379156" cy="1032106"/>
          </a:xfrm>
        </p:spPr>
        <p:txBody>
          <a:bodyPr>
            <a:normAutofit fontScale="70000" lnSpcReduction="20000"/>
          </a:bodyPr>
          <a:lstStyle/>
          <a:p>
            <a:pPr marL="342900" indent="-342900">
              <a:buFontTx/>
              <a:buChar char="-"/>
            </a:pPr>
            <a:r>
              <a:rPr lang="en-IN" dirty="0">
                <a:solidFill>
                  <a:schemeClr val="bg1"/>
                </a:solidFill>
              </a:rPr>
              <a:t>Bhavya </a:t>
            </a:r>
            <a:r>
              <a:rPr lang="en-IN" dirty="0" err="1">
                <a:solidFill>
                  <a:schemeClr val="bg1"/>
                </a:solidFill>
              </a:rPr>
              <a:t>hingorani</a:t>
            </a:r>
            <a:r>
              <a:rPr lang="en-IN" dirty="0">
                <a:solidFill>
                  <a:schemeClr val="bg1"/>
                </a:solidFill>
              </a:rPr>
              <a:t> (9)</a:t>
            </a:r>
          </a:p>
          <a:p>
            <a:pPr marL="342900" indent="-342900">
              <a:buFontTx/>
              <a:buChar char="-"/>
            </a:pPr>
            <a:r>
              <a:rPr lang="en-IN" dirty="0">
                <a:solidFill>
                  <a:schemeClr val="bg1"/>
                </a:solidFill>
              </a:rPr>
              <a:t>Rohan </a:t>
            </a:r>
            <a:r>
              <a:rPr lang="en-IN" dirty="0" err="1">
                <a:solidFill>
                  <a:schemeClr val="bg1"/>
                </a:solidFill>
              </a:rPr>
              <a:t>Padhye</a:t>
            </a:r>
            <a:r>
              <a:rPr lang="en-IN" dirty="0">
                <a:solidFill>
                  <a:schemeClr val="bg1"/>
                </a:solidFill>
              </a:rPr>
              <a:t> (29)</a:t>
            </a:r>
          </a:p>
          <a:p>
            <a:pPr marL="342900" indent="-342900">
              <a:buFontTx/>
              <a:buChar char="-"/>
            </a:pPr>
            <a:r>
              <a:rPr lang="en-IN" dirty="0">
                <a:solidFill>
                  <a:schemeClr val="bg1"/>
                </a:solidFill>
              </a:rPr>
              <a:t>Raghuttam Parvatikar (34)</a:t>
            </a:r>
          </a:p>
        </p:txBody>
      </p:sp>
    </p:spTree>
    <p:extLst>
      <p:ext uri="{BB962C8B-B14F-4D97-AF65-F5344CB8AC3E}">
        <p14:creationId xmlns:p14="http://schemas.microsoft.com/office/powerpoint/2010/main" val="14692016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2D86E66-E326-48A6-8E32-51B208866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1871" y="323033"/>
            <a:ext cx="7631972" cy="354171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16A1C40-A958-430B-AE00-D9F559C1CB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0877" y="3124135"/>
            <a:ext cx="7312211" cy="3410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7997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365F4-F19A-46E5-AB6A-B71D16907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Our back-end design (Database &amp; Relationship models)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C9686A9-22C0-41BA-AC28-5C8B5AF614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614" y="1873188"/>
            <a:ext cx="8371642" cy="4620150"/>
          </a:xfrm>
        </p:spPr>
      </p:pic>
    </p:spTree>
    <p:extLst>
      <p:ext uri="{BB962C8B-B14F-4D97-AF65-F5344CB8AC3E}">
        <p14:creationId xmlns:p14="http://schemas.microsoft.com/office/powerpoint/2010/main" val="37964180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FAB86-1042-4916-85C4-D21F13EBA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Result-I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9E5AD64-7B31-4FE1-A724-240AA9D209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6823" y="2097088"/>
            <a:ext cx="3063505" cy="226333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F67328D-3025-4095-BEBB-06B183CEC5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0000" y="380924"/>
            <a:ext cx="4099943" cy="30480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ADD10F0-F40C-4FCB-8695-93876AB29E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0000" y="3571159"/>
            <a:ext cx="4099942" cy="308906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423579C-06E3-49CB-B93A-D1EB6377151F}"/>
              </a:ext>
            </a:extLst>
          </p:cNvPr>
          <p:cNvSpPr txBox="1"/>
          <p:nvPr/>
        </p:nvSpPr>
        <p:spPr>
          <a:xfrm>
            <a:off x="1567541" y="4414353"/>
            <a:ext cx="30635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Prediction Module using </a:t>
            </a:r>
          </a:p>
          <a:p>
            <a:r>
              <a:rPr lang="en-IN" dirty="0"/>
              <a:t>Linear Regression </a:t>
            </a:r>
          </a:p>
        </p:txBody>
      </p:sp>
    </p:spTree>
    <p:extLst>
      <p:ext uri="{BB962C8B-B14F-4D97-AF65-F5344CB8AC3E}">
        <p14:creationId xmlns:p14="http://schemas.microsoft.com/office/powerpoint/2010/main" val="286391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229CC-F726-4283-BB02-D74C7D215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Result-II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F13BB2F-9A16-447B-830C-6D26819DED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1990" y="2097088"/>
            <a:ext cx="7629538" cy="3541712"/>
          </a:xfrm>
        </p:spPr>
      </p:pic>
    </p:spTree>
    <p:extLst>
      <p:ext uri="{BB962C8B-B14F-4D97-AF65-F5344CB8AC3E}">
        <p14:creationId xmlns:p14="http://schemas.microsoft.com/office/powerpoint/2010/main" val="38316501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5556E-DE55-4B38-A09F-E48F16E5A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163C25-A137-48A8-9272-1E77C4947C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What we have created is a really small part of a major project. This can also be classified as the first step towards reaching the goal i.e. Product Quality Assurance and Client Database. </a:t>
            </a:r>
          </a:p>
        </p:txBody>
      </p:sp>
    </p:spTree>
    <p:extLst>
      <p:ext uri="{BB962C8B-B14F-4D97-AF65-F5344CB8AC3E}">
        <p14:creationId xmlns:p14="http://schemas.microsoft.com/office/powerpoint/2010/main" val="3577715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471AD-9157-4A04-8AFD-BDF574701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statement.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9B681-1656-4F5B-94A2-30319D4EA4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965402"/>
            <a:ext cx="10213128" cy="40625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To bring clarity among the consumers about the purity of the product they are consuming, also providing important market analysis to clients that will help them understand the market better. A model that covers both the sections of the business.</a:t>
            </a:r>
          </a:p>
        </p:txBody>
      </p:sp>
    </p:spTree>
    <p:extLst>
      <p:ext uri="{BB962C8B-B14F-4D97-AF65-F5344CB8AC3E}">
        <p14:creationId xmlns:p14="http://schemas.microsoft.com/office/powerpoint/2010/main" val="3342989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1E3C1-E8A2-4AFA-86F1-ADDD181B3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4589" y="485537"/>
            <a:ext cx="9905998" cy="1478570"/>
          </a:xfrm>
        </p:spPr>
        <p:txBody>
          <a:bodyPr/>
          <a:lstStyle/>
          <a:p>
            <a:r>
              <a:rPr lang="en-IN" dirty="0"/>
              <a:t>Scope of Project &amp; need of project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0C63F2-A8AB-4E7B-B60C-B1CA694AFA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964107"/>
            <a:ext cx="9905999" cy="3541714"/>
          </a:xfrm>
        </p:spPr>
        <p:txBody>
          <a:bodyPr/>
          <a:lstStyle/>
          <a:p>
            <a:r>
              <a:rPr lang="en-IN" dirty="0"/>
              <a:t>Scope of our project is limitless, when considered its true potential. Our project can set new standard to quality norms to whole of FMCG market. From a small packet of Lays to as big as Organic Farming industry. It will also transform the current financial calculation system to a much efficient one.</a:t>
            </a:r>
          </a:p>
          <a:p>
            <a:r>
              <a:rPr lang="en-IN" dirty="0"/>
              <a:t>Today’s products have decremented in terms of quality and trust wise. As we move foreword, we have to develop a technology that addresses product security which helps in getting safe products to the consumers.</a:t>
            </a:r>
          </a:p>
        </p:txBody>
      </p:sp>
    </p:spTree>
    <p:extLst>
      <p:ext uri="{BB962C8B-B14F-4D97-AF65-F5344CB8AC3E}">
        <p14:creationId xmlns:p14="http://schemas.microsoft.com/office/powerpoint/2010/main" val="2781803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0C15E-64C0-46B3-B589-E3816C023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Literature Survey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BEE42-3B65-412B-8A30-05DFFCBF92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333333"/>
                </a:solidFill>
                <a:effectLst/>
                <a:latin typeface="+mj-lt"/>
              </a:rPr>
              <a:t>Blockchain — Publisher IEEE</a:t>
            </a:r>
          </a:p>
          <a:p>
            <a:r>
              <a:rPr lang="en-US" b="1" i="0" dirty="0">
                <a:solidFill>
                  <a:srgbClr val="333333"/>
                </a:solidFill>
                <a:effectLst/>
                <a:latin typeface="+mj-lt"/>
              </a:rPr>
              <a:t>Candel, J.J.L. (2014) Food security governance: a systematic literature review, Food Security, 6, 585-601</a:t>
            </a:r>
          </a:p>
          <a:p>
            <a:r>
              <a:rPr lang="en-US" b="1" i="0" dirty="0">
                <a:solidFill>
                  <a:srgbClr val="333333"/>
                </a:solidFill>
                <a:effectLst/>
                <a:latin typeface="+mj-lt"/>
              </a:rPr>
              <a:t>Automated analysis of feature models 20 years later: A literature review</a:t>
            </a:r>
            <a:r>
              <a:rPr lang="en-IN" b="1" dirty="0">
                <a:solidFill>
                  <a:srgbClr val="333333"/>
                </a:solidFill>
                <a:latin typeface="+mj-lt"/>
              </a:rPr>
              <a:t> – ELSEVIER</a:t>
            </a:r>
          </a:p>
          <a:p>
            <a:r>
              <a:rPr lang="en-US" b="1" i="0" dirty="0">
                <a:solidFill>
                  <a:srgbClr val="333333"/>
                </a:solidFill>
                <a:effectLst/>
                <a:latin typeface="+mj-lt"/>
              </a:rPr>
              <a:t>Research on animal health and welfare in organic farming - </a:t>
            </a:r>
            <a:r>
              <a:rPr lang="en-IN" b="1" dirty="0">
                <a:solidFill>
                  <a:srgbClr val="333333"/>
                </a:solidFill>
                <a:latin typeface="+mj-lt"/>
              </a:rPr>
              <a:t>ELSEVIER</a:t>
            </a:r>
          </a:p>
          <a:p>
            <a:pPr marL="0" indent="0">
              <a:buNone/>
            </a:pPr>
            <a:endParaRPr lang="en-US" b="1" i="0" dirty="0">
              <a:solidFill>
                <a:srgbClr val="333333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95872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53FF8-0FCC-41B8-AEF2-274D6E94F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flow diagram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6823F0F-6976-4EC6-9E15-54B2003A9435}"/>
              </a:ext>
            </a:extLst>
          </p:cNvPr>
          <p:cNvSpPr/>
          <p:nvPr/>
        </p:nvSpPr>
        <p:spPr>
          <a:xfrm>
            <a:off x="5335479" y="3311370"/>
            <a:ext cx="1198486" cy="6835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3409C5-D614-47D2-BAC8-3E8FAB05B63D}"/>
              </a:ext>
            </a:extLst>
          </p:cNvPr>
          <p:cNvSpPr txBox="1"/>
          <p:nvPr/>
        </p:nvSpPr>
        <p:spPr>
          <a:xfrm>
            <a:off x="5601810" y="3468494"/>
            <a:ext cx="932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Home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FC235DA-4443-4191-85F9-4869FE4AD22D}"/>
              </a:ext>
            </a:extLst>
          </p:cNvPr>
          <p:cNvSpPr/>
          <p:nvPr/>
        </p:nvSpPr>
        <p:spPr>
          <a:xfrm>
            <a:off x="6800296" y="3302492"/>
            <a:ext cx="1198486" cy="6835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846AE0B-DA65-4519-9061-D9176F4F372C}"/>
              </a:ext>
            </a:extLst>
          </p:cNvPr>
          <p:cNvSpPr/>
          <p:nvPr/>
        </p:nvSpPr>
        <p:spPr>
          <a:xfrm>
            <a:off x="3870662" y="3311370"/>
            <a:ext cx="1198486" cy="6835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E7041B-EB86-432D-926A-6105F756E6AA}"/>
              </a:ext>
            </a:extLst>
          </p:cNvPr>
          <p:cNvSpPr txBox="1"/>
          <p:nvPr/>
        </p:nvSpPr>
        <p:spPr>
          <a:xfrm>
            <a:off x="4012704" y="3480044"/>
            <a:ext cx="1056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Customer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279403-72DA-4BD3-B9BF-D1F54F3CCAA9}"/>
              </a:ext>
            </a:extLst>
          </p:cNvPr>
          <p:cNvSpPr txBox="1"/>
          <p:nvPr/>
        </p:nvSpPr>
        <p:spPr>
          <a:xfrm>
            <a:off x="6871317" y="3455632"/>
            <a:ext cx="1056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Client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FE1C60E-9870-4C68-B950-319358788C63}"/>
              </a:ext>
            </a:extLst>
          </p:cNvPr>
          <p:cNvSpPr/>
          <p:nvPr/>
        </p:nvSpPr>
        <p:spPr>
          <a:xfrm>
            <a:off x="8251799" y="3302492"/>
            <a:ext cx="1198486" cy="6835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5B1E8B-AB02-4577-88BA-7676B2BE840E}"/>
              </a:ext>
            </a:extLst>
          </p:cNvPr>
          <p:cNvSpPr txBox="1"/>
          <p:nvPr/>
        </p:nvSpPr>
        <p:spPr>
          <a:xfrm>
            <a:off x="8322820" y="3455632"/>
            <a:ext cx="1056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LOGIN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93E90E7-5EFE-40F2-BA1D-D6F1D5AB7E58}"/>
              </a:ext>
            </a:extLst>
          </p:cNvPr>
          <p:cNvSpPr/>
          <p:nvPr/>
        </p:nvSpPr>
        <p:spPr>
          <a:xfrm>
            <a:off x="2419159" y="3311370"/>
            <a:ext cx="1198486" cy="6835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3B1C850-51ED-4E39-9C6D-6D3AFC5D783D}"/>
              </a:ext>
            </a:extLst>
          </p:cNvPr>
          <p:cNvSpPr txBox="1"/>
          <p:nvPr/>
        </p:nvSpPr>
        <p:spPr>
          <a:xfrm>
            <a:off x="2490180" y="3468494"/>
            <a:ext cx="1056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ENTER ID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B08CF51-4869-46CF-8CCF-C26BE0A06A0A}"/>
              </a:ext>
            </a:extLst>
          </p:cNvPr>
          <p:cNvSpPr/>
          <p:nvPr/>
        </p:nvSpPr>
        <p:spPr>
          <a:xfrm>
            <a:off x="2419159" y="4152075"/>
            <a:ext cx="1198486" cy="6835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5D3B4E-7AA6-407D-8DCC-14541FD9DFA7}"/>
              </a:ext>
            </a:extLst>
          </p:cNvPr>
          <p:cNvSpPr txBox="1"/>
          <p:nvPr/>
        </p:nvSpPr>
        <p:spPr>
          <a:xfrm>
            <a:off x="2490180" y="4210610"/>
            <a:ext cx="10564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Product Details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710A29FF-E2DB-4CCA-B6A9-67E827C0A65C}"/>
              </a:ext>
            </a:extLst>
          </p:cNvPr>
          <p:cNvSpPr/>
          <p:nvPr/>
        </p:nvSpPr>
        <p:spPr>
          <a:xfrm>
            <a:off x="8251799" y="4179563"/>
            <a:ext cx="1198486" cy="6835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5AF241D-C321-4080-939E-F1D5C2E447A5}"/>
              </a:ext>
            </a:extLst>
          </p:cNvPr>
          <p:cNvSpPr txBox="1"/>
          <p:nvPr/>
        </p:nvSpPr>
        <p:spPr>
          <a:xfrm>
            <a:off x="8161542" y="4139213"/>
            <a:ext cx="137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Data Visualisation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2BDC4814-2D08-478B-B4A5-A68BA59E9BC0}"/>
              </a:ext>
            </a:extLst>
          </p:cNvPr>
          <p:cNvSpPr/>
          <p:nvPr/>
        </p:nvSpPr>
        <p:spPr>
          <a:xfrm>
            <a:off x="8251799" y="2414071"/>
            <a:ext cx="1198486" cy="6835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246ECF9-106A-4963-A072-7605282AE975}"/>
              </a:ext>
            </a:extLst>
          </p:cNvPr>
          <p:cNvSpPr txBox="1"/>
          <p:nvPr/>
        </p:nvSpPr>
        <p:spPr>
          <a:xfrm>
            <a:off x="8287309" y="2481850"/>
            <a:ext cx="11274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Prediction Model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A382C10-2E85-48B2-8BAE-ACB0BA972BE7}"/>
              </a:ext>
            </a:extLst>
          </p:cNvPr>
          <p:cNvCxnSpPr>
            <a:cxnSpLocks/>
            <a:stCxn id="4" idx="1"/>
            <a:endCxn id="7" idx="3"/>
          </p:cNvCxnSpPr>
          <p:nvPr/>
        </p:nvCxnSpPr>
        <p:spPr>
          <a:xfrm flipH="1">
            <a:off x="5069148" y="3653161"/>
            <a:ext cx="2663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E4467DD-0981-4163-981B-34BD6620264D}"/>
              </a:ext>
            </a:extLst>
          </p:cNvPr>
          <p:cNvCxnSpPr>
            <a:cxnSpLocks/>
          </p:cNvCxnSpPr>
          <p:nvPr/>
        </p:nvCxnSpPr>
        <p:spPr>
          <a:xfrm flipV="1">
            <a:off x="6533965" y="3673587"/>
            <a:ext cx="266331" cy="8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C96C18F-FA4D-4D09-910D-C7BBF843854F}"/>
              </a:ext>
            </a:extLst>
          </p:cNvPr>
          <p:cNvCxnSpPr>
            <a:cxnSpLocks/>
          </p:cNvCxnSpPr>
          <p:nvPr/>
        </p:nvCxnSpPr>
        <p:spPr>
          <a:xfrm flipH="1">
            <a:off x="3617645" y="3640298"/>
            <a:ext cx="2663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25E36BB-C933-4DAA-81A2-82FF2653FBDD}"/>
              </a:ext>
            </a:extLst>
          </p:cNvPr>
          <p:cNvCxnSpPr>
            <a:cxnSpLocks/>
          </p:cNvCxnSpPr>
          <p:nvPr/>
        </p:nvCxnSpPr>
        <p:spPr>
          <a:xfrm flipV="1">
            <a:off x="7998782" y="3664710"/>
            <a:ext cx="266331" cy="8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892984C3-2BAD-4D93-9C37-0729D8C44AC2}"/>
              </a:ext>
            </a:extLst>
          </p:cNvPr>
          <p:cNvCxnSpPr>
            <a:cxnSpLocks/>
            <a:stCxn id="10" idx="3"/>
            <a:endCxn id="18" idx="3"/>
          </p:cNvCxnSpPr>
          <p:nvPr/>
        </p:nvCxnSpPr>
        <p:spPr>
          <a:xfrm flipV="1">
            <a:off x="9450285" y="2755862"/>
            <a:ext cx="12700" cy="888421"/>
          </a:xfrm>
          <a:prstGeom prst="bentConnector3">
            <a:avLst>
              <a:gd name="adj1" fmla="val 319806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CD40B24B-97D8-47B2-93EE-5F62159A7C5B}"/>
              </a:ext>
            </a:extLst>
          </p:cNvPr>
          <p:cNvCxnSpPr>
            <a:cxnSpLocks/>
            <a:stCxn id="10" idx="3"/>
            <a:endCxn id="17" idx="3"/>
          </p:cNvCxnSpPr>
          <p:nvPr/>
        </p:nvCxnSpPr>
        <p:spPr>
          <a:xfrm>
            <a:off x="9450285" y="3644283"/>
            <a:ext cx="90257" cy="818096"/>
          </a:xfrm>
          <a:prstGeom prst="bentConnector3">
            <a:avLst>
              <a:gd name="adj1" fmla="val 45163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787FCD69-2C73-4E72-B2DB-51D1866B1991}"/>
              </a:ext>
            </a:extLst>
          </p:cNvPr>
          <p:cNvCxnSpPr>
            <a:cxnSpLocks/>
            <a:stCxn id="12" idx="1"/>
            <a:endCxn id="14" idx="1"/>
          </p:cNvCxnSpPr>
          <p:nvPr/>
        </p:nvCxnSpPr>
        <p:spPr>
          <a:xfrm rot="10800000" flipV="1">
            <a:off x="2419159" y="3653160"/>
            <a:ext cx="12700" cy="840705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7280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955C1-7C8B-409A-9E21-E7AE3AFAA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Technologies used.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945FE-0247-4312-9372-AFD017C3AA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Front End: Streamlit-0.82.0 framework</a:t>
            </a:r>
          </a:p>
          <a:p>
            <a:r>
              <a:rPr lang="en-IN" dirty="0"/>
              <a:t>Data Visualisation: Pandas, </a:t>
            </a:r>
            <a:r>
              <a:rPr lang="en-IN" dirty="0" err="1"/>
              <a:t>Numpy</a:t>
            </a:r>
            <a:r>
              <a:rPr lang="en-IN" dirty="0"/>
              <a:t>, matplotlib, </a:t>
            </a:r>
            <a:r>
              <a:rPr lang="en-IN" dirty="0" err="1"/>
              <a:t>plotly</a:t>
            </a:r>
            <a:r>
              <a:rPr lang="en-IN" dirty="0"/>
              <a:t>, </a:t>
            </a:r>
            <a:r>
              <a:rPr lang="en-IN" dirty="0" err="1"/>
              <a:t>altair</a:t>
            </a:r>
            <a:endParaRPr lang="en-IN" dirty="0"/>
          </a:p>
          <a:p>
            <a:r>
              <a:rPr lang="en-IN" dirty="0"/>
              <a:t>Back End: SQL </a:t>
            </a:r>
          </a:p>
        </p:txBody>
      </p:sp>
    </p:spTree>
    <p:extLst>
      <p:ext uri="{BB962C8B-B14F-4D97-AF65-F5344CB8AC3E}">
        <p14:creationId xmlns:p14="http://schemas.microsoft.com/office/powerpoint/2010/main" val="3054656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32ADF-CB0F-4385-9290-AA0C0CD62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did we do different?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D1209C-54F8-4316-8481-94C51CC7F3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Streamlit was a discovery by mistake, it helps to improve the front end tasks.</a:t>
            </a:r>
          </a:p>
          <a:p>
            <a:r>
              <a:rPr lang="en-IN" dirty="0"/>
              <a:t>Our system is open to blockchain integration.</a:t>
            </a:r>
          </a:p>
          <a:p>
            <a:r>
              <a:rPr lang="en-IN" dirty="0"/>
              <a:t>There are not many technologies that provide solution to product security and quality, so our project stand out in that criteria.</a:t>
            </a:r>
          </a:p>
          <a:p>
            <a:r>
              <a:rPr lang="en-IN" dirty="0"/>
              <a:t>We tried different plot libraries, to make our graph look more interesting and </a:t>
            </a:r>
            <a:r>
              <a:rPr lang="en-IN" dirty="0" err="1"/>
              <a:t>likeble</a:t>
            </a:r>
            <a:r>
              <a:rPr lang="en-IN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467714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59D19-0FD0-4FB5-B511-E5632AA39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Er diagram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8868383-F547-4D8E-9D80-066156C047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0207" y="1890944"/>
            <a:ext cx="8966348" cy="4245006"/>
          </a:xfrm>
        </p:spPr>
      </p:pic>
    </p:spTree>
    <p:extLst>
      <p:ext uri="{BB962C8B-B14F-4D97-AF65-F5344CB8AC3E}">
        <p14:creationId xmlns:p14="http://schemas.microsoft.com/office/powerpoint/2010/main" val="42065739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DCBD7-8734-4568-9080-86EA57909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Our front-end design (GUI)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15EE01B-E644-461B-8829-487B5C6016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5905" y="1679429"/>
            <a:ext cx="9730262" cy="4694737"/>
          </a:xfrm>
        </p:spPr>
      </p:pic>
    </p:spTree>
    <p:extLst>
      <p:ext uri="{BB962C8B-B14F-4D97-AF65-F5344CB8AC3E}">
        <p14:creationId xmlns:p14="http://schemas.microsoft.com/office/powerpoint/2010/main" val="13124054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2301</TotalTime>
  <Words>396</Words>
  <Application>Microsoft Office PowerPoint</Application>
  <PresentationFormat>Widescreen</PresentationFormat>
  <Paragraphs>41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Tw Cen MT</vt:lpstr>
      <vt:lpstr>Circuit</vt:lpstr>
      <vt:lpstr>Product Management System and Market Analysis</vt:lpstr>
      <vt:lpstr>Problem statement.</vt:lpstr>
      <vt:lpstr>Scope of Project &amp; need of project</vt:lpstr>
      <vt:lpstr>Literature Survey</vt:lpstr>
      <vt:lpstr>Project flow diagram</vt:lpstr>
      <vt:lpstr>Technologies used.</vt:lpstr>
      <vt:lpstr>What did we do different?</vt:lpstr>
      <vt:lpstr>Er diagram </vt:lpstr>
      <vt:lpstr>Our front-end design (GUI)</vt:lpstr>
      <vt:lpstr>PowerPoint Presentation</vt:lpstr>
      <vt:lpstr>Our back-end design (Database &amp; Relationship models)</vt:lpstr>
      <vt:lpstr>Result-I</vt:lpstr>
      <vt:lpstr>Result-II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Product quality assurance using blockchain</dc:title>
  <dc:creator>Raghuttam Parwatikar</dc:creator>
  <cp:lastModifiedBy>Raghuttam Parwatikar</cp:lastModifiedBy>
  <cp:revision>29</cp:revision>
  <dcterms:created xsi:type="dcterms:W3CDTF">2021-04-18T14:02:50Z</dcterms:created>
  <dcterms:modified xsi:type="dcterms:W3CDTF">2021-05-18T22:20:34Z</dcterms:modified>
</cp:coreProperties>
</file>