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66" r:id="rId3"/>
    <p:sldId id="257" r:id="rId4"/>
    <p:sldId id="262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5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19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7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39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2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7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3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7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FD77-3DB1-48B5-A079-2CFAF2FAA93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AC53-2F80-4B52-A206-1EE646D05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09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D545-FD48-4CFD-A5C1-6E0E48D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5" y="479393"/>
            <a:ext cx="11453950" cy="3406807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		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</a:t>
            </a:r>
            <a:r>
              <a:rPr lang="en-US" b="1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har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z</a:t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		Character Recognition 				Using Neural network</a:t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756E-2F6D-44C1-85AB-499A99DD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4525315"/>
            <a:ext cx="9144000" cy="1655762"/>
          </a:xfrm>
          <a:noFill/>
        </p:spPr>
        <p:txBody>
          <a:bodyPr/>
          <a:lstStyle/>
          <a:p>
            <a:r>
              <a:rPr lang="en-US" dirty="0"/>
              <a:t>	-19it007 Rohan Bangoriya</a:t>
            </a:r>
          </a:p>
          <a:p>
            <a:r>
              <a:rPr lang="en-US" dirty="0"/>
              <a:t>	-19it018 Rut Butani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51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5A10-B9A4-4135-9994-00736D6A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1" y="2228546"/>
            <a:ext cx="12276136" cy="240090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Thank You</a:t>
            </a:r>
            <a:endParaRPr lang="en-IN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66C5-8E97-4CC1-BA14-18EB6F14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96BD-728A-406A-A5D2-A4D15532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Required Frameworks.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CNN.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AF0-A0C8-4A5A-A126-75662869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What is character recognition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5BA2-7303-4345-AECB-A20D9F52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Character recognition is a process which allows  computer   to recognize hand written or printed characters such as  numbers or letters and to change them into a form that the computer can use.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It is a optical  process  used  to  detect the shape of   individual characters printed or written on paper.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75D2-5B91-4D17-9EE0-13C69020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5350"/>
            <a:ext cx="9905999" cy="4895851"/>
          </a:xfrm>
        </p:spPr>
        <p:txBody>
          <a:bodyPr/>
          <a:lstStyle/>
          <a:p>
            <a:r>
              <a:rPr lang="en-US" b="0" i="0" dirty="0">
                <a:effectLst/>
                <a:latin typeface="Arial Rounded MT Bold" panose="020F0704030504030204" pitchFamily="34" charset="0"/>
              </a:rPr>
              <a:t>The  Optical  Character  Recognition (OCR) takes an optical images of character as input and produces the corresponding character as output. It has a wide range of applications including traffic surveillance, robotics, digitization of printed articles, etc. The OCR can be implemented by using Convolutional Neural Network (CNN), which is a popular deep neural network architecture. 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1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E01-566E-4947-93C5-80EAE946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Arial Rounded MT Bold" panose="020F0704030504030204" pitchFamily="34" charset="0"/>
              </a:rPr>
              <a:t>Required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3C49-F129-489A-B9F5-3EE3B53F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NumPy 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cv2 (OpenCV) 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Keras 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TensorFlow (Keras uses TensorFlow in backend and for some  image                                               pre-processing) 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Matplotlib 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al Rounded MT Bold" panose="020F0704030504030204" pitchFamily="34" charset="0"/>
              </a:rPr>
              <a:t> Pandas </a:t>
            </a:r>
          </a:p>
          <a:p>
            <a:pPr algn="l" fontAlgn="base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4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1F9-3414-404A-AA76-FB95E040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8" y="199418"/>
            <a:ext cx="9905998" cy="1478570"/>
          </a:xfrm>
          <a:noFill/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CNN- Convolution neural network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023D-966A-4C14-8EDA-3BF24465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9437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networks (CNN) are one of the most popular models used today. This neural network computational model uses a variation of multilayer perceptron and contains one or more convolutional layers that can be either entirely connected or pooled. </a:t>
            </a:r>
            <a:endParaRPr lang="en-IN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convolutional layers create feature maps that record a region of image which is ultimately broken into rectangles and sent out for nonlinear processing.</a:t>
            </a:r>
            <a:endParaRPr lang="en-IN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IN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CNN is primarily used in object recognition by taking images as input and then classifying them in a certain category. 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4B3699-CE57-477C-B079-4A975B080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1212357"/>
            <a:ext cx="9773027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A52CF-0F10-4189-808A-D53378F046B3}"/>
              </a:ext>
            </a:extLst>
          </p:cNvPr>
          <p:cNvSpPr txBox="1"/>
          <p:nvPr/>
        </p:nvSpPr>
        <p:spPr>
          <a:xfrm>
            <a:off x="1351434" y="493302"/>
            <a:ext cx="561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Workflow of CNN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6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CE2B-883A-4FCA-A51E-2994AE81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6775"/>
            <a:ext cx="9905999" cy="492442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 (Feature filter): </a:t>
            </a:r>
          </a:p>
          <a:p>
            <a:pPr marL="0" indent="0">
              <a:buNone/>
            </a:pPr>
            <a:r>
              <a:rPr lang="en-US" b="1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</a:t>
            </a:r>
            <a:r>
              <a:rPr lang="en-US" sz="20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detects the features of character or image.</a:t>
            </a:r>
          </a:p>
          <a:p>
            <a:r>
              <a:rPr lang="en-US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ReLu:</a:t>
            </a:r>
          </a:p>
          <a:p>
            <a:pPr marL="914400" lvl="2" indent="0">
              <a:buNone/>
            </a:pP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Introduces non-linearity.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Speeds Up training, faster to compute.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US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 Layer: </a:t>
            </a:r>
          </a:p>
          <a:p>
            <a:pPr marL="0" indent="0">
              <a:buNone/>
            </a:pPr>
            <a:r>
              <a:rPr lang="en-US" b="1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 layer reduces the size of image of character.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dimensions and computation.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5C97-6674-45F1-B4D5-D2A7945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-105382"/>
            <a:ext cx="9905998" cy="147857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Advantages of CNN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E753-8593-4C1A-9F36-B88D3B89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8" y="1306513"/>
            <a:ext cx="9905999" cy="179179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SzPts val="1400"/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high accuracy in image recognition problems.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SzPts val="1400"/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detects the important features without any human supervision.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400"/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sharing.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39666C-B8E9-4590-938A-58738AD13318}"/>
              </a:ext>
            </a:extLst>
          </p:cNvPr>
          <p:cNvSpPr txBox="1">
            <a:spLocks/>
          </p:cNvSpPr>
          <p:nvPr/>
        </p:nvSpPr>
        <p:spPr>
          <a:xfrm>
            <a:off x="1143001" y="3483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F0704030504030204" pitchFamily="34" charset="0"/>
              </a:rPr>
              <a:t>disadvantages of CNN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60DE2-F040-4C61-9A8F-AE6F02C0A062}"/>
              </a:ext>
            </a:extLst>
          </p:cNvPr>
          <p:cNvSpPr txBox="1">
            <a:spLocks/>
          </p:cNvSpPr>
          <p:nvPr/>
        </p:nvSpPr>
        <p:spPr>
          <a:xfrm>
            <a:off x="1360487" y="4961730"/>
            <a:ext cx="9905999" cy="117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don’t encode the position and orientation of object.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ability to be spatially invariant to the input data.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Lots of training data is required.</a:t>
            </a: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57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357</TotalTime>
  <Words>390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Symbol</vt:lpstr>
      <vt:lpstr>Tw Cen MT</vt:lpstr>
      <vt:lpstr>Circuit</vt:lpstr>
      <vt:lpstr>   Charz    Character Recognition     Using Neural network  </vt:lpstr>
      <vt:lpstr>Content</vt:lpstr>
      <vt:lpstr>What is character recognition</vt:lpstr>
      <vt:lpstr>PowerPoint Presentation</vt:lpstr>
      <vt:lpstr>Required frameworks</vt:lpstr>
      <vt:lpstr>CNN- Convolution neural network</vt:lpstr>
      <vt:lpstr>PowerPoint Presentation</vt:lpstr>
      <vt:lpstr>PowerPoint Presentation</vt:lpstr>
      <vt:lpstr>Advantages of CNN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CharZ    Character    Recognition     Using Neural network  </dc:title>
  <dc:creator>19IT018 RUTKUMAR BUTANI</dc:creator>
  <cp:lastModifiedBy>Rohan Bangoriya</cp:lastModifiedBy>
  <cp:revision>5</cp:revision>
  <dcterms:created xsi:type="dcterms:W3CDTF">2022-03-31T14:41:53Z</dcterms:created>
  <dcterms:modified xsi:type="dcterms:W3CDTF">2022-04-01T09:20:29Z</dcterms:modified>
</cp:coreProperties>
</file>