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4B73DD-3AC2-4207-96AB-2F82E8CBC4F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4464A0F-AC69-476E-95AD-6DEC9C4700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25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3DD-3AC2-4207-96AB-2F82E8CBC4F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4A0F-AC69-476E-95AD-6DEC9C470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18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3DD-3AC2-4207-96AB-2F82E8CBC4F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4A0F-AC69-476E-95AD-6DEC9C4700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1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3DD-3AC2-4207-96AB-2F82E8CBC4F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4A0F-AC69-476E-95AD-6DEC9C4700E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45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3DD-3AC2-4207-96AB-2F82E8CBC4F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4A0F-AC69-476E-95AD-6DEC9C470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821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3DD-3AC2-4207-96AB-2F82E8CBC4F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4A0F-AC69-476E-95AD-6DEC9C4700E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413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3DD-3AC2-4207-96AB-2F82E8CBC4F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4A0F-AC69-476E-95AD-6DEC9C4700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73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3DD-3AC2-4207-96AB-2F82E8CBC4F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4A0F-AC69-476E-95AD-6DEC9C4700E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38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3DD-3AC2-4207-96AB-2F82E8CBC4F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4A0F-AC69-476E-95AD-6DEC9C4700E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1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3DD-3AC2-4207-96AB-2F82E8CBC4F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4A0F-AC69-476E-95AD-6DEC9C470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79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3DD-3AC2-4207-96AB-2F82E8CBC4F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4A0F-AC69-476E-95AD-6DEC9C4700E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06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3DD-3AC2-4207-96AB-2F82E8CBC4F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4A0F-AC69-476E-95AD-6DEC9C470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88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3DD-3AC2-4207-96AB-2F82E8CBC4F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4A0F-AC69-476E-95AD-6DEC9C4700E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8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3DD-3AC2-4207-96AB-2F82E8CBC4F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4A0F-AC69-476E-95AD-6DEC9C4700E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34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3DD-3AC2-4207-96AB-2F82E8CBC4F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4A0F-AC69-476E-95AD-6DEC9C470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0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3DD-3AC2-4207-96AB-2F82E8CBC4F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4A0F-AC69-476E-95AD-6DEC9C4700E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78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3DD-3AC2-4207-96AB-2F82E8CBC4F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4A0F-AC69-476E-95AD-6DEC9C470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00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4B73DD-3AC2-4207-96AB-2F82E8CBC4F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464A0F-AC69-476E-95AD-6DEC9C470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46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7044-DCE3-4771-B771-D850C7B16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3143"/>
            <a:ext cx="9144000" cy="1735494"/>
          </a:xfrm>
        </p:spPr>
        <p:txBody>
          <a:bodyPr/>
          <a:lstStyle/>
          <a:p>
            <a:r>
              <a:rPr lang="en-US" dirty="0"/>
              <a:t>Software Group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86DA3-D849-41CD-B218-04F009793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7804"/>
            <a:ext cx="9144000" cy="2299996"/>
          </a:xfrm>
        </p:spPr>
        <p:txBody>
          <a:bodyPr/>
          <a:lstStyle/>
          <a:p>
            <a:r>
              <a:rPr lang="en-US" dirty="0"/>
              <a:t>-Rohan </a:t>
            </a:r>
            <a:r>
              <a:rPr lang="en-US" dirty="0" err="1"/>
              <a:t>Bangoriya</a:t>
            </a:r>
            <a:r>
              <a:rPr lang="en-US" dirty="0"/>
              <a:t>(19IT007)</a:t>
            </a:r>
          </a:p>
          <a:p>
            <a:r>
              <a:rPr lang="en-US" dirty="0"/>
              <a:t>-Rut </a:t>
            </a:r>
            <a:r>
              <a:rPr lang="en-US" dirty="0" err="1"/>
              <a:t>Butani</a:t>
            </a:r>
            <a:r>
              <a:rPr lang="en-US" dirty="0"/>
              <a:t>(19IT018)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71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5DD6-3DC1-4883-8FD0-78CE4144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Ringer : Android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8E4C-2BE3-4D89-8903-3B678602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 plays an very important role in one’s life.</a:t>
            </a:r>
          </a:p>
          <a:p>
            <a:r>
              <a:rPr lang="en-US" dirty="0"/>
              <a:t>Music elevates mood and helps relieve feelings of anxiety and depression.</a:t>
            </a:r>
          </a:p>
          <a:p>
            <a:r>
              <a:rPr lang="en-US" dirty="0"/>
              <a:t>It simulates memories.</a:t>
            </a:r>
          </a:p>
          <a:p>
            <a:r>
              <a:rPr lang="en-US" dirty="0"/>
              <a:t>It manages the pain on a person.</a:t>
            </a:r>
          </a:p>
          <a:p>
            <a:r>
              <a:rPr lang="en-US" dirty="0"/>
              <a:t>It reduces stress.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5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6529-4E95-4650-88CC-399E0523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Ringer : Android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A98BF-A313-41E3-A9BD-9F0111A64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Android based mobile application.</a:t>
            </a:r>
          </a:p>
          <a:p>
            <a:r>
              <a:rPr lang="en-US" dirty="0"/>
              <a:t>First thing First so user has to create account on it and has to login in it.</a:t>
            </a:r>
          </a:p>
          <a:p>
            <a:r>
              <a:rPr lang="en-US" dirty="0"/>
              <a:t>There are two login option:-</a:t>
            </a:r>
          </a:p>
          <a:p>
            <a:pPr marL="0" indent="0">
              <a:buNone/>
            </a:pPr>
            <a:r>
              <a:rPr lang="en-US" dirty="0"/>
              <a:t>       - by using email id.</a:t>
            </a:r>
          </a:p>
          <a:p>
            <a:pPr marL="0" indent="0">
              <a:buNone/>
            </a:pPr>
            <a:r>
              <a:rPr lang="en-US" dirty="0"/>
              <a:t>       - by using OTP.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25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5B22-04F7-458D-8F2C-A836146C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Ringer : Android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B7D97-879B-4951-B14A-2D2B01DC3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Prerequisite:-</a:t>
            </a:r>
          </a:p>
          <a:p>
            <a:pPr marL="0" indent="0">
              <a:buNone/>
            </a:pPr>
            <a:r>
              <a:rPr lang="en-US" dirty="0"/>
              <a:t>	- we will use Android Studio as an IDE.</a:t>
            </a:r>
          </a:p>
          <a:p>
            <a:pPr marL="0" indent="0">
              <a:buNone/>
            </a:pPr>
            <a:r>
              <a:rPr lang="en-US" dirty="0"/>
              <a:t>	- JAVA as an backhand language.</a:t>
            </a:r>
          </a:p>
          <a:p>
            <a:pPr marL="0" indent="0">
              <a:buNone/>
            </a:pPr>
            <a:r>
              <a:rPr lang="en-US" dirty="0"/>
              <a:t>	-XML for designing purpose.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92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A23C-7C35-4727-9D48-062628C7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Ringer : Android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76D9-8B57-42BE-9601-2748650F5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Functionality:-</a:t>
            </a:r>
          </a:p>
          <a:p>
            <a:pPr marL="0" indent="0">
              <a:buNone/>
            </a:pPr>
            <a:r>
              <a:rPr lang="en-US" dirty="0"/>
              <a:t>	-we will use the concept of:-</a:t>
            </a:r>
          </a:p>
          <a:p>
            <a:pPr marL="0" indent="0">
              <a:buNone/>
            </a:pPr>
            <a:r>
              <a:rPr lang="en-US" dirty="0"/>
              <a:t>			- Login Identification</a:t>
            </a:r>
          </a:p>
          <a:p>
            <a:pPr marL="0" indent="0">
              <a:buNone/>
            </a:pPr>
            <a:r>
              <a:rPr lang="en-US" dirty="0"/>
              <a:t>			-Internet connectivity</a:t>
            </a:r>
          </a:p>
          <a:p>
            <a:pPr marL="0" indent="0">
              <a:buNone/>
            </a:pPr>
            <a:r>
              <a:rPr lang="en-US" dirty="0"/>
              <a:t>			-Database(Google Firebase)</a:t>
            </a:r>
          </a:p>
          <a:p>
            <a:pPr marL="0" indent="0">
              <a:buNone/>
            </a:pPr>
            <a:r>
              <a:rPr lang="en-US" dirty="0"/>
              <a:t>			- and some more…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99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10C4DD-E52A-4094-BB96-4D0FA00C2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64" y="706210"/>
            <a:ext cx="2730751" cy="5445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D2629D-BAE4-4953-BB03-D9BFB3DBD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810" y="728865"/>
            <a:ext cx="2664865" cy="54002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D28C6D-0533-4FF7-84E7-7F14225EC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229" y="706210"/>
            <a:ext cx="2664865" cy="541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4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D3ED1E-BB0A-436D-AA5E-4163155D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08" y="737115"/>
            <a:ext cx="2625466" cy="5383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17B2C2-E0E3-4998-BDD2-D86F43BB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74" y="737115"/>
            <a:ext cx="2672293" cy="53837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F43831-E324-4227-B713-DE06DFD23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853" y="755782"/>
            <a:ext cx="2863067" cy="53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333F35-A85B-4A0D-B586-27C39ABF5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14" y="693770"/>
            <a:ext cx="2800933" cy="5352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2122B-0103-45A3-BCED-07A1862B6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754" y="693770"/>
            <a:ext cx="2800933" cy="5352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61FB2-C628-46A6-8121-21C6C2242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342" y="751267"/>
            <a:ext cx="2800933" cy="53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5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182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Software Group Project</vt:lpstr>
      <vt:lpstr>Ringer : Android Application</vt:lpstr>
      <vt:lpstr>Ringer : Android Application</vt:lpstr>
      <vt:lpstr>Ringer : Android Application</vt:lpstr>
      <vt:lpstr>Ringer : Android Application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Group Project</dc:title>
  <dc:creator>19IT018 RUTKUMAR BUTANI</dc:creator>
  <cp:lastModifiedBy>Rohan Bangoriya</cp:lastModifiedBy>
  <cp:revision>6</cp:revision>
  <dcterms:created xsi:type="dcterms:W3CDTF">2021-03-17T14:31:04Z</dcterms:created>
  <dcterms:modified xsi:type="dcterms:W3CDTF">2021-03-17T15:51:14Z</dcterms:modified>
</cp:coreProperties>
</file>