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60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63231-FA4C-4106-8848-4D7D8690B347}" v="17" dt="2024-08-23T16:21:59.034"/>
    <p1510:client id="{B2942163-1D59-4BE6-BBE6-13340A0EBC83}" v="1" dt="2024-08-23T16:42:27.8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u Eswar" userId="d0bb0e32caef2f08" providerId="LiveId" clId="{B2942163-1D59-4BE6-BBE6-13340A0EBC83}"/>
    <pc:docChg chg="modSld">
      <pc:chgData name="Sethu Eswar" userId="d0bb0e32caef2f08" providerId="LiveId" clId="{B2942163-1D59-4BE6-BBE6-13340A0EBC83}" dt="2024-08-23T16:45:13.242" v="31" actId="1076"/>
      <pc:docMkLst>
        <pc:docMk/>
      </pc:docMkLst>
      <pc:sldChg chg="modSp mod">
        <pc:chgData name="Sethu Eswar" userId="d0bb0e32caef2f08" providerId="LiveId" clId="{B2942163-1D59-4BE6-BBE6-13340A0EBC83}" dt="2024-08-23T16:45:13.242" v="31" actId="1076"/>
        <pc:sldMkLst>
          <pc:docMk/>
          <pc:sldMk cId="0" sldId="256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ethu Eswar" userId="d0bb0e32caef2f08" providerId="LiveId" clId="{B2942163-1D59-4BE6-BBE6-13340A0EBC83}" dt="2024-08-23T16:45:13.242" v="31" actId="1076"/>
          <ac:spMkLst>
            <pc:docMk/>
            <pc:sldMk cId="0" sldId="256"/>
            <ac:spMk id="14" creationId="{D55ADE35-C35B-07C1-F5AA-C33B3DDB802E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57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57"/>
            <ac:spMk id="22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58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58"/>
            <ac:spMk id="22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59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59"/>
            <ac:spMk id="10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60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60"/>
            <ac:spMk id="10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61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0" sldId="262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0" sldId="262"/>
            <ac:spMk id="9" creationId="{00000000-0000-0000-0000-000000000000}"/>
          </ac:spMkLst>
        </pc:spChg>
      </pc:sldChg>
      <pc:sldChg chg="modSp">
        <pc:chgData name="Sethu Eswar" userId="d0bb0e32caef2f08" providerId="LiveId" clId="{B2942163-1D59-4BE6-BBE6-13340A0EBC83}" dt="2024-08-23T16:42:27.885" v="28"/>
        <pc:sldMkLst>
          <pc:docMk/>
          <pc:sldMk cId="2986442291" sldId="268"/>
        </pc:sldMkLst>
        <pc:spChg chg="mod">
          <ac:chgData name="Sethu Eswar" userId="d0bb0e32caef2f08" providerId="LiveId" clId="{B2942163-1D59-4BE6-BBE6-13340A0EBC83}" dt="2024-08-23T16:42:27.885" v="28"/>
          <ac:spMkLst>
            <pc:docMk/>
            <pc:sldMk cId="2986442291" sldId="268"/>
            <ac:spMk id="2" creationId="{F9A5CB5B-BDD0-5A64-1A7C-37D3C88F8F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60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5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797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645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169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692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098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10592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2504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2371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086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462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669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0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781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5036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4239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1135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781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45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874504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ROHAN 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NO:312204516, 7FA35EE2D41D3BCA309421C790315D53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6194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84804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conditional formation.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D8D24C-0EBC-456F-2B05-1E5551083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0299"/>
            <a:ext cx="9982200" cy="4912731"/>
          </a:xfrm>
          <a:prstGeom prst="rect">
            <a:avLst/>
          </a:prstGeom>
        </p:spPr>
      </p:pic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5026283-4463-A98D-FA67-530E7732A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27322"/>
              </p:ext>
            </p:extLst>
          </p:nvPr>
        </p:nvGraphicFramePr>
        <p:xfrm>
          <a:off x="3769425" y="208904"/>
          <a:ext cx="1257300" cy="301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5026283-4463-A98D-FA67-530E7732A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9425" y="208904"/>
                        <a:ext cx="1257300" cy="301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E179B-6439-81EB-E205-E167A713A9BC}"/>
              </a:ext>
            </a:extLst>
          </p:cNvPr>
          <p:cNvSpPr txBox="1"/>
          <p:nvPr/>
        </p:nvSpPr>
        <p:spPr>
          <a:xfrm>
            <a:off x="755332" y="1371600"/>
            <a:ext cx="97602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analysis provides valuable insights into departmental performance and highlights. The examining trends might reveal whether hourly or daily rates are more favorable for employees in specific departments.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90599" y="19665"/>
            <a:ext cx="81629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sz="3200" b="1" spc="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200" b="1" spc="-8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spc="15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74504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Analysis according to department 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8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629039" y="19665"/>
            <a:ext cx="606716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b="1" spc="2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b="1" spc="-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spc="-3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spc="15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endParaRPr b="1" spc="15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1600200"/>
            <a:ext cx="8305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2" name="object 18">
            <a:extLst>
              <a:ext uri="{FF2B5EF4-FFF2-40B4-BE49-F238E27FC236}">
                <a16:creationId xmlns:a16="http://schemas.microsoft.com/office/drawing/2014/main" id="{1D0FF422-952E-7543-3C47-8C155AB08BA1}"/>
              </a:ext>
            </a:extLst>
          </p:cNvPr>
          <p:cNvGrpSpPr/>
          <p:nvPr/>
        </p:nvGrpSpPr>
        <p:grpSpPr>
          <a:xfrm>
            <a:off x="47625" y="3819523"/>
            <a:ext cx="3762375" cy="3009900"/>
            <a:chOff x="47625" y="3819523"/>
            <a:chExt cx="4124325" cy="3009900"/>
          </a:xfrm>
        </p:grpSpPr>
        <p:pic>
          <p:nvPicPr>
            <p:cNvPr id="3" name="object 19">
              <a:extLst>
                <a:ext uri="{FF2B5EF4-FFF2-40B4-BE49-F238E27FC236}">
                  <a16:creationId xmlns:a16="http://schemas.microsoft.com/office/drawing/2014/main" id="{C980AD02-FE41-0C0A-9A82-7CAD8944E39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4" name="object 20">
              <a:extLst>
                <a:ext uri="{FF2B5EF4-FFF2-40B4-BE49-F238E27FC236}">
                  <a16:creationId xmlns:a16="http://schemas.microsoft.com/office/drawing/2014/main" id="{B39E5685-4AC2-F1D4-56F2-7704237578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91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600200"/>
            <a:ext cx="952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 to identify  the employees salary according their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based on their hourly and daily salary basis.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1"/>
            <a:ext cx="6118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88930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salary on their daily and hourly basis using  excel, with the help of below mentioned tools in  excel.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3914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733549"/>
            <a:ext cx="62484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95316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organization, hourly and daily basis salary average. This data is used to calculate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Field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Hourly Rate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per day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775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528</TotalTime>
  <Words>378</Words>
  <Application>Microsoft Office PowerPoint</Application>
  <PresentationFormat>Widescreen</PresentationFormat>
  <Paragraphs>94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 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26</cp:revision>
  <dcterms:created xsi:type="dcterms:W3CDTF">2024-03-29T15:07:22Z</dcterms:created>
  <dcterms:modified xsi:type="dcterms:W3CDTF">2024-08-27T07:08:44Z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