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D9B3B40-68A8-4496-87A3-9C4A909CF5AB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176A6A4-7BEF-4B9A-BC72-E168CEACF21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1"/>
            <a:ext cx="7772400" cy="2214578"/>
          </a:xfrm>
        </p:spPr>
        <p:txBody>
          <a:bodyPr>
            <a:normAutofit fontScale="90000"/>
          </a:bodyPr>
          <a:lstStyle/>
          <a:p>
            <a:r>
              <a:rPr lang="en-US" sz="3300" b="1" dirty="0">
                <a:latin typeface="Arial" pitchFamily="34" charset="0"/>
                <a:cs typeface="Arial" pitchFamily="34" charset="0"/>
              </a:rPr>
              <a:t>Requirement life Cycle for </a:t>
            </a:r>
            <a:r>
              <a:rPr lang="en-US" sz="3300" b="1" dirty="0" smtClean="0">
                <a:latin typeface="Arial" pitchFamily="34" charset="0"/>
                <a:cs typeface="Arial" pitchFamily="34" charset="0"/>
              </a:rPr>
              <a:t>                      Consumer </a:t>
            </a:r>
            <a:r>
              <a:rPr lang="en-US" sz="3300" b="1" dirty="0">
                <a:latin typeface="Arial" pitchFamily="34" charset="0"/>
                <a:cs typeface="Arial" pitchFamily="34" charset="0"/>
              </a:rPr>
              <a:t>Segmentation </a:t>
            </a:r>
            <a:r>
              <a:rPr lang="en-US" sz="3300" b="1" dirty="0" smtClean="0">
                <a:latin typeface="Arial" pitchFamily="34" charset="0"/>
                <a:cs typeface="Arial" pitchFamily="34" charset="0"/>
              </a:rPr>
              <a:t>model             Telecommunication Company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stages for the segments will be collaborated for the model will the implemented as per the stages.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testing will be done to be validated </a:t>
            </a:r>
            <a:r>
              <a:rPr lang="en-US" sz="1800" dirty="0" smtClean="0"/>
              <a:t>by the testing group and changes will be made according to the results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Validate and Acceptance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trail or beta version will be provided to the stakeholders for their testing.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As per the feedback from testing group of the company the final changes will be made.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Once it is formally accepted segment with all the user case it will be sent for the next stage.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&amp;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Integrate segments with the CRM/ ERP system.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Personalized offer will be sent to the segments users.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Weekly and monthly update will be scheduled for the feedback.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Continues feedback will be taken as per the segment for new offers 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complains will be considered for the change.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Retirement and Archival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Once the company  decided to make the changes in the current model. The current model will be retired as per the timeline.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Once all the changes is made and all user are been migrated to the new version it will be retired and will be saved.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version will be saved with the all the documents for the future reference in the archival folder.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All the project documents will the updated as per the changes.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en-US" sz="1800" dirty="0" smtClean="0">
                <a:latin typeface="Arial"/>
                <a:ea typeface="Calibri"/>
                <a:cs typeface="Times New Roman"/>
              </a:rPr>
              <a:t>Customer segmentation is important for telecommunication as helps in marketing strategies, Customer experience improvement, increasing the revenue and retain  of the customer.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objective is to build the data driven segmentation which can help in optimizing the strategies for business decisions under marketing, Finance, customer service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Identify Stakeholders- Marketing, Sales, Customer Service, finance teams and conduct interviews.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Data collection- Collecting the data from company’s database of the respective teams.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Conduct surveys with customers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and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criteria for the segmentation model will be demographic, behavior, value based.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main KPI’s for the model is to reduce the churning, increasing the customer counts and increase in finance.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main constraint is weekly data refresh for trend. Government compliances.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and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Metrics and visuals will be provided to the management.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Company’s management team to verify the data used 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Prototypes and mock segment data will be provided for the review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and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As per the validation of the project schedule there will be prioritization and final changes will be made in the schedule and plan for the segments.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The final budget will be negotiated.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Alignment of the resources will be made as per the negotiation and priority for the each step of the segment.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Request to change the segmentation model as per Prepaid and postpaid customer and their data usage.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Introduction of new product.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Traceability and Impact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As per the project schedule keep the track with all the concerned teams and keep on the check on the progress.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Regularly held meetings with the development team, resources and management to track the progress and updates for critical path.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Impact analysis to be done on each stage of the segment model to understand the impact of the WBS on the segment model.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Impact analysis to be done for the change advised as  this will give clear picture to all the teams about the changes and impact on project about time, budget</a:t>
            </a:r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and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A clear communication plan will be made between all the teams to work according to the plan and communicate to every stakeholders at every stage.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Work closely with the development team to understand the requirement and resources required.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Development team and client it team to collaborate with each other for the  data and  testing. 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256</TotalTime>
  <Words>660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Requirement life Cycle for                       Consumer Segmentation model             Telecommunication Company </vt:lpstr>
      <vt:lpstr>Introduction</vt:lpstr>
      <vt:lpstr>Elicitation</vt:lpstr>
      <vt:lpstr>Analysis and Documentation</vt:lpstr>
      <vt:lpstr>Validation and Verification</vt:lpstr>
      <vt:lpstr>Prioritization and Negotiation</vt:lpstr>
      <vt:lpstr>Change Management</vt:lpstr>
      <vt:lpstr>Traceability and Impact analysis</vt:lpstr>
      <vt:lpstr>Communication and Collaboration</vt:lpstr>
      <vt:lpstr>Implementation and Testing</vt:lpstr>
      <vt:lpstr>Validate and Acceptance</vt:lpstr>
      <vt:lpstr>Deployment &amp; Maintenance</vt:lpstr>
      <vt:lpstr>Retirement and Archival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 life Cycle for                       Consumer Segmentation model             Telecommunication Company</dc:title>
  <dc:creator>Admin-1</dc:creator>
  <cp:lastModifiedBy>Admin-1</cp:lastModifiedBy>
  <cp:revision>26</cp:revision>
  <dcterms:created xsi:type="dcterms:W3CDTF">2025-06-06T10:07:53Z</dcterms:created>
  <dcterms:modified xsi:type="dcterms:W3CDTF">2025-06-06T14:24:23Z</dcterms:modified>
</cp:coreProperties>
</file>