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51B4"/>
    <a:srgbClr val="A53010"/>
    <a:srgbClr val="7C5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9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49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280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143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450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948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192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3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1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32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7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17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3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6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54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84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29C9-49F3-4B15-8C8C-E98F0365105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3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D4A-9947-E4C8-295B-3703882DB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499920"/>
            <a:ext cx="8915399" cy="2277462"/>
          </a:xfrm>
        </p:spPr>
        <p:txBody>
          <a:bodyPr/>
          <a:lstStyle/>
          <a:p>
            <a:pPr algn="ctr"/>
            <a:r>
              <a:rPr lang="en-IN" dirty="0"/>
              <a:t>T20 world cup 2022</a:t>
            </a:r>
            <a:br>
              <a:rPr lang="en-IN" dirty="0"/>
            </a:br>
            <a:r>
              <a:rPr lang="en-IN" dirty="0"/>
              <a:t> Power BI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4252B-A5DF-3CF1-6B6F-8278130CA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51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BB88-36AB-E7A3-8B0A-D41CD444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impressions and player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E63B7-554D-D7DC-919B-2F2B0374B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814" y="1905000"/>
            <a:ext cx="6065326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12B663-FDAC-F321-F1FB-A502BB079F72}"/>
              </a:ext>
            </a:extLst>
          </p:cNvPr>
          <p:cNvSpPr txBox="1"/>
          <p:nvPr/>
        </p:nvSpPr>
        <p:spPr>
          <a:xfrm>
            <a:off x="2398797" y="5864558"/>
            <a:ext cx="638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First page contains the player analysis by different roles.</a:t>
            </a:r>
          </a:p>
        </p:txBody>
      </p:sp>
    </p:spTree>
    <p:extLst>
      <p:ext uri="{BB962C8B-B14F-4D97-AF65-F5344CB8AC3E}">
        <p14:creationId xmlns:p14="http://schemas.microsoft.com/office/powerpoint/2010/main" val="73501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B50D-7DD0-DEA5-4C2D-C760F5B4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Player roles navigation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182899-BC33-DC49-B011-0DA439B9F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39875"/>
            <a:ext cx="6065326" cy="377825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1431BD-591A-C7A5-6E14-0DEA00DF8099}"/>
              </a:ext>
            </a:extLst>
          </p:cNvPr>
          <p:cNvSpPr/>
          <p:nvPr/>
        </p:nvSpPr>
        <p:spPr>
          <a:xfrm>
            <a:off x="2592925" y="2273417"/>
            <a:ext cx="6065326" cy="3044708"/>
          </a:xfrm>
          <a:prstGeom prst="rect">
            <a:avLst/>
          </a:prstGeom>
          <a:solidFill>
            <a:srgbClr val="7B51B4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7C52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4E2A413-EBA5-CD06-5A87-36664A135265}"/>
              </a:ext>
            </a:extLst>
          </p:cNvPr>
          <p:cNvSpPr/>
          <p:nvPr/>
        </p:nvSpPr>
        <p:spPr>
          <a:xfrm>
            <a:off x="8938727" y="1539875"/>
            <a:ext cx="345790" cy="7335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C1B2A-1EF8-7704-155E-0C13C5CED53A}"/>
              </a:ext>
            </a:extLst>
          </p:cNvPr>
          <p:cNvSpPr txBox="1"/>
          <p:nvPr/>
        </p:nvSpPr>
        <p:spPr>
          <a:xfrm>
            <a:off x="9365276" y="1719877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Roles Navigation</a:t>
            </a:r>
          </a:p>
        </p:txBody>
      </p:sp>
    </p:spTree>
    <p:extLst>
      <p:ext uri="{BB962C8B-B14F-4D97-AF65-F5344CB8AC3E}">
        <p14:creationId xmlns:p14="http://schemas.microsoft.com/office/powerpoint/2010/main" val="305507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94D0-DEE2-11EE-ABBC-2FE7F953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of Various Roles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06EDC-1CDF-A246-00CA-68C535613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51045"/>
            <a:ext cx="6061706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D64E9B-3EBA-E492-FE5D-B041261B1271}"/>
              </a:ext>
            </a:extLst>
          </p:cNvPr>
          <p:cNvSpPr txBox="1"/>
          <p:nvPr/>
        </p:nvSpPr>
        <p:spPr>
          <a:xfrm>
            <a:off x="2592925" y="5952931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Selection of lower order players.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C41A5-5C48-C54B-409C-465AED5E84AA}"/>
              </a:ext>
            </a:extLst>
          </p:cNvPr>
          <p:cNvSpPr/>
          <p:nvPr/>
        </p:nvSpPr>
        <p:spPr>
          <a:xfrm>
            <a:off x="2500604" y="1623527"/>
            <a:ext cx="6260841" cy="914400"/>
          </a:xfrm>
          <a:prstGeom prst="rect">
            <a:avLst/>
          </a:prstGeom>
          <a:solidFill>
            <a:srgbClr val="7B51B4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846476A-173A-0E22-1BBA-8E97AD3B27F4}"/>
              </a:ext>
            </a:extLst>
          </p:cNvPr>
          <p:cNvSpPr/>
          <p:nvPr/>
        </p:nvSpPr>
        <p:spPr>
          <a:xfrm>
            <a:off x="8867273" y="2537927"/>
            <a:ext cx="472669" cy="29913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F62BA-3304-E3ED-BF04-24720721F7E1}"/>
              </a:ext>
            </a:extLst>
          </p:cNvPr>
          <p:cNvSpPr txBox="1"/>
          <p:nvPr/>
        </p:nvSpPr>
        <p:spPr>
          <a:xfrm>
            <a:off x="9255967" y="3433446"/>
            <a:ext cx="2936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Shortlisted players statistics </a:t>
            </a:r>
          </a:p>
          <a:p>
            <a:r>
              <a:rPr lang="en-IN" dirty="0"/>
              <a:t>on basis of different graphs.</a:t>
            </a:r>
          </a:p>
        </p:txBody>
      </p:sp>
    </p:spTree>
    <p:extLst>
      <p:ext uri="{BB962C8B-B14F-4D97-AF65-F5344CB8AC3E}">
        <p14:creationId xmlns:p14="http://schemas.microsoft.com/office/powerpoint/2010/main" val="373948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763C-F669-A003-D079-E1129604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Selection of best possible XI one the basis of shortlisted players having different roles.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BC240-ECD4-D929-3C75-54F8A44FC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58955"/>
            <a:ext cx="6102974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F9B997-3F19-E28B-6AF6-22AB0F746AEC}"/>
              </a:ext>
            </a:extLst>
          </p:cNvPr>
          <p:cNvSpPr txBox="1"/>
          <p:nvPr/>
        </p:nvSpPr>
        <p:spPr>
          <a:xfrm>
            <a:off x="2480958" y="6020193"/>
            <a:ext cx="720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cards contains the combined numbers of the selected players.</a:t>
            </a:r>
          </a:p>
        </p:txBody>
      </p:sp>
    </p:spTree>
    <p:extLst>
      <p:ext uri="{BB962C8B-B14F-4D97-AF65-F5344CB8AC3E}">
        <p14:creationId xmlns:p14="http://schemas.microsoft.com/office/powerpoint/2010/main" val="375591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476A-DBFC-4171-7B6F-B2310182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Individual Records</a:t>
            </a:r>
          </a:p>
        </p:txBody>
      </p:sp>
      <p:pic>
        <p:nvPicPr>
          <p:cNvPr id="5" name="Content Placeholder 4" descr="Graphical user interface">
            <a:extLst>
              <a:ext uri="{FF2B5EF4-FFF2-40B4-BE49-F238E27FC236}">
                <a16:creationId xmlns:a16="http://schemas.microsoft.com/office/drawing/2014/main" id="{14A72749-79B3-288D-5BF5-A9945B5C3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6602132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FAC0C8-73DF-6039-2466-167294C87BAE}"/>
              </a:ext>
            </a:extLst>
          </p:cNvPr>
          <p:cNvSpPr txBox="1"/>
          <p:nvPr/>
        </p:nvSpPr>
        <p:spPr>
          <a:xfrm>
            <a:off x="2592925" y="6040073"/>
            <a:ext cx="722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can also hover any player to see there individual records. This helps in better analysis.</a:t>
            </a:r>
          </a:p>
        </p:txBody>
      </p:sp>
    </p:spTree>
    <p:extLst>
      <p:ext uri="{BB962C8B-B14F-4D97-AF65-F5344CB8AC3E}">
        <p14:creationId xmlns:p14="http://schemas.microsoft.com/office/powerpoint/2010/main" val="37220720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93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T20 world cup 2022  Power BI Report</vt:lpstr>
      <vt:lpstr>Initial impressions and player category</vt:lpstr>
      <vt:lpstr>Player roles navigation</vt:lpstr>
      <vt:lpstr>Selection of Various Roles</vt:lpstr>
      <vt:lpstr>Selection of best possible XI one the basis of shortlisted players having different roles.</vt:lpstr>
      <vt:lpstr>Individual Records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T20 world cup 2022  Power BI Report</dc:title>
  <dc:creator>Rohan Soni</dc:creator>
  <cp:lastModifiedBy>Rohan Soni</cp:lastModifiedBy>
  <cp:revision>2</cp:revision>
  <dcterms:created xsi:type="dcterms:W3CDTF">2023-02-04T10:53:27Z</dcterms:created>
  <dcterms:modified xsi:type="dcterms:W3CDTF">2023-02-06T18:11:39Z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2023-02-04T11:13:39Z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199fd478-67ed-4be7-bc51-2841ac299c05</vt:lpwstr>
  </property>
  <property fmtid="{D5CDD505-2E9C-101B-9397-08002B2CF9AE}" pid="7" name="MSIP_Label_defa4170-0d19-0005-0004-bc88714345d2_ActionId">
    <vt:lpwstr>2f7ea181-b9cf-473d-9b17-3dc68eb76378</vt:lpwstr>
  </property>
  <property fmtid="{D5CDD505-2E9C-101B-9397-08002B2CF9AE}" pid="8" name="MSIP_Label_defa4170-0d19-0005-0004-bc88714345d2_ContentBits">
    <vt:lpwstr>0</vt:lpwstr>
  </property>
</Properties>
</file>