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806B3B2-59F7-478A-9F67-414AAE5C906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A2DF7BF-C36A-4A5D-A1A6-DF328D66E5F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01-07-2022 15:27:18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B9025807-3C45-4676-806F-7F4A267A59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7" y="42862"/>
            <a:ext cx="115252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F179BAD5-F577-4AA9-9DBC-1C72C15483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7" y="42862"/>
            <a:ext cx="115252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40CD3AC2-A9B1-4315-A7C8-FDCE955967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616" y="0"/>
            <a:ext cx="910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704B6EDB-9304-4F7C-A1E1-0DCE6B8B8D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663" y="0"/>
            <a:ext cx="1222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5BB449C4-6C7A-4E73-ADE1-FE7D7069D5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280987"/>
            <a:ext cx="12001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2022-07-01T09:57:19Z</dcterms:created>
  <dcterms:modified xsi:type="dcterms:W3CDTF">2022-07-01T09:57:19Z</dcterms:modified>
</cp:coreProperties>
</file>