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8E35D67-2B63-4072-872F-BC9EDF94D79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25EA593-8FA1-49A0-BC2C-6643EA027A9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04-07-2022 15:20:26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" id="10" name="slide10">
            <a:extLst>
              <a:ext uri="{FF2B5EF4-FFF2-40B4-BE49-F238E27FC236}">
                <a16:creationId xmlns:a16="http://schemas.microsoft.com/office/drawing/2014/main" id="{433C5254-EEF2-46B7-98BF-433C46B7C0E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296" y="0"/>
            <a:ext cx="15914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0" id="11" name="slide11">
            <a:extLst>
              <a:ext uri="{FF2B5EF4-FFF2-40B4-BE49-F238E27FC236}">
                <a16:creationId xmlns:a16="http://schemas.microsoft.com/office/drawing/2014/main" id="{9262FF0A-C25B-470D-894F-F110C4A5737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312" y="119062"/>
            <a:ext cx="1857375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1" id="12" name="slide12">
            <a:extLst>
              <a:ext uri="{FF2B5EF4-FFF2-40B4-BE49-F238E27FC236}">
                <a16:creationId xmlns:a16="http://schemas.microsoft.com/office/drawing/2014/main" id="{686E8221-A3AF-468B-9B9F-149307957E0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925" y="38100"/>
            <a:ext cx="120015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2" id="13" name="slide13">
            <a:extLst>
              <a:ext uri="{FF2B5EF4-FFF2-40B4-BE49-F238E27FC236}">
                <a16:creationId xmlns:a16="http://schemas.microsoft.com/office/drawing/2014/main" id="{C7A0F8B2-962E-440C-9484-805D121BFAB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5" y="38100"/>
            <a:ext cx="177165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3" id="14" name="slide14">
            <a:extLst>
              <a:ext uri="{FF2B5EF4-FFF2-40B4-BE49-F238E27FC236}">
                <a16:creationId xmlns:a16="http://schemas.microsoft.com/office/drawing/2014/main" id="{A79D5DB8-0C05-4699-8C19-477C970E204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12" y="0"/>
            <a:ext cx="982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4" id="15" name="slide15">
            <a:extLst>
              <a:ext uri="{FF2B5EF4-FFF2-40B4-BE49-F238E27FC236}">
                <a16:creationId xmlns:a16="http://schemas.microsoft.com/office/drawing/2014/main" id="{DD5F7368-28C4-48DC-A0F6-8FB954840D6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7" y="280987"/>
            <a:ext cx="568642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5" id="16" name="slide16">
            <a:extLst>
              <a:ext uri="{FF2B5EF4-FFF2-40B4-BE49-F238E27FC236}">
                <a16:creationId xmlns:a16="http://schemas.microsoft.com/office/drawing/2014/main" id="{25B45D21-4500-433B-B290-5B7A8FA1442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4719"/>
            <a:ext cx="12192000" cy="38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6" id="17" name="slide17">
            <a:extLst>
              <a:ext uri="{FF2B5EF4-FFF2-40B4-BE49-F238E27FC236}">
                <a16:creationId xmlns:a16="http://schemas.microsoft.com/office/drawing/2014/main" id="{B6D0DCFD-A58C-41D6-8C5E-2847859BED9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852" y="0"/>
            <a:ext cx="16462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7" id="18" name="slide18">
            <a:extLst>
              <a:ext uri="{FF2B5EF4-FFF2-40B4-BE49-F238E27FC236}">
                <a16:creationId xmlns:a16="http://schemas.microsoft.com/office/drawing/2014/main" id="{F66496A4-D99C-47E9-B0E2-7AA0BB1E51A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2652712"/>
            <a:ext cx="13525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8" id="19" name="slide19">
            <a:extLst>
              <a:ext uri="{FF2B5EF4-FFF2-40B4-BE49-F238E27FC236}">
                <a16:creationId xmlns:a16="http://schemas.microsoft.com/office/drawing/2014/main" id="{20BBCCB2-A556-4B96-AE88-7018B5F6EE7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669" y="0"/>
            <a:ext cx="350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33A41BEE-4D62-4DDE-97BB-29395B4B74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987" y="204787"/>
            <a:ext cx="4010025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9" id="20" name="slide20">
            <a:extLst>
              <a:ext uri="{FF2B5EF4-FFF2-40B4-BE49-F238E27FC236}">
                <a16:creationId xmlns:a16="http://schemas.microsoft.com/office/drawing/2014/main" id="{F69B7E3E-049D-412C-918D-EC4749AEF33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666750"/>
            <a:ext cx="98679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0" id="21" name="slide21">
            <a:extLst>
              <a:ext uri="{FF2B5EF4-FFF2-40B4-BE49-F238E27FC236}">
                <a16:creationId xmlns:a16="http://schemas.microsoft.com/office/drawing/2014/main" id="{BB8A8C2A-56CC-4472-8ABB-9DE4771491A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75" y="2543175"/>
            <a:ext cx="38290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9E72B2A5-9D73-4730-87E3-951955FE8E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37" y="204787"/>
            <a:ext cx="3971925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8A18D8AB-B376-4A72-B37E-007E3EBF27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527" y="0"/>
            <a:ext cx="9869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C0B17F0E-7C74-4083-BFC8-C30F78D057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757" y="0"/>
            <a:ext cx="1042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57837623-902C-409A-9FE9-C2498174AA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527" y="0"/>
            <a:ext cx="9869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6DA2552A-4420-4CB7-A412-119339DFEB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361950"/>
            <a:ext cx="997267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14BC4A4A-D25E-4E42-B793-4B9A5E0233B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711" y="0"/>
            <a:ext cx="998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9" name="slide9">
            <a:extLst>
              <a:ext uri="{FF2B5EF4-FFF2-40B4-BE49-F238E27FC236}">
                <a16:creationId xmlns:a16="http://schemas.microsoft.com/office/drawing/2014/main" id="{9C8800F4-5F59-4779-B8CD-2AF30F37F1E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720" y="0"/>
            <a:ext cx="978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2022-07-04T09:50:29Z</dcterms:created>
  <dcterms:modified xsi:type="dcterms:W3CDTF">2022-07-04T09:50:29Z</dcterms:modified>
</cp:coreProperties>
</file>