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74" autoAdjust="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294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8FDE8A-8449-488A-8BCF-2273F31AB02B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C2EE6A1-B430-44E4-9B8E-9B8B30290F83}">
      <dgm:prSet/>
      <dgm:spPr/>
      <dgm:t>
        <a:bodyPr/>
        <a:lstStyle/>
        <a:p>
          <a:r>
            <a:rPr lang="en-US"/>
            <a:t>Build a language model using a transformer architecture from scratch in PyTorch.</a:t>
          </a:r>
        </a:p>
      </dgm:t>
    </dgm:pt>
    <dgm:pt modelId="{BDD40906-075D-4F2B-8F52-65657C0C068A}" type="parTrans" cxnId="{7F7FC9B1-D17D-4630-88D2-13C292D5DE60}">
      <dgm:prSet/>
      <dgm:spPr/>
      <dgm:t>
        <a:bodyPr/>
        <a:lstStyle/>
        <a:p>
          <a:endParaRPr lang="en-US"/>
        </a:p>
      </dgm:t>
    </dgm:pt>
    <dgm:pt modelId="{D7855B3A-888B-4C49-B742-7BB16C01DC2C}" type="sibTrans" cxnId="{7F7FC9B1-D17D-4630-88D2-13C292D5DE6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82613C5-0BAE-4A43-9980-324861F0D38B}">
      <dgm:prSet/>
      <dgm:spPr/>
      <dgm:t>
        <a:bodyPr/>
        <a:lstStyle/>
        <a:p>
          <a:r>
            <a:rPr lang="en-US"/>
            <a:t>Enhance performance by loading pretrained GPT-2 embeddings.</a:t>
          </a:r>
        </a:p>
      </dgm:t>
    </dgm:pt>
    <dgm:pt modelId="{CF0CC894-9EF2-456E-A99F-283C9ABE6F6C}" type="parTrans" cxnId="{11A77FF0-19FA-473B-853A-83EACEA79596}">
      <dgm:prSet/>
      <dgm:spPr/>
      <dgm:t>
        <a:bodyPr/>
        <a:lstStyle/>
        <a:p>
          <a:endParaRPr lang="en-US"/>
        </a:p>
      </dgm:t>
    </dgm:pt>
    <dgm:pt modelId="{3BBD89C0-A129-4717-B14F-0048D7602996}" type="sibTrans" cxnId="{11A77FF0-19FA-473B-853A-83EACEA7959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AF349DE-E43C-4D16-9290-5AA6EB41EDA6}">
      <dgm:prSet/>
      <dgm:spPr/>
      <dgm:t>
        <a:bodyPr/>
        <a:lstStyle/>
        <a:p>
          <a:r>
            <a:rPr lang="en-US"/>
            <a:t>Train on the WikiText-2 dataset and support natural text generation.</a:t>
          </a:r>
        </a:p>
      </dgm:t>
    </dgm:pt>
    <dgm:pt modelId="{A8441D70-FC9F-4784-BA75-5EA1D926D770}" type="parTrans" cxnId="{D58B22E7-8830-4507-BAC4-FD10B5C16A49}">
      <dgm:prSet/>
      <dgm:spPr/>
      <dgm:t>
        <a:bodyPr/>
        <a:lstStyle/>
        <a:p>
          <a:endParaRPr lang="en-US"/>
        </a:p>
      </dgm:t>
    </dgm:pt>
    <dgm:pt modelId="{157C7C92-7D2F-42EB-AF33-D910574CF847}" type="sibTrans" cxnId="{D58B22E7-8830-4507-BAC4-FD10B5C16A4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461FE4F-CDAA-4233-8272-61D9363C5AA1}" type="pres">
      <dgm:prSet presAssocID="{3D8FDE8A-8449-488A-8BCF-2273F31AB02B}" presName="Name0" presStyleCnt="0">
        <dgm:presLayoutVars>
          <dgm:animLvl val="lvl"/>
          <dgm:resizeHandles val="exact"/>
        </dgm:presLayoutVars>
      </dgm:prSet>
      <dgm:spPr/>
    </dgm:pt>
    <dgm:pt modelId="{D5718105-F5DD-4289-B832-FD2A03E3EF0B}" type="pres">
      <dgm:prSet presAssocID="{5C2EE6A1-B430-44E4-9B8E-9B8B30290F83}" presName="compositeNode" presStyleCnt="0">
        <dgm:presLayoutVars>
          <dgm:bulletEnabled val="1"/>
        </dgm:presLayoutVars>
      </dgm:prSet>
      <dgm:spPr/>
    </dgm:pt>
    <dgm:pt modelId="{21230502-F3D8-4A0C-9EFF-220BA97B39A1}" type="pres">
      <dgm:prSet presAssocID="{5C2EE6A1-B430-44E4-9B8E-9B8B30290F83}" presName="bgRect" presStyleLbl="alignNode1" presStyleIdx="0" presStyleCnt="3"/>
      <dgm:spPr/>
    </dgm:pt>
    <dgm:pt modelId="{2D5A387A-6F44-44E2-ADC6-3575BC318A5E}" type="pres">
      <dgm:prSet presAssocID="{D7855B3A-888B-4C49-B742-7BB16C01DC2C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507420E-0D7A-49B8-9534-B34632068D88}" type="pres">
      <dgm:prSet presAssocID="{5C2EE6A1-B430-44E4-9B8E-9B8B30290F83}" presName="nodeRect" presStyleLbl="alignNode1" presStyleIdx="0" presStyleCnt="3">
        <dgm:presLayoutVars>
          <dgm:bulletEnabled val="1"/>
        </dgm:presLayoutVars>
      </dgm:prSet>
      <dgm:spPr/>
    </dgm:pt>
    <dgm:pt modelId="{5048587E-2A3B-4565-B153-0ED834BF9760}" type="pres">
      <dgm:prSet presAssocID="{D7855B3A-888B-4C49-B742-7BB16C01DC2C}" presName="sibTrans" presStyleCnt="0"/>
      <dgm:spPr/>
    </dgm:pt>
    <dgm:pt modelId="{2F1757CF-CE22-4238-9A68-4F896D313ADA}" type="pres">
      <dgm:prSet presAssocID="{582613C5-0BAE-4A43-9980-324861F0D38B}" presName="compositeNode" presStyleCnt="0">
        <dgm:presLayoutVars>
          <dgm:bulletEnabled val="1"/>
        </dgm:presLayoutVars>
      </dgm:prSet>
      <dgm:spPr/>
    </dgm:pt>
    <dgm:pt modelId="{94CAD54D-0231-4B3B-9D16-6EC723EC9936}" type="pres">
      <dgm:prSet presAssocID="{582613C5-0BAE-4A43-9980-324861F0D38B}" presName="bgRect" presStyleLbl="alignNode1" presStyleIdx="1" presStyleCnt="3"/>
      <dgm:spPr/>
    </dgm:pt>
    <dgm:pt modelId="{9F1ED8F3-B65E-4DA7-913B-99BA012FDD20}" type="pres">
      <dgm:prSet presAssocID="{3BBD89C0-A129-4717-B14F-0048D760299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0019C8A-3CAE-4E73-A13C-4899BB32805B}" type="pres">
      <dgm:prSet presAssocID="{582613C5-0BAE-4A43-9980-324861F0D38B}" presName="nodeRect" presStyleLbl="alignNode1" presStyleIdx="1" presStyleCnt="3">
        <dgm:presLayoutVars>
          <dgm:bulletEnabled val="1"/>
        </dgm:presLayoutVars>
      </dgm:prSet>
      <dgm:spPr/>
    </dgm:pt>
    <dgm:pt modelId="{45564937-7A95-45E8-8004-87278616BED7}" type="pres">
      <dgm:prSet presAssocID="{3BBD89C0-A129-4717-B14F-0048D7602996}" presName="sibTrans" presStyleCnt="0"/>
      <dgm:spPr/>
    </dgm:pt>
    <dgm:pt modelId="{50333071-7869-4F24-B342-78C00D880874}" type="pres">
      <dgm:prSet presAssocID="{9AF349DE-E43C-4D16-9290-5AA6EB41EDA6}" presName="compositeNode" presStyleCnt="0">
        <dgm:presLayoutVars>
          <dgm:bulletEnabled val="1"/>
        </dgm:presLayoutVars>
      </dgm:prSet>
      <dgm:spPr/>
    </dgm:pt>
    <dgm:pt modelId="{3098F779-E89B-405F-98D9-6B480352B3CA}" type="pres">
      <dgm:prSet presAssocID="{9AF349DE-E43C-4D16-9290-5AA6EB41EDA6}" presName="bgRect" presStyleLbl="alignNode1" presStyleIdx="2" presStyleCnt="3"/>
      <dgm:spPr/>
    </dgm:pt>
    <dgm:pt modelId="{B698AD22-D36C-4695-AADF-5399AD322144}" type="pres">
      <dgm:prSet presAssocID="{157C7C92-7D2F-42EB-AF33-D910574CF847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D6CC4E2-FE98-4C15-A307-312D170AF0F0}" type="pres">
      <dgm:prSet presAssocID="{9AF349DE-E43C-4D16-9290-5AA6EB41EDA6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9D7CD11F-1F97-4A13-935D-EF38F85D0F1F}" type="presOf" srcId="{9AF349DE-E43C-4D16-9290-5AA6EB41EDA6}" destId="{BD6CC4E2-FE98-4C15-A307-312D170AF0F0}" srcOrd="1" destOrd="0" presId="urn:microsoft.com/office/officeart/2016/7/layout/LinearBlockProcessNumbered"/>
    <dgm:cxn modelId="{69BCF360-29E6-41EA-B594-CEC72984E408}" type="presOf" srcId="{3D8FDE8A-8449-488A-8BCF-2273F31AB02B}" destId="{9461FE4F-CDAA-4233-8272-61D9363C5AA1}" srcOrd="0" destOrd="0" presId="urn:microsoft.com/office/officeart/2016/7/layout/LinearBlockProcessNumbered"/>
    <dgm:cxn modelId="{42400461-2FF6-4FAE-9037-BF6C17380942}" type="presOf" srcId="{5C2EE6A1-B430-44E4-9B8E-9B8B30290F83}" destId="{5507420E-0D7A-49B8-9534-B34632068D88}" srcOrd="1" destOrd="0" presId="urn:microsoft.com/office/officeart/2016/7/layout/LinearBlockProcessNumbered"/>
    <dgm:cxn modelId="{BB3B6E7E-279C-4378-A17E-5F9A63E11F7B}" type="presOf" srcId="{5C2EE6A1-B430-44E4-9B8E-9B8B30290F83}" destId="{21230502-F3D8-4A0C-9EFF-220BA97B39A1}" srcOrd="0" destOrd="0" presId="urn:microsoft.com/office/officeart/2016/7/layout/LinearBlockProcessNumbered"/>
    <dgm:cxn modelId="{C05F8F93-E98C-4D31-AAC0-676513946494}" type="presOf" srcId="{157C7C92-7D2F-42EB-AF33-D910574CF847}" destId="{B698AD22-D36C-4695-AADF-5399AD322144}" srcOrd="0" destOrd="0" presId="urn:microsoft.com/office/officeart/2016/7/layout/LinearBlockProcessNumbered"/>
    <dgm:cxn modelId="{7F7FC9B1-D17D-4630-88D2-13C292D5DE60}" srcId="{3D8FDE8A-8449-488A-8BCF-2273F31AB02B}" destId="{5C2EE6A1-B430-44E4-9B8E-9B8B30290F83}" srcOrd="0" destOrd="0" parTransId="{BDD40906-075D-4F2B-8F52-65657C0C068A}" sibTransId="{D7855B3A-888B-4C49-B742-7BB16C01DC2C}"/>
    <dgm:cxn modelId="{643259B4-9528-45AC-8B26-28B78A302CE0}" type="presOf" srcId="{3BBD89C0-A129-4717-B14F-0048D7602996}" destId="{9F1ED8F3-B65E-4DA7-913B-99BA012FDD20}" srcOrd="0" destOrd="0" presId="urn:microsoft.com/office/officeart/2016/7/layout/LinearBlockProcessNumbered"/>
    <dgm:cxn modelId="{D04A8CD0-9220-4607-8806-4FECE2454B35}" type="presOf" srcId="{D7855B3A-888B-4C49-B742-7BB16C01DC2C}" destId="{2D5A387A-6F44-44E2-ADC6-3575BC318A5E}" srcOrd="0" destOrd="0" presId="urn:microsoft.com/office/officeart/2016/7/layout/LinearBlockProcessNumbered"/>
    <dgm:cxn modelId="{E893DDD1-3AAB-4D8C-B9FF-51F1E2702F61}" type="presOf" srcId="{582613C5-0BAE-4A43-9980-324861F0D38B}" destId="{94CAD54D-0231-4B3B-9D16-6EC723EC9936}" srcOrd="0" destOrd="0" presId="urn:microsoft.com/office/officeart/2016/7/layout/LinearBlockProcessNumbered"/>
    <dgm:cxn modelId="{43BEC2D8-45EE-4863-839D-E6461D89B4F0}" type="presOf" srcId="{9AF349DE-E43C-4D16-9290-5AA6EB41EDA6}" destId="{3098F779-E89B-405F-98D9-6B480352B3CA}" srcOrd="0" destOrd="0" presId="urn:microsoft.com/office/officeart/2016/7/layout/LinearBlockProcessNumbered"/>
    <dgm:cxn modelId="{D58B22E7-8830-4507-BAC4-FD10B5C16A49}" srcId="{3D8FDE8A-8449-488A-8BCF-2273F31AB02B}" destId="{9AF349DE-E43C-4D16-9290-5AA6EB41EDA6}" srcOrd="2" destOrd="0" parTransId="{A8441D70-FC9F-4784-BA75-5EA1D926D770}" sibTransId="{157C7C92-7D2F-42EB-AF33-D910574CF847}"/>
    <dgm:cxn modelId="{11A77FF0-19FA-473B-853A-83EACEA79596}" srcId="{3D8FDE8A-8449-488A-8BCF-2273F31AB02B}" destId="{582613C5-0BAE-4A43-9980-324861F0D38B}" srcOrd="1" destOrd="0" parTransId="{CF0CC894-9EF2-456E-A99F-283C9ABE6F6C}" sibTransId="{3BBD89C0-A129-4717-B14F-0048D7602996}"/>
    <dgm:cxn modelId="{E812FDFB-1FAC-4072-89C0-2D973578F650}" type="presOf" srcId="{582613C5-0BAE-4A43-9980-324861F0D38B}" destId="{40019C8A-3CAE-4E73-A13C-4899BB32805B}" srcOrd="1" destOrd="0" presId="urn:microsoft.com/office/officeart/2016/7/layout/LinearBlockProcessNumbered"/>
    <dgm:cxn modelId="{9B76A9CE-9A70-4ACF-B16D-37C53CBFC23C}" type="presParOf" srcId="{9461FE4F-CDAA-4233-8272-61D9363C5AA1}" destId="{D5718105-F5DD-4289-B832-FD2A03E3EF0B}" srcOrd="0" destOrd="0" presId="urn:microsoft.com/office/officeart/2016/7/layout/LinearBlockProcessNumbered"/>
    <dgm:cxn modelId="{7E76BE03-5132-4F13-A9A4-AB7AEE48322C}" type="presParOf" srcId="{D5718105-F5DD-4289-B832-FD2A03E3EF0B}" destId="{21230502-F3D8-4A0C-9EFF-220BA97B39A1}" srcOrd="0" destOrd="0" presId="urn:microsoft.com/office/officeart/2016/7/layout/LinearBlockProcessNumbered"/>
    <dgm:cxn modelId="{06F3DB94-3735-48E1-AAED-146197F65ACE}" type="presParOf" srcId="{D5718105-F5DD-4289-B832-FD2A03E3EF0B}" destId="{2D5A387A-6F44-44E2-ADC6-3575BC318A5E}" srcOrd="1" destOrd="0" presId="urn:microsoft.com/office/officeart/2016/7/layout/LinearBlockProcessNumbered"/>
    <dgm:cxn modelId="{0C0F8192-B248-4C7E-BCC5-DA57547810E8}" type="presParOf" srcId="{D5718105-F5DD-4289-B832-FD2A03E3EF0B}" destId="{5507420E-0D7A-49B8-9534-B34632068D88}" srcOrd="2" destOrd="0" presId="urn:microsoft.com/office/officeart/2016/7/layout/LinearBlockProcessNumbered"/>
    <dgm:cxn modelId="{9FD5ADD2-455A-42F1-B35F-4009A316BD42}" type="presParOf" srcId="{9461FE4F-CDAA-4233-8272-61D9363C5AA1}" destId="{5048587E-2A3B-4565-B153-0ED834BF9760}" srcOrd="1" destOrd="0" presId="urn:microsoft.com/office/officeart/2016/7/layout/LinearBlockProcessNumbered"/>
    <dgm:cxn modelId="{F75D18A4-BCF4-4CB3-B26D-54CF8564CB37}" type="presParOf" srcId="{9461FE4F-CDAA-4233-8272-61D9363C5AA1}" destId="{2F1757CF-CE22-4238-9A68-4F896D313ADA}" srcOrd="2" destOrd="0" presId="urn:microsoft.com/office/officeart/2016/7/layout/LinearBlockProcessNumbered"/>
    <dgm:cxn modelId="{FE023E67-2EDD-47E1-A9C7-3039EB33331B}" type="presParOf" srcId="{2F1757CF-CE22-4238-9A68-4F896D313ADA}" destId="{94CAD54D-0231-4B3B-9D16-6EC723EC9936}" srcOrd="0" destOrd="0" presId="urn:microsoft.com/office/officeart/2016/7/layout/LinearBlockProcessNumbered"/>
    <dgm:cxn modelId="{D5F1DCD7-B985-41DF-B4A3-992DD75AACD4}" type="presParOf" srcId="{2F1757CF-CE22-4238-9A68-4F896D313ADA}" destId="{9F1ED8F3-B65E-4DA7-913B-99BA012FDD20}" srcOrd="1" destOrd="0" presId="urn:microsoft.com/office/officeart/2016/7/layout/LinearBlockProcessNumbered"/>
    <dgm:cxn modelId="{3F28C66E-B1F3-4F00-B8AC-F06A17704CA3}" type="presParOf" srcId="{2F1757CF-CE22-4238-9A68-4F896D313ADA}" destId="{40019C8A-3CAE-4E73-A13C-4899BB32805B}" srcOrd="2" destOrd="0" presId="urn:microsoft.com/office/officeart/2016/7/layout/LinearBlockProcessNumbered"/>
    <dgm:cxn modelId="{F9790503-DB73-4543-8346-AD1DF458DEB3}" type="presParOf" srcId="{9461FE4F-CDAA-4233-8272-61D9363C5AA1}" destId="{45564937-7A95-45E8-8004-87278616BED7}" srcOrd="3" destOrd="0" presId="urn:microsoft.com/office/officeart/2016/7/layout/LinearBlockProcessNumbered"/>
    <dgm:cxn modelId="{0641B4BD-BC88-4387-872F-112B3F0AEE60}" type="presParOf" srcId="{9461FE4F-CDAA-4233-8272-61D9363C5AA1}" destId="{50333071-7869-4F24-B342-78C00D880874}" srcOrd="4" destOrd="0" presId="urn:microsoft.com/office/officeart/2016/7/layout/LinearBlockProcessNumbered"/>
    <dgm:cxn modelId="{4A6A6686-2E3D-40FA-A986-F42E56551D1D}" type="presParOf" srcId="{50333071-7869-4F24-B342-78C00D880874}" destId="{3098F779-E89B-405F-98D9-6B480352B3CA}" srcOrd="0" destOrd="0" presId="urn:microsoft.com/office/officeart/2016/7/layout/LinearBlockProcessNumbered"/>
    <dgm:cxn modelId="{4AB27978-F86F-444C-9B9C-211B9268F474}" type="presParOf" srcId="{50333071-7869-4F24-B342-78C00D880874}" destId="{B698AD22-D36C-4695-AADF-5399AD322144}" srcOrd="1" destOrd="0" presId="urn:microsoft.com/office/officeart/2016/7/layout/LinearBlockProcessNumbered"/>
    <dgm:cxn modelId="{A7927F86-7704-49A4-A0CC-CF81B7896072}" type="presParOf" srcId="{50333071-7869-4F24-B342-78C00D880874}" destId="{BD6CC4E2-FE98-4C15-A307-312D170AF0F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21CC50-4A07-40F4-AE93-E57E01F613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1E2CF6-D294-407B-81EE-A23574BECAB6}">
      <dgm:prSet/>
      <dgm:spPr/>
      <dgm:t>
        <a:bodyPr/>
        <a:lstStyle/>
        <a:p>
          <a:r>
            <a:rPr lang="en-US"/>
            <a:t>PyTorch – for custom model and training loop</a:t>
          </a:r>
        </a:p>
      </dgm:t>
    </dgm:pt>
    <dgm:pt modelId="{2A3DC708-ABC8-46B8-999F-B5C3CCC643C1}" type="parTrans" cxnId="{01ED239F-7A74-462F-B5C3-18831F4177B4}">
      <dgm:prSet/>
      <dgm:spPr/>
      <dgm:t>
        <a:bodyPr/>
        <a:lstStyle/>
        <a:p>
          <a:endParaRPr lang="en-US"/>
        </a:p>
      </dgm:t>
    </dgm:pt>
    <dgm:pt modelId="{14513875-D925-4239-A818-E012218EF79F}" type="sibTrans" cxnId="{01ED239F-7A74-462F-B5C3-18831F4177B4}">
      <dgm:prSet/>
      <dgm:spPr/>
      <dgm:t>
        <a:bodyPr/>
        <a:lstStyle/>
        <a:p>
          <a:endParaRPr lang="en-US"/>
        </a:p>
      </dgm:t>
    </dgm:pt>
    <dgm:pt modelId="{1AD8C861-AC25-47D2-A841-9DA3097F8BA6}">
      <dgm:prSet/>
      <dgm:spPr/>
      <dgm:t>
        <a:bodyPr/>
        <a:lstStyle/>
        <a:p>
          <a:r>
            <a:rPr lang="en-US"/>
            <a:t>HuggingFace Transformers – tokenizer and GPT-2 embeddings</a:t>
          </a:r>
        </a:p>
      </dgm:t>
    </dgm:pt>
    <dgm:pt modelId="{6EB75925-37CC-4E53-97BA-7E492246C456}" type="parTrans" cxnId="{7E47DCAB-4716-4B29-85E0-77D3F6A37652}">
      <dgm:prSet/>
      <dgm:spPr/>
      <dgm:t>
        <a:bodyPr/>
        <a:lstStyle/>
        <a:p>
          <a:endParaRPr lang="en-US"/>
        </a:p>
      </dgm:t>
    </dgm:pt>
    <dgm:pt modelId="{BB829CE9-5507-4DEA-A73F-4B96FC956D59}" type="sibTrans" cxnId="{7E47DCAB-4716-4B29-85E0-77D3F6A37652}">
      <dgm:prSet/>
      <dgm:spPr/>
      <dgm:t>
        <a:bodyPr/>
        <a:lstStyle/>
        <a:p>
          <a:endParaRPr lang="en-US"/>
        </a:p>
      </dgm:t>
    </dgm:pt>
    <dgm:pt modelId="{41250616-8AA1-4213-A2AF-52AEC0332DC6}">
      <dgm:prSet/>
      <dgm:spPr/>
      <dgm:t>
        <a:bodyPr/>
        <a:lstStyle/>
        <a:p>
          <a:r>
            <a:rPr lang="en-US"/>
            <a:t>WikiText-2 – training corpus</a:t>
          </a:r>
        </a:p>
      </dgm:t>
    </dgm:pt>
    <dgm:pt modelId="{8D2707C4-6AFE-4DAA-9349-5D9D902A3AE9}" type="parTrans" cxnId="{2AB51FE5-817E-47C7-BB82-52C2AEED6024}">
      <dgm:prSet/>
      <dgm:spPr/>
      <dgm:t>
        <a:bodyPr/>
        <a:lstStyle/>
        <a:p>
          <a:endParaRPr lang="en-US"/>
        </a:p>
      </dgm:t>
    </dgm:pt>
    <dgm:pt modelId="{641EAD7E-3BC8-4073-B9C5-18DBAA30DFEB}" type="sibTrans" cxnId="{2AB51FE5-817E-47C7-BB82-52C2AEED6024}">
      <dgm:prSet/>
      <dgm:spPr/>
      <dgm:t>
        <a:bodyPr/>
        <a:lstStyle/>
        <a:p>
          <a:endParaRPr lang="en-US"/>
        </a:p>
      </dgm:t>
    </dgm:pt>
    <dgm:pt modelId="{DAAE92E1-ACC7-4A67-84D2-B4F11B44FA3E}">
      <dgm:prSet/>
      <dgm:spPr/>
      <dgm:t>
        <a:bodyPr/>
        <a:lstStyle/>
        <a:p>
          <a:r>
            <a:rPr lang="en-US"/>
            <a:t>Streamlit – for training and inference UI</a:t>
          </a:r>
        </a:p>
      </dgm:t>
    </dgm:pt>
    <dgm:pt modelId="{371AEE89-9DB8-4F4B-B428-B98426889D3B}" type="parTrans" cxnId="{2601DDB2-A7EC-48A8-93CB-F8AA2E8A578C}">
      <dgm:prSet/>
      <dgm:spPr/>
      <dgm:t>
        <a:bodyPr/>
        <a:lstStyle/>
        <a:p>
          <a:endParaRPr lang="en-US"/>
        </a:p>
      </dgm:t>
    </dgm:pt>
    <dgm:pt modelId="{5782A0C1-BEAA-4274-8544-D9DDDDB11810}" type="sibTrans" cxnId="{2601DDB2-A7EC-48A8-93CB-F8AA2E8A578C}">
      <dgm:prSet/>
      <dgm:spPr/>
      <dgm:t>
        <a:bodyPr/>
        <a:lstStyle/>
        <a:p>
          <a:endParaRPr lang="en-US"/>
        </a:p>
      </dgm:t>
    </dgm:pt>
    <dgm:pt modelId="{19B2F686-4F9B-4CDF-918C-47E629787EC7}">
      <dgm:prSet/>
      <dgm:spPr/>
      <dgm:t>
        <a:bodyPr/>
        <a:lstStyle/>
        <a:p>
          <a:r>
            <a:rPr lang="en-US"/>
            <a:t>AdamW optimizer with learning rate scheduling</a:t>
          </a:r>
        </a:p>
      </dgm:t>
    </dgm:pt>
    <dgm:pt modelId="{D0091FAD-B29D-431F-8941-B6CBA492F3FF}" type="parTrans" cxnId="{4094E006-100D-4744-A46E-289F4CE93543}">
      <dgm:prSet/>
      <dgm:spPr/>
      <dgm:t>
        <a:bodyPr/>
        <a:lstStyle/>
        <a:p>
          <a:endParaRPr lang="en-US"/>
        </a:p>
      </dgm:t>
    </dgm:pt>
    <dgm:pt modelId="{685F9607-C036-46C1-9FC9-47D98E3DA626}" type="sibTrans" cxnId="{4094E006-100D-4744-A46E-289F4CE93543}">
      <dgm:prSet/>
      <dgm:spPr/>
      <dgm:t>
        <a:bodyPr/>
        <a:lstStyle/>
        <a:p>
          <a:endParaRPr lang="en-US"/>
        </a:p>
      </dgm:t>
    </dgm:pt>
    <dgm:pt modelId="{CC0EFBF7-5266-4547-8BA0-2AAB4688A57B}" type="pres">
      <dgm:prSet presAssocID="{CE21CC50-4A07-40F4-AE93-E57E01F613C8}" presName="root" presStyleCnt="0">
        <dgm:presLayoutVars>
          <dgm:dir/>
          <dgm:resizeHandles val="exact"/>
        </dgm:presLayoutVars>
      </dgm:prSet>
      <dgm:spPr/>
    </dgm:pt>
    <dgm:pt modelId="{C6216F5B-4A11-4961-BEBF-74A9365FCE67}" type="pres">
      <dgm:prSet presAssocID="{561E2CF6-D294-407B-81EE-A23574BECAB6}" presName="compNode" presStyleCnt="0"/>
      <dgm:spPr/>
    </dgm:pt>
    <dgm:pt modelId="{06F4BD2F-A7BA-4639-8357-82EC468C9527}" type="pres">
      <dgm:prSet presAssocID="{561E2CF6-D294-407B-81EE-A23574BECAB6}" presName="bgRect" presStyleLbl="bgShp" presStyleIdx="0" presStyleCnt="5"/>
      <dgm:spPr/>
    </dgm:pt>
    <dgm:pt modelId="{7222886F-6E1A-4B3E-8D14-083A0BA30E7F}" type="pres">
      <dgm:prSet presAssocID="{561E2CF6-D294-407B-81EE-A23574BECAB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DD613EB-08AB-4713-B90B-086F90198BBF}" type="pres">
      <dgm:prSet presAssocID="{561E2CF6-D294-407B-81EE-A23574BECAB6}" presName="spaceRect" presStyleCnt="0"/>
      <dgm:spPr/>
    </dgm:pt>
    <dgm:pt modelId="{0AEB1907-C3D3-4540-A7EA-8515FB31D3D7}" type="pres">
      <dgm:prSet presAssocID="{561E2CF6-D294-407B-81EE-A23574BECAB6}" presName="parTx" presStyleLbl="revTx" presStyleIdx="0" presStyleCnt="5">
        <dgm:presLayoutVars>
          <dgm:chMax val="0"/>
          <dgm:chPref val="0"/>
        </dgm:presLayoutVars>
      </dgm:prSet>
      <dgm:spPr/>
    </dgm:pt>
    <dgm:pt modelId="{9CDE1C2F-7824-4665-8CC4-6D22FDB4C5AF}" type="pres">
      <dgm:prSet presAssocID="{14513875-D925-4239-A818-E012218EF79F}" presName="sibTrans" presStyleCnt="0"/>
      <dgm:spPr/>
    </dgm:pt>
    <dgm:pt modelId="{06B8D360-265E-432B-823F-2FE5C7FEEE4E}" type="pres">
      <dgm:prSet presAssocID="{1AD8C861-AC25-47D2-A841-9DA3097F8BA6}" presName="compNode" presStyleCnt="0"/>
      <dgm:spPr/>
    </dgm:pt>
    <dgm:pt modelId="{56440F66-0242-4A93-AD80-7F91C7B8C851}" type="pres">
      <dgm:prSet presAssocID="{1AD8C861-AC25-47D2-A841-9DA3097F8BA6}" presName="bgRect" presStyleLbl="bgShp" presStyleIdx="1" presStyleCnt="5"/>
      <dgm:spPr/>
    </dgm:pt>
    <dgm:pt modelId="{6E5EE6A6-BCD1-4B8E-A825-4E33B48C99C0}" type="pres">
      <dgm:prSet presAssocID="{1AD8C861-AC25-47D2-A841-9DA3097F8BA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42530DFB-BC90-4152-B700-52A63161CA16}" type="pres">
      <dgm:prSet presAssocID="{1AD8C861-AC25-47D2-A841-9DA3097F8BA6}" presName="spaceRect" presStyleCnt="0"/>
      <dgm:spPr/>
    </dgm:pt>
    <dgm:pt modelId="{5BA409FB-2556-4653-AE9C-F41F874A0686}" type="pres">
      <dgm:prSet presAssocID="{1AD8C861-AC25-47D2-A841-9DA3097F8BA6}" presName="parTx" presStyleLbl="revTx" presStyleIdx="1" presStyleCnt="5">
        <dgm:presLayoutVars>
          <dgm:chMax val="0"/>
          <dgm:chPref val="0"/>
        </dgm:presLayoutVars>
      </dgm:prSet>
      <dgm:spPr/>
    </dgm:pt>
    <dgm:pt modelId="{D6B02785-663B-4F26-8BC1-CC2831AC59F8}" type="pres">
      <dgm:prSet presAssocID="{BB829CE9-5507-4DEA-A73F-4B96FC956D59}" presName="sibTrans" presStyleCnt="0"/>
      <dgm:spPr/>
    </dgm:pt>
    <dgm:pt modelId="{16752C05-9C70-47BE-965B-3CA171518C80}" type="pres">
      <dgm:prSet presAssocID="{41250616-8AA1-4213-A2AF-52AEC0332DC6}" presName="compNode" presStyleCnt="0"/>
      <dgm:spPr/>
    </dgm:pt>
    <dgm:pt modelId="{7A6A38D0-F5E1-4EC1-AECE-6358277FFC16}" type="pres">
      <dgm:prSet presAssocID="{41250616-8AA1-4213-A2AF-52AEC0332DC6}" presName="bgRect" presStyleLbl="bgShp" presStyleIdx="2" presStyleCnt="5"/>
      <dgm:spPr/>
    </dgm:pt>
    <dgm:pt modelId="{8A1E6E8E-25E7-46E8-8C12-F00DC6EBC6D0}" type="pres">
      <dgm:prSet presAssocID="{41250616-8AA1-4213-A2AF-52AEC0332DC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A1AD509-2AF6-4FE1-A991-1C993CA16191}" type="pres">
      <dgm:prSet presAssocID="{41250616-8AA1-4213-A2AF-52AEC0332DC6}" presName="spaceRect" presStyleCnt="0"/>
      <dgm:spPr/>
    </dgm:pt>
    <dgm:pt modelId="{03D674A4-3743-4915-8C54-BD2E410E83FD}" type="pres">
      <dgm:prSet presAssocID="{41250616-8AA1-4213-A2AF-52AEC0332DC6}" presName="parTx" presStyleLbl="revTx" presStyleIdx="2" presStyleCnt="5">
        <dgm:presLayoutVars>
          <dgm:chMax val="0"/>
          <dgm:chPref val="0"/>
        </dgm:presLayoutVars>
      </dgm:prSet>
      <dgm:spPr/>
    </dgm:pt>
    <dgm:pt modelId="{3185BC5E-0B0A-419C-BFC9-23ABFD6097EB}" type="pres">
      <dgm:prSet presAssocID="{641EAD7E-3BC8-4073-B9C5-18DBAA30DFEB}" presName="sibTrans" presStyleCnt="0"/>
      <dgm:spPr/>
    </dgm:pt>
    <dgm:pt modelId="{25277BC0-AE87-4DEA-9EE9-345FD662138F}" type="pres">
      <dgm:prSet presAssocID="{DAAE92E1-ACC7-4A67-84D2-B4F11B44FA3E}" presName="compNode" presStyleCnt="0"/>
      <dgm:spPr/>
    </dgm:pt>
    <dgm:pt modelId="{962C2C2B-5843-42D1-A0DD-2288D2CE4E99}" type="pres">
      <dgm:prSet presAssocID="{DAAE92E1-ACC7-4A67-84D2-B4F11B44FA3E}" presName="bgRect" presStyleLbl="bgShp" presStyleIdx="3" presStyleCnt="5"/>
      <dgm:spPr/>
    </dgm:pt>
    <dgm:pt modelId="{A70A2A5E-28F8-46AB-ABCD-765F7B397F96}" type="pres">
      <dgm:prSet presAssocID="{DAAE92E1-ACC7-4A67-84D2-B4F11B44FA3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4247085-FC0F-40A1-857D-76775D64D15A}" type="pres">
      <dgm:prSet presAssocID="{DAAE92E1-ACC7-4A67-84D2-B4F11B44FA3E}" presName="spaceRect" presStyleCnt="0"/>
      <dgm:spPr/>
    </dgm:pt>
    <dgm:pt modelId="{1B0DEB64-0C0F-41BC-AC33-14608B6AD19F}" type="pres">
      <dgm:prSet presAssocID="{DAAE92E1-ACC7-4A67-84D2-B4F11B44FA3E}" presName="parTx" presStyleLbl="revTx" presStyleIdx="3" presStyleCnt="5">
        <dgm:presLayoutVars>
          <dgm:chMax val="0"/>
          <dgm:chPref val="0"/>
        </dgm:presLayoutVars>
      </dgm:prSet>
      <dgm:spPr/>
    </dgm:pt>
    <dgm:pt modelId="{A90CC01C-AE3D-4550-AA54-88406999C39A}" type="pres">
      <dgm:prSet presAssocID="{5782A0C1-BEAA-4274-8544-D9DDDDB11810}" presName="sibTrans" presStyleCnt="0"/>
      <dgm:spPr/>
    </dgm:pt>
    <dgm:pt modelId="{15A4A8FA-3641-48E5-AC20-F0FE2FBCC8CB}" type="pres">
      <dgm:prSet presAssocID="{19B2F686-4F9B-4CDF-918C-47E629787EC7}" presName="compNode" presStyleCnt="0"/>
      <dgm:spPr/>
    </dgm:pt>
    <dgm:pt modelId="{38488F7E-885E-4522-9299-DAA82983A5CF}" type="pres">
      <dgm:prSet presAssocID="{19B2F686-4F9B-4CDF-918C-47E629787EC7}" presName="bgRect" presStyleLbl="bgShp" presStyleIdx="4" presStyleCnt="5"/>
      <dgm:spPr/>
    </dgm:pt>
    <dgm:pt modelId="{5B6AC9C6-2F4C-4580-B918-931C56E4C2BA}" type="pres">
      <dgm:prSet presAssocID="{19B2F686-4F9B-4CDF-918C-47E629787EC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D55195C-5A2A-43F8-BE3A-0A2830B91EDD}" type="pres">
      <dgm:prSet presAssocID="{19B2F686-4F9B-4CDF-918C-47E629787EC7}" presName="spaceRect" presStyleCnt="0"/>
      <dgm:spPr/>
    </dgm:pt>
    <dgm:pt modelId="{407A680A-D6EE-43EB-8BDF-948B21736E2B}" type="pres">
      <dgm:prSet presAssocID="{19B2F686-4F9B-4CDF-918C-47E629787EC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094E006-100D-4744-A46E-289F4CE93543}" srcId="{CE21CC50-4A07-40F4-AE93-E57E01F613C8}" destId="{19B2F686-4F9B-4CDF-918C-47E629787EC7}" srcOrd="4" destOrd="0" parTransId="{D0091FAD-B29D-431F-8941-B6CBA492F3FF}" sibTransId="{685F9607-C036-46C1-9FC9-47D98E3DA626}"/>
    <dgm:cxn modelId="{56C3941D-9032-49E5-860A-343B3C7E6D10}" type="presOf" srcId="{561E2CF6-D294-407B-81EE-A23574BECAB6}" destId="{0AEB1907-C3D3-4540-A7EA-8515FB31D3D7}" srcOrd="0" destOrd="0" presId="urn:microsoft.com/office/officeart/2018/2/layout/IconVerticalSolidList"/>
    <dgm:cxn modelId="{86BB8470-2073-4EB7-A024-CE4C06C0BBC3}" type="presOf" srcId="{41250616-8AA1-4213-A2AF-52AEC0332DC6}" destId="{03D674A4-3743-4915-8C54-BD2E410E83FD}" srcOrd="0" destOrd="0" presId="urn:microsoft.com/office/officeart/2018/2/layout/IconVerticalSolidList"/>
    <dgm:cxn modelId="{0BA0C370-4225-4589-B4E1-FD934E563989}" type="presOf" srcId="{CE21CC50-4A07-40F4-AE93-E57E01F613C8}" destId="{CC0EFBF7-5266-4547-8BA0-2AAB4688A57B}" srcOrd="0" destOrd="0" presId="urn:microsoft.com/office/officeart/2018/2/layout/IconVerticalSolidList"/>
    <dgm:cxn modelId="{576D7154-F255-45F9-9EBA-23605C6300A4}" type="presOf" srcId="{1AD8C861-AC25-47D2-A841-9DA3097F8BA6}" destId="{5BA409FB-2556-4653-AE9C-F41F874A0686}" srcOrd="0" destOrd="0" presId="urn:microsoft.com/office/officeart/2018/2/layout/IconVerticalSolidList"/>
    <dgm:cxn modelId="{01ED239F-7A74-462F-B5C3-18831F4177B4}" srcId="{CE21CC50-4A07-40F4-AE93-E57E01F613C8}" destId="{561E2CF6-D294-407B-81EE-A23574BECAB6}" srcOrd="0" destOrd="0" parTransId="{2A3DC708-ABC8-46B8-999F-B5C3CCC643C1}" sibTransId="{14513875-D925-4239-A818-E012218EF79F}"/>
    <dgm:cxn modelId="{7E47DCAB-4716-4B29-85E0-77D3F6A37652}" srcId="{CE21CC50-4A07-40F4-AE93-E57E01F613C8}" destId="{1AD8C861-AC25-47D2-A841-9DA3097F8BA6}" srcOrd="1" destOrd="0" parTransId="{6EB75925-37CC-4E53-97BA-7E492246C456}" sibTransId="{BB829CE9-5507-4DEA-A73F-4B96FC956D59}"/>
    <dgm:cxn modelId="{2601DDB2-A7EC-48A8-93CB-F8AA2E8A578C}" srcId="{CE21CC50-4A07-40F4-AE93-E57E01F613C8}" destId="{DAAE92E1-ACC7-4A67-84D2-B4F11B44FA3E}" srcOrd="3" destOrd="0" parTransId="{371AEE89-9DB8-4F4B-B428-B98426889D3B}" sibTransId="{5782A0C1-BEAA-4274-8544-D9DDDDB11810}"/>
    <dgm:cxn modelId="{9B9D45B6-AC61-4979-AF16-882FA296D190}" type="presOf" srcId="{DAAE92E1-ACC7-4A67-84D2-B4F11B44FA3E}" destId="{1B0DEB64-0C0F-41BC-AC33-14608B6AD19F}" srcOrd="0" destOrd="0" presId="urn:microsoft.com/office/officeart/2018/2/layout/IconVerticalSolidList"/>
    <dgm:cxn modelId="{2AB51FE5-817E-47C7-BB82-52C2AEED6024}" srcId="{CE21CC50-4A07-40F4-AE93-E57E01F613C8}" destId="{41250616-8AA1-4213-A2AF-52AEC0332DC6}" srcOrd="2" destOrd="0" parTransId="{8D2707C4-6AFE-4DAA-9349-5D9D902A3AE9}" sibTransId="{641EAD7E-3BC8-4073-B9C5-18DBAA30DFEB}"/>
    <dgm:cxn modelId="{8A8CCDEF-B4F8-4221-809C-98C3C7220393}" type="presOf" srcId="{19B2F686-4F9B-4CDF-918C-47E629787EC7}" destId="{407A680A-D6EE-43EB-8BDF-948B21736E2B}" srcOrd="0" destOrd="0" presId="urn:microsoft.com/office/officeart/2018/2/layout/IconVerticalSolidList"/>
    <dgm:cxn modelId="{213782A8-E523-4649-848A-FE97D660600C}" type="presParOf" srcId="{CC0EFBF7-5266-4547-8BA0-2AAB4688A57B}" destId="{C6216F5B-4A11-4961-BEBF-74A9365FCE67}" srcOrd="0" destOrd="0" presId="urn:microsoft.com/office/officeart/2018/2/layout/IconVerticalSolidList"/>
    <dgm:cxn modelId="{65F83135-9125-4484-8B22-FEC1DA49E2B7}" type="presParOf" srcId="{C6216F5B-4A11-4961-BEBF-74A9365FCE67}" destId="{06F4BD2F-A7BA-4639-8357-82EC468C9527}" srcOrd="0" destOrd="0" presId="urn:microsoft.com/office/officeart/2018/2/layout/IconVerticalSolidList"/>
    <dgm:cxn modelId="{610E7137-13F5-4778-8A19-8EF1F5C3CE12}" type="presParOf" srcId="{C6216F5B-4A11-4961-BEBF-74A9365FCE67}" destId="{7222886F-6E1A-4B3E-8D14-083A0BA30E7F}" srcOrd="1" destOrd="0" presId="urn:microsoft.com/office/officeart/2018/2/layout/IconVerticalSolidList"/>
    <dgm:cxn modelId="{0C83D97B-9AE9-47F1-B86B-7946560929BD}" type="presParOf" srcId="{C6216F5B-4A11-4961-BEBF-74A9365FCE67}" destId="{3DD613EB-08AB-4713-B90B-086F90198BBF}" srcOrd="2" destOrd="0" presId="urn:microsoft.com/office/officeart/2018/2/layout/IconVerticalSolidList"/>
    <dgm:cxn modelId="{D7A95BA4-804D-44E8-BDAA-00AE8AD15C83}" type="presParOf" srcId="{C6216F5B-4A11-4961-BEBF-74A9365FCE67}" destId="{0AEB1907-C3D3-4540-A7EA-8515FB31D3D7}" srcOrd="3" destOrd="0" presId="urn:microsoft.com/office/officeart/2018/2/layout/IconVerticalSolidList"/>
    <dgm:cxn modelId="{69AB6C70-EFE5-4BAF-A824-A0E55B93D59A}" type="presParOf" srcId="{CC0EFBF7-5266-4547-8BA0-2AAB4688A57B}" destId="{9CDE1C2F-7824-4665-8CC4-6D22FDB4C5AF}" srcOrd="1" destOrd="0" presId="urn:microsoft.com/office/officeart/2018/2/layout/IconVerticalSolidList"/>
    <dgm:cxn modelId="{EC051314-182C-4868-91CC-20173C38E515}" type="presParOf" srcId="{CC0EFBF7-5266-4547-8BA0-2AAB4688A57B}" destId="{06B8D360-265E-432B-823F-2FE5C7FEEE4E}" srcOrd="2" destOrd="0" presId="urn:microsoft.com/office/officeart/2018/2/layout/IconVerticalSolidList"/>
    <dgm:cxn modelId="{DB24D304-018A-4B7F-B589-34AAD3AFB8CA}" type="presParOf" srcId="{06B8D360-265E-432B-823F-2FE5C7FEEE4E}" destId="{56440F66-0242-4A93-AD80-7F91C7B8C851}" srcOrd="0" destOrd="0" presId="urn:microsoft.com/office/officeart/2018/2/layout/IconVerticalSolidList"/>
    <dgm:cxn modelId="{34DDB6A1-51C4-45B2-A53C-4C23640CF83B}" type="presParOf" srcId="{06B8D360-265E-432B-823F-2FE5C7FEEE4E}" destId="{6E5EE6A6-BCD1-4B8E-A825-4E33B48C99C0}" srcOrd="1" destOrd="0" presId="urn:microsoft.com/office/officeart/2018/2/layout/IconVerticalSolidList"/>
    <dgm:cxn modelId="{1224CC52-9741-4C46-A301-323914D934F7}" type="presParOf" srcId="{06B8D360-265E-432B-823F-2FE5C7FEEE4E}" destId="{42530DFB-BC90-4152-B700-52A63161CA16}" srcOrd="2" destOrd="0" presId="urn:microsoft.com/office/officeart/2018/2/layout/IconVerticalSolidList"/>
    <dgm:cxn modelId="{66F8C568-549C-4513-B7C5-159970111BBA}" type="presParOf" srcId="{06B8D360-265E-432B-823F-2FE5C7FEEE4E}" destId="{5BA409FB-2556-4653-AE9C-F41F874A0686}" srcOrd="3" destOrd="0" presId="urn:microsoft.com/office/officeart/2018/2/layout/IconVerticalSolidList"/>
    <dgm:cxn modelId="{04DEBC8E-1CB6-424C-AF7E-D468D84A3EAF}" type="presParOf" srcId="{CC0EFBF7-5266-4547-8BA0-2AAB4688A57B}" destId="{D6B02785-663B-4F26-8BC1-CC2831AC59F8}" srcOrd="3" destOrd="0" presId="urn:microsoft.com/office/officeart/2018/2/layout/IconVerticalSolidList"/>
    <dgm:cxn modelId="{0049546B-10B6-483F-81E9-893C4152A2A7}" type="presParOf" srcId="{CC0EFBF7-5266-4547-8BA0-2AAB4688A57B}" destId="{16752C05-9C70-47BE-965B-3CA171518C80}" srcOrd="4" destOrd="0" presId="urn:microsoft.com/office/officeart/2018/2/layout/IconVerticalSolidList"/>
    <dgm:cxn modelId="{36EBDDB4-0FAA-4F55-8B6D-E7E12EAD9EEF}" type="presParOf" srcId="{16752C05-9C70-47BE-965B-3CA171518C80}" destId="{7A6A38D0-F5E1-4EC1-AECE-6358277FFC16}" srcOrd="0" destOrd="0" presId="urn:microsoft.com/office/officeart/2018/2/layout/IconVerticalSolidList"/>
    <dgm:cxn modelId="{482FC006-C8F0-4912-AB6F-BD2AE6D05984}" type="presParOf" srcId="{16752C05-9C70-47BE-965B-3CA171518C80}" destId="{8A1E6E8E-25E7-46E8-8C12-F00DC6EBC6D0}" srcOrd="1" destOrd="0" presId="urn:microsoft.com/office/officeart/2018/2/layout/IconVerticalSolidList"/>
    <dgm:cxn modelId="{AC7E1E03-3E4F-4BA1-9AE7-C6F78A010D66}" type="presParOf" srcId="{16752C05-9C70-47BE-965B-3CA171518C80}" destId="{4A1AD509-2AF6-4FE1-A991-1C993CA16191}" srcOrd="2" destOrd="0" presId="urn:microsoft.com/office/officeart/2018/2/layout/IconVerticalSolidList"/>
    <dgm:cxn modelId="{F6548EDC-A5FE-4B23-97A5-BB7BA9641BB3}" type="presParOf" srcId="{16752C05-9C70-47BE-965B-3CA171518C80}" destId="{03D674A4-3743-4915-8C54-BD2E410E83FD}" srcOrd="3" destOrd="0" presId="urn:microsoft.com/office/officeart/2018/2/layout/IconVerticalSolidList"/>
    <dgm:cxn modelId="{D2EC194C-BE6D-4EF7-95AA-D8130DEB0E9F}" type="presParOf" srcId="{CC0EFBF7-5266-4547-8BA0-2AAB4688A57B}" destId="{3185BC5E-0B0A-419C-BFC9-23ABFD6097EB}" srcOrd="5" destOrd="0" presId="urn:microsoft.com/office/officeart/2018/2/layout/IconVerticalSolidList"/>
    <dgm:cxn modelId="{55D56C95-F04A-4F78-B562-07A47B218292}" type="presParOf" srcId="{CC0EFBF7-5266-4547-8BA0-2AAB4688A57B}" destId="{25277BC0-AE87-4DEA-9EE9-345FD662138F}" srcOrd="6" destOrd="0" presId="urn:microsoft.com/office/officeart/2018/2/layout/IconVerticalSolidList"/>
    <dgm:cxn modelId="{B8CDA243-8E21-4EFF-8B04-C323F9989777}" type="presParOf" srcId="{25277BC0-AE87-4DEA-9EE9-345FD662138F}" destId="{962C2C2B-5843-42D1-A0DD-2288D2CE4E99}" srcOrd="0" destOrd="0" presId="urn:microsoft.com/office/officeart/2018/2/layout/IconVerticalSolidList"/>
    <dgm:cxn modelId="{DDDADB16-F62B-4A0E-8BF4-662094788EE2}" type="presParOf" srcId="{25277BC0-AE87-4DEA-9EE9-345FD662138F}" destId="{A70A2A5E-28F8-46AB-ABCD-765F7B397F96}" srcOrd="1" destOrd="0" presId="urn:microsoft.com/office/officeart/2018/2/layout/IconVerticalSolidList"/>
    <dgm:cxn modelId="{EEF58615-397C-4E0D-8854-3A4ED0166D1C}" type="presParOf" srcId="{25277BC0-AE87-4DEA-9EE9-345FD662138F}" destId="{F4247085-FC0F-40A1-857D-76775D64D15A}" srcOrd="2" destOrd="0" presId="urn:microsoft.com/office/officeart/2018/2/layout/IconVerticalSolidList"/>
    <dgm:cxn modelId="{7828F38D-BA31-42F6-8969-000A1F552480}" type="presParOf" srcId="{25277BC0-AE87-4DEA-9EE9-345FD662138F}" destId="{1B0DEB64-0C0F-41BC-AC33-14608B6AD19F}" srcOrd="3" destOrd="0" presId="urn:microsoft.com/office/officeart/2018/2/layout/IconVerticalSolidList"/>
    <dgm:cxn modelId="{B02803DC-41B0-4C6B-9E47-5B65E6796FD7}" type="presParOf" srcId="{CC0EFBF7-5266-4547-8BA0-2AAB4688A57B}" destId="{A90CC01C-AE3D-4550-AA54-88406999C39A}" srcOrd="7" destOrd="0" presId="urn:microsoft.com/office/officeart/2018/2/layout/IconVerticalSolidList"/>
    <dgm:cxn modelId="{243EEE97-A231-467A-97EA-74888A50918C}" type="presParOf" srcId="{CC0EFBF7-5266-4547-8BA0-2AAB4688A57B}" destId="{15A4A8FA-3641-48E5-AC20-F0FE2FBCC8CB}" srcOrd="8" destOrd="0" presId="urn:microsoft.com/office/officeart/2018/2/layout/IconVerticalSolidList"/>
    <dgm:cxn modelId="{9D85FB58-0078-4547-B91B-9BD7BD2732FE}" type="presParOf" srcId="{15A4A8FA-3641-48E5-AC20-F0FE2FBCC8CB}" destId="{38488F7E-885E-4522-9299-DAA82983A5CF}" srcOrd="0" destOrd="0" presId="urn:microsoft.com/office/officeart/2018/2/layout/IconVerticalSolidList"/>
    <dgm:cxn modelId="{A6D339B9-E7A0-4FB1-8D8A-06224ECD57FE}" type="presParOf" srcId="{15A4A8FA-3641-48E5-AC20-F0FE2FBCC8CB}" destId="{5B6AC9C6-2F4C-4580-B918-931C56E4C2BA}" srcOrd="1" destOrd="0" presId="urn:microsoft.com/office/officeart/2018/2/layout/IconVerticalSolidList"/>
    <dgm:cxn modelId="{E4E33238-D566-442A-B63E-CA652FEE0C32}" type="presParOf" srcId="{15A4A8FA-3641-48E5-AC20-F0FE2FBCC8CB}" destId="{2D55195C-5A2A-43F8-BE3A-0A2830B91EDD}" srcOrd="2" destOrd="0" presId="urn:microsoft.com/office/officeart/2018/2/layout/IconVerticalSolidList"/>
    <dgm:cxn modelId="{9B07B468-C102-4595-A661-55A30D5EF05F}" type="presParOf" srcId="{15A4A8FA-3641-48E5-AC20-F0FE2FBCC8CB}" destId="{407A680A-D6EE-43EB-8BDF-948B21736E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96FD8D-745C-42F3-8C8A-7818AF5B71A1}" type="doc">
      <dgm:prSet loTypeId="urn:microsoft.com/office/officeart/2005/8/layout/hProcess9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A71185-0EAD-4020-BD10-70E59ECB2464}">
      <dgm:prSet/>
      <dgm:spPr/>
      <dgm:t>
        <a:bodyPr/>
        <a:lstStyle/>
        <a:p>
          <a:r>
            <a:rPr lang="en-US" dirty="0"/>
            <a:t>1. Tokenize input using GPT2TokenizerFast.</a:t>
          </a:r>
        </a:p>
      </dgm:t>
    </dgm:pt>
    <dgm:pt modelId="{C03E6450-AC05-4055-ACD2-B1823E36A235}" type="parTrans" cxnId="{273E6DA2-80ED-49C1-9A1A-D92B882A0935}">
      <dgm:prSet/>
      <dgm:spPr/>
      <dgm:t>
        <a:bodyPr/>
        <a:lstStyle/>
        <a:p>
          <a:endParaRPr lang="en-US"/>
        </a:p>
      </dgm:t>
    </dgm:pt>
    <dgm:pt modelId="{0F880395-CCEE-4A23-BD83-6606A30FA3EB}" type="sibTrans" cxnId="{273E6DA2-80ED-49C1-9A1A-D92B882A0935}">
      <dgm:prSet phldrT="1" phldr="0"/>
      <dgm:spPr/>
    </dgm:pt>
    <dgm:pt modelId="{035E6ED7-7A85-4C0C-BAD7-28AA7E430BB0}">
      <dgm:prSet/>
      <dgm:spPr/>
      <dgm:t>
        <a:bodyPr/>
        <a:lstStyle/>
        <a:p>
          <a:r>
            <a:rPr lang="en-US" dirty="0"/>
            <a:t>2. Load GPT-2 token and position embeddings into custom transformer.</a:t>
          </a:r>
        </a:p>
      </dgm:t>
    </dgm:pt>
    <dgm:pt modelId="{7E7AAA16-E398-48A3-A99E-0E878D036BA6}" type="parTrans" cxnId="{99954DD3-74DC-4A56-BD6F-5DCCB57047E5}">
      <dgm:prSet/>
      <dgm:spPr/>
      <dgm:t>
        <a:bodyPr/>
        <a:lstStyle/>
        <a:p>
          <a:endParaRPr lang="en-US"/>
        </a:p>
      </dgm:t>
    </dgm:pt>
    <dgm:pt modelId="{A3F30627-8D4D-4B5E-8748-C4ABC6E5E753}" type="sibTrans" cxnId="{99954DD3-74DC-4A56-BD6F-5DCCB57047E5}">
      <dgm:prSet phldrT="2" phldr="0"/>
      <dgm:spPr/>
    </dgm:pt>
    <dgm:pt modelId="{8C93E86E-C7E0-497F-B8EA-99E79DE56349}">
      <dgm:prSet/>
      <dgm:spPr/>
      <dgm:t>
        <a:bodyPr/>
        <a:lstStyle/>
        <a:p>
          <a:r>
            <a:rPr lang="en-US"/>
            <a:t>3. Freeze embeddings for first few epochs, then fine-tune.</a:t>
          </a:r>
        </a:p>
      </dgm:t>
    </dgm:pt>
    <dgm:pt modelId="{5A8363AE-9D8A-4909-A4A5-67E5B60D10F4}" type="parTrans" cxnId="{8BAE6F94-487F-4F96-ADFD-4A149A9E968A}">
      <dgm:prSet/>
      <dgm:spPr/>
      <dgm:t>
        <a:bodyPr/>
        <a:lstStyle/>
        <a:p>
          <a:endParaRPr lang="en-US"/>
        </a:p>
      </dgm:t>
    </dgm:pt>
    <dgm:pt modelId="{7127FCF5-FA77-4EC4-9BBE-31DB819CA0E5}" type="sibTrans" cxnId="{8BAE6F94-487F-4F96-ADFD-4A149A9E968A}">
      <dgm:prSet phldrT="3" phldr="0"/>
      <dgm:spPr/>
    </dgm:pt>
    <dgm:pt modelId="{FA08E9F3-8712-47C5-9F4A-3594B0A603EA}">
      <dgm:prSet/>
      <dgm:spPr/>
      <dgm:t>
        <a:bodyPr/>
        <a:lstStyle/>
        <a:p>
          <a:r>
            <a:rPr lang="en-US"/>
            <a:t>4. Use self-attention + FFN blocks for processing token sequences.</a:t>
          </a:r>
        </a:p>
      </dgm:t>
    </dgm:pt>
    <dgm:pt modelId="{0FB9D63A-B67B-4D6D-AB73-006A52FC9B64}" type="parTrans" cxnId="{F11276A4-10F8-45F1-8863-6511D5AF600F}">
      <dgm:prSet/>
      <dgm:spPr/>
      <dgm:t>
        <a:bodyPr/>
        <a:lstStyle/>
        <a:p>
          <a:endParaRPr lang="en-US"/>
        </a:p>
      </dgm:t>
    </dgm:pt>
    <dgm:pt modelId="{B8835399-3763-460F-B7F5-DA5631D47330}" type="sibTrans" cxnId="{F11276A4-10F8-45F1-8863-6511D5AF600F}">
      <dgm:prSet phldrT="4" phldr="0"/>
      <dgm:spPr/>
    </dgm:pt>
    <dgm:pt modelId="{25B15DB3-FE69-4C48-967F-4DC6D13F939A}">
      <dgm:prSet/>
      <dgm:spPr/>
      <dgm:t>
        <a:bodyPr/>
        <a:lstStyle/>
        <a:p>
          <a:r>
            <a:rPr lang="en-US"/>
            <a:t>5. Generate predictions using causal masking + logits sampling.</a:t>
          </a:r>
        </a:p>
      </dgm:t>
    </dgm:pt>
    <dgm:pt modelId="{DB99EA53-852E-410C-9BCA-6246B15F692A}" type="parTrans" cxnId="{75054E1A-54CD-4C65-82CD-F5F441F23C61}">
      <dgm:prSet/>
      <dgm:spPr/>
      <dgm:t>
        <a:bodyPr/>
        <a:lstStyle/>
        <a:p>
          <a:endParaRPr lang="en-US"/>
        </a:p>
      </dgm:t>
    </dgm:pt>
    <dgm:pt modelId="{2423AE6D-DAA4-40E8-99A3-AB99A1CC51CA}" type="sibTrans" cxnId="{75054E1A-54CD-4C65-82CD-F5F441F23C61}">
      <dgm:prSet phldrT="5" phldr="0"/>
      <dgm:spPr/>
    </dgm:pt>
    <dgm:pt modelId="{C925E9F5-91B9-4204-9973-34982FCDF5B3}" type="pres">
      <dgm:prSet presAssocID="{B296FD8D-745C-42F3-8C8A-7818AF5B71A1}" presName="CompostProcess" presStyleCnt="0">
        <dgm:presLayoutVars>
          <dgm:dir/>
          <dgm:resizeHandles val="exact"/>
        </dgm:presLayoutVars>
      </dgm:prSet>
      <dgm:spPr/>
    </dgm:pt>
    <dgm:pt modelId="{A33206E2-09EF-485E-8AC3-E2D776505C60}" type="pres">
      <dgm:prSet presAssocID="{B296FD8D-745C-42F3-8C8A-7818AF5B71A1}" presName="arrow" presStyleLbl="bgShp" presStyleIdx="0" presStyleCnt="1"/>
      <dgm:spPr/>
    </dgm:pt>
    <dgm:pt modelId="{20FC08FE-4BB5-4429-A7D6-01A816CCDCEF}" type="pres">
      <dgm:prSet presAssocID="{B296FD8D-745C-42F3-8C8A-7818AF5B71A1}" presName="linearProcess" presStyleCnt="0"/>
      <dgm:spPr/>
    </dgm:pt>
    <dgm:pt modelId="{AA187FAB-04ED-458C-9AAE-BAFFB52EDD3B}" type="pres">
      <dgm:prSet presAssocID="{20A71185-0EAD-4020-BD10-70E59ECB2464}" presName="textNode" presStyleLbl="node1" presStyleIdx="0" presStyleCnt="5">
        <dgm:presLayoutVars>
          <dgm:bulletEnabled val="1"/>
        </dgm:presLayoutVars>
      </dgm:prSet>
      <dgm:spPr/>
    </dgm:pt>
    <dgm:pt modelId="{CFE88F5D-6CE9-4740-85C7-52F4EF976934}" type="pres">
      <dgm:prSet presAssocID="{0F880395-CCEE-4A23-BD83-6606A30FA3EB}" presName="sibTrans" presStyleCnt="0"/>
      <dgm:spPr/>
    </dgm:pt>
    <dgm:pt modelId="{C968426F-7028-46DC-9052-E39B8EA5933A}" type="pres">
      <dgm:prSet presAssocID="{035E6ED7-7A85-4C0C-BAD7-28AA7E430BB0}" presName="textNode" presStyleLbl="node1" presStyleIdx="1" presStyleCnt="5">
        <dgm:presLayoutVars>
          <dgm:bulletEnabled val="1"/>
        </dgm:presLayoutVars>
      </dgm:prSet>
      <dgm:spPr/>
    </dgm:pt>
    <dgm:pt modelId="{295C5F7A-E2AF-4FDF-A168-DABCBCEE8E4E}" type="pres">
      <dgm:prSet presAssocID="{A3F30627-8D4D-4B5E-8748-C4ABC6E5E753}" presName="sibTrans" presStyleCnt="0"/>
      <dgm:spPr/>
    </dgm:pt>
    <dgm:pt modelId="{01CECDBF-83B4-40AC-9B06-F9ADACDC761D}" type="pres">
      <dgm:prSet presAssocID="{8C93E86E-C7E0-497F-B8EA-99E79DE56349}" presName="textNode" presStyleLbl="node1" presStyleIdx="2" presStyleCnt="5">
        <dgm:presLayoutVars>
          <dgm:bulletEnabled val="1"/>
        </dgm:presLayoutVars>
      </dgm:prSet>
      <dgm:spPr/>
    </dgm:pt>
    <dgm:pt modelId="{C88BFCFE-51EC-4BEB-BDF2-2BE1E5F16907}" type="pres">
      <dgm:prSet presAssocID="{7127FCF5-FA77-4EC4-9BBE-31DB819CA0E5}" presName="sibTrans" presStyleCnt="0"/>
      <dgm:spPr/>
    </dgm:pt>
    <dgm:pt modelId="{23E59189-249A-418F-B84A-A0DB17D1C75C}" type="pres">
      <dgm:prSet presAssocID="{FA08E9F3-8712-47C5-9F4A-3594B0A603EA}" presName="textNode" presStyleLbl="node1" presStyleIdx="3" presStyleCnt="5">
        <dgm:presLayoutVars>
          <dgm:bulletEnabled val="1"/>
        </dgm:presLayoutVars>
      </dgm:prSet>
      <dgm:spPr/>
    </dgm:pt>
    <dgm:pt modelId="{1348A421-C55F-4436-A909-ABEF15A0FF90}" type="pres">
      <dgm:prSet presAssocID="{B8835399-3763-460F-B7F5-DA5631D47330}" presName="sibTrans" presStyleCnt="0"/>
      <dgm:spPr/>
    </dgm:pt>
    <dgm:pt modelId="{98CC9F3E-63D5-4770-B1F8-D525DD28F75D}" type="pres">
      <dgm:prSet presAssocID="{25B15DB3-FE69-4C48-967F-4DC6D13F939A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982EA514-ED9D-497E-9ACB-144067F02CB3}" type="presOf" srcId="{B296FD8D-745C-42F3-8C8A-7818AF5B71A1}" destId="{C925E9F5-91B9-4204-9973-34982FCDF5B3}" srcOrd="0" destOrd="0" presId="urn:microsoft.com/office/officeart/2005/8/layout/hProcess9"/>
    <dgm:cxn modelId="{75054E1A-54CD-4C65-82CD-F5F441F23C61}" srcId="{B296FD8D-745C-42F3-8C8A-7818AF5B71A1}" destId="{25B15DB3-FE69-4C48-967F-4DC6D13F939A}" srcOrd="4" destOrd="0" parTransId="{DB99EA53-852E-410C-9BCA-6246B15F692A}" sibTransId="{2423AE6D-DAA4-40E8-99A3-AB99A1CC51CA}"/>
    <dgm:cxn modelId="{B9C5CD1C-4C76-4B18-8A63-4AB0D7C8BEBB}" type="presOf" srcId="{035E6ED7-7A85-4C0C-BAD7-28AA7E430BB0}" destId="{C968426F-7028-46DC-9052-E39B8EA5933A}" srcOrd="0" destOrd="0" presId="urn:microsoft.com/office/officeart/2005/8/layout/hProcess9"/>
    <dgm:cxn modelId="{C0677D26-4DFD-4B60-A0A0-1AEE3EFC99DB}" type="presOf" srcId="{FA08E9F3-8712-47C5-9F4A-3594B0A603EA}" destId="{23E59189-249A-418F-B84A-A0DB17D1C75C}" srcOrd="0" destOrd="0" presId="urn:microsoft.com/office/officeart/2005/8/layout/hProcess9"/>
    <dgm:cxn modelId="{8BAE6F94-487F-4F96-ADFD-4A149A9E968A}" srcId="{B296FD8D-745C-42F3-8C8A-7818AF5B71A1}" destId="{8C93E86E-C7E0-497F-B8EA-99E79DE56349}" srcOrd="2" destOrd="0" parTransId="{5A8363AE-9D8A-4909-A4A5-67E5B60D10F4}" sibTransId="{7127FCF5-FA77-4EC4-9BBE-31DB819CA0E5}"/>
    <dgm:cxn modelId="{273E6DA2-80ED-49C1-9A1A-D92B882A0935}" srcId="{B296FD8D-745C-42F3-8C8A-7818AF5B71A1}" destId="{20A71185-0EAD-4020-BD10-70E59ECB2464}" srcOrd="0" destOrd="0" parTransId="{C03E6450-AC05-4055-ACD2-B1823E36A235}" sibTransId="{0F880395-CCEE-4A23-BD83-6606A30FA3EB}"/>
    <dgm:cxn modelId="{1BB0C7A3-14D3-4C4E-8759-800DBBC5C370}" type="presOf" srcId="{25B15DB3-FE69-4C48-967F-4DC6D13F939A}" destId="{98CC9F3E-63D5-4770-B1F8-D525DD28F75D}" srcOrd="0" destOrd="0" presId="urn:microsoft.com/office/officeart/2005/8/layout/hProcess9"/>
    <dgm:cxn modelId="{F11276A4-10F8-45F1-8863-6511D5AF600F}" srcId="{B296FD8D-745C-42F3-8C8A-7818AF5B71A1}" destId="{FA08E9F3-8712-47C5-9F4A-3594B0A603EA}" srcOrd="3" destOrd="0" parTransId="{0FB9D63A-B67B-4D6D-AB73-006A52FC9B64}" sibTransId="{B8835399-3763-460F-B7F5-DA5631D47330}"/>
    <dgm:cxn modelId="{781363C1-158C-472A-A624-E3C3745B7E49}" type="presOf" srcId="{8C93E86E-C7E0-497F-B8EA-99E79DE56349}" destId="{01CECDBF-83B4-40AC-9B06-F9ADACDC761D}" srcOrd="0" destOrd="0" presId="urn:microsoft.com/office/officeart/2005/8/layout/hProcess9"/>
    <dgm:cxn modelId="{99954DD3-74DC-4A56-BD6F-5DCCB57047E5}" srcId="{B296FD8D-745C-42F3-8C8A-7818AF5B71A1}" destId="{035E6ED7-7A85-4C0C-BAD7-28AA7E430BB0}" srcOrd="1" destOrd="0" parTransId="{7E7AAA16-E398-48A3-A99E-0E878D036BA6}" sibTransId="{A3F30627-8D4D-4B5E-8748-C4ABC6E5E753}"/>
    <dgm:cxn modelId="{638F1FEA-9883-4784-94A9-B1C9A7BD038C}" type="presOf" srcId="{20A71185-0EAD-4020-BD10-70E59ECB2464}" destId="{AA187FAB-04ED-458C-9AAE-BAFFB52EDD3B}" srcOrd="0" destOrd="0" presId="urn:microsoft.com/office/officeart/2005/8/layout/hProcess9"/>
    <dgm:cxn modelId="{6BD7DB15-3F7A-41F4-8851-5CD7CE050DC3}" type="presParOf" srcId="{C925E9F5-91B9-4204-9973-34982FCDF5B3}" destId="{A33206E2-09EF-485E-8AC3-E2D776505C60}" srcOrd="0" destOrd="0" presId="urn:microsoft.com/office/officeart/2005/8/layout/hProcess9"/>
    <dgm:cxn modelId="{BCB8985B-FEBE-475F-AB42-B30DCBA6955C}" type="presParOf" srcId="{C925E9F5-91B9-4204-9973-34982FCDF5B3}" destId="{20FC08FE-4BB5-4429-A7D6-01A816CCDCEF}" srcOrd="1" destOrd="0" presId="urn:microsoft.com/office/officeart/2005/8/layout/hProcess9"/>
    <dgm:cxn modelId="{E2252F05-F5A7-4FF6-9860-8503B6EFF20D}" type="presParOf" srcId="{20FC08FE-4BB5-4429-A7D6-01A816CCDCEF}" destId="{AA187FAB-04ED-458C-9AAE-BAFFB52EDD3B}" srcOrd="0" destOrd="0" presId="urn:microsoft.com/office/officeart/2005/8/layout/hProcess9"/>
    <dgm:cxn modelId="{D0E8DCEF-94CE-4E32-9C66-A89F69A117AE}" type="presParOf" srcId="{20FC08FE-4BB5-4429-A7D6-01A816CCDCEF}" destId="{CFE88F5D-6CE9-4740-85C7-52F4EF976934}" srcOrd="1" destOrd="0" presId="urn:microsoft.com/office/officeart/2005/8/layout/hProcess9"/>
    <dgm:cxn modelId="{CB708A3E-41A3-47BA-B563-E4416A511D8E}" type="presParOf" srcId="{20FC08FE-4BB5-4429-A7D6-01A816CCDCEF}" destId="{C968426F-7028-46DC-9052-E39B8EA5933A}" srcOrd="2" destOrd="0" presId="urn:microsoft.com/office/officeart/2005/8/layout/hProcess9"/>
    <dgm:cxn modelId="{D0621757-C3B6-4DD8-B4D3-432D11BA202B}" type="presParOf" srcId="{20FC08FE-4BB5-4429-A7D6-01A816CCDCEF}" destId="{295C5F7A-E2AF-4FDF-A168-DABCBCEE8E4E}" srcOrd="3" destOrd="0" presId="urn:microsoft.com/office/officeart/2005/8/layout/hProcess9"/>
    <dgm:cxn modelId="{CA1C31B9-AA1D-4539-9204-76A35A641EC6}" type="presParOf" srcId="{20FC08FE-4BB5-4429-A7D6-01A816CCDCEF}" destId="{01CECDBF-83B4-40AC-9B06-F9ADACDC761D}" srcOrd="4" destOrd="0" presId="urn:microsoft.com/office/officeart/2005/8/layout/hProcess9"/>
    <dgm:cxn modelId="{2CC834DF-1922-49A1-B86A-12A033FE2A7A}" type="presParOf" srcId="{20FC08FE-4BB5-4429-A7D6-01A816CCDCEF}" destId="{C88BFCFE-51EC-4BEB-BDF2-2BE1E5F16907}" srcOrd="5" destOrd="0" presId="urn:microsoft.com/office/officeart/2005/8/layout/hProcess9"/>
    <dgm:cxn modelId="{8A61B21B-5E61-46AB-BF25-64EF4EEA8F63}" type="presParOf" srcId="{20FC08FE-4BB5-4429-A7D6-01A816CCDCEF}" destId="{23E59189-249A-418F-B84A-A0DB17D1C75C}" srcOrd="6" destOrd="0" presId="urn:microsoft.com/office/officeart/2005/8/layout/hProcess9"/>
    <dgm:cxn modelId="{83D02164-5076-4BA0-A8A8-DE8B8CA20FA6}" type="presParOf" srcId="{20FC08FE-4BB5-4429-A7D6-01A816CCDCEF}" destId="{1348A421-C55F-4436-A909-ABEF15A0FF90}" srcOrd="7" destOrd="0" presId="urn:microsoft.com/office/officeart/2005/8/layout/hProcess9"/>
    <dgm:cxn modelId="{5C3F46E2-CD50-4D3B-9158-6CB2BDAA59AF}" type="presParOf" srcId="{20FC08FE-4BB5-4429-A7D6-01A816CCDCEF}" destId="{98CC9F3E-63D5-4770-B1F8-D525DD28F75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FF2C2C-8E0C-4F49-AB31-9A6F06BDE95E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E240FE7-20B8-451E-B628-E73A1DDFCE05}">
      <dgm:prSet/>
      <dgm:spPr/>
      <dgm:t>
        <a:bodyPr/>
        <a:lstStyle/>
        <a:p>
          <a:r>
            <a:rPr lang="en-US" dirty="0"/>
            <a:t>Uses </a:t>
          </a:r>
          <a:r>
            <a:rPr lang="en-US" dirty="0" err="1"/>
            <a:t>AdamW</a:t>
          </a:r>
          <a:r>
            <a:rPr lang="en-US" dirty="0"/>
            <a:t> optimizer and </a:t>
          </a:r>
          <a:r>
            <a:rPr lang="en-US" dirty="0" err="1"/>
            <a:t>CrossEntropyLoss</a:t>
          </a:r>
          <a:r>
            <a:rPr lang="en-US" dirty="0"/>
            <a:t>.</a:t>
          </a:r>
        </a:p>
      </dgm:t>
    </dgm:pt>
    <dgm:pt modelId="{9914173F-7979-4EBC-80B2-8E0B4AE1B243}" type="parTrans" cxnId="{6CBE764E-9549-478B-A828-82E424FC38EC}">
      <dgm:prSet/>
      <dgm:spPr/>
      <dgm:t>
        <a:bodyPr/>
        <a:lstStyle/>
        <a:p>
          <a:endParaRPr lang="en-US"/>
        </a:p>
      </dgm:t>
    </dgm:pt>
    <dgm:pt modelId="{11B3F442-D21B-4D87-BF1C-52DBB12B1BD9}" type="sibTrans" cxnId="{6CBE764E-9549-478B-A828-82E424FC38EC}">
      <dgm:prSet/>
      <dgm:spPr/>
      <dgm:t>
        <a:bodyPr/>
        <a:lstStyle/>
        <a:p>
          <a:endParaRPr lang="en-US"/>
        </a:p>
      </dgm:t>
    </dgm:pt>
    <dgm:pt modelId="{4BFA471B-3A80-4426-8B9A-27983CD6C642}">
      <dgm:prSet/>
      <dgm:spPr/>
      <dgm:t>
        <a:bodyPr/>
        <a:lstStyle/>
        <a:p>
          <a:r>
            <a:rPr lang="en-US"/>
            <a:t>Gradient clipping and skipping NaN-loss batches for stability.</a:t>
          </a:r>
        </a:p>
      </dgm:t>
    </dgm:pt>
    <dgm:pt modelId="{796CF254-37A8-4427-9DAC-83069B2B54D0}" type="parTrans" cxnId="{9F2CD9B7-C310-4DBA-8298-D7D933BB0439}">
      <dgm:prSet/>
      <dgm:spPr/>
      <dgm:t>
        <a:bodyPr/>
        <a:lstStyle/>
        <a:p>
          <a:endParaRPr lang="en-US"/>
        </a:p>
      </dgm:t>
    </dgm:pt>
    <dgm:pt modelId="{ECEE1781-CE09-45F4-89F2-4A9FA43544C6}" type="sibTrans" cxnId="{9F2CD9B7-C310-4DBA-8298-D7D933BB0439}">
      <dgm:prSet/>
      <dgm:spPr/>
      <dgm:t>
        <a:bodyPr/>
        <a:lstStyle/>
        <a:p>
          <a:endParaRPr lang="en-US"/>
        </a:p>
      </dgm:t>
    </dgm:pt>
    <dgm:pt modelId="{5B43C242-6E0E-45F4-A7EA-C6AF5ACFBC20}">
      <dgm:prSet/>
      <dgm:spPr/>
      <dgm:t>
        <a:bodyPr/>
        <a:lstStyle/>
        <a:p>
          <a:r>
            <a:rPr lang="en-US"/>
            <a:t>Embeddings are frozen initially, unfreezing later with lower LR.</a:t>
          </a:r>
        </a:p>
      </dgm:t>
    </dgm:pt>
    <dgm:pt modelId="{20038BED-D277-41A0-B8FA-FD572E184B93}" type="parTrans" cxnId="{397CD6D0-FB15-4D93-90DF-606AF1273617}">
      <dgm:prSet/>
      <dgm:spPr/>
      <dgm:t>
        <a:bodyPr/>
        <a:lstStyle/>
        <a:p>
          <a:endParaRPr lang="en-US"/>
        </a:p>
      </dgm:t>
    </dgm:pt>
    <dgm:pt modelId="{FD1A401A-333C-40C8-BF6A-695188EF0BBB}" type="sibTrans" cxnId="{397CD6D0-FB15-4D93-90DF-606AF1273617}">
      <dgm:prSet/>
      <dgm:spPr/>
      <dgm:t>
        <a:bodyPr/>
        <a:lstStyle/>
        <a:p>
          <a:endParaRPr lang="en-US"/>
        </a:p>
      </dgm:t>
    </dgm:pt>
    <dgm:pt modelId="{7509A16B-BBD9-4A34-BB94-A32F4EA5A77A}">
      <dgm:prSet/>
      <dgm:spPr/>
      <dgm:t>
        <a:bodyPr/>
        <a:lstStyle/>
        <a:p>
          <a:r>
            <a:rPr lang="en-US"/>
            <a:t>Monitors epoch loss and logs training progress with tqdm.</a:t>
          </a:r>
        </a:p>
      </dgm:t>
    </dgm:pt>
    <dgm:pt modelId="{99F99529-196B-48C7-98F2-BA1190B0B28F}" type="parTrans" cxnId="{0E49B89A-754F-404D-84FF-DBB55F8E9DCF}">
      <dgm:prSet/>
      <dgm:spPr/>
      <dgm:t>
        <a:bodyPr/>
        <a:lstStyle/>
        <a:p>
          <a:endParaRPr lang="en-US"/>
        </a:p>
      </dgm:t>
    </dgm:pt>
    <dgm:pt modelId="{053121D3-FACA-4F48-9F62-A02533CF5865}" type="sibTrans" cxnId="{0E49B89A-754F-404D-84FF-DBB55F8E9DCF}">
      <dgm:prSet/>
      <dgm:spPr/>
      <dgm:t>
        <a:bodyPr/>
        <a:lstStyle/>
        <a:p>
          <a:endParaRPr lang="en-US"/>
        </a:p>
      </dgm:t>
    </dgm:pt>
    <dgm:pt modelId="{C43AFC63-E343-4601-B582-05A826DB28B9}" type="pres">
      <dgm:prSet presAssocID="{74FF2C2C-8E0C-4F49-AB31-9A6F06BDE95E}" presName="linear" presStyleCnt="0">
        <dgm:presLayoutVars>
          <dgm:dir/>
          <dgm:animLvl val="lvl"/>
          <dgm:resizeHandles val="exact"/>
        </dgm:presLayoutVars>
      </dgm:prSet>
      <dgm:spPr/>
    </dgm:pt>
    <dgm:pt modelId="{3B5CA0A9-A069-45F1-AF3D-6A9B5BF176CC}" type="pres">
      <dgm:prSet presAssocID="{AE240FE7-20B8-451E-B628-E73A1DDFCE05}" presName="parentLin" presStyleCnt="0"/>
      <dgm:spPr/>
    </dgm:pt>
    <dgm:pt modelId="{6754BD0A-420B-44CC-8600-AFC42AD8D24B}" type="pres">
      <dgm:prSet presAssocID="{AE240FE7-20B8-451E-B628-E73A1DDFCE05}" presName="parentLeftMargin" presStyleLbl="node1" presStyleIdx="0" presStyleCnt="4"/>
      <dgm:spPr/>
    </dgm:pt>
    <dgm:pt modelId="{6E89C6D4-4D7C-4D50-813D-3E306B032C83}" type="pres">
      <dgm:prSet presAssocID="{AE240FE7-20B8-451E-B628-E73A1DDFCE0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E8A2259-9C11-4AB5-921D-1DCDDEABF633}" type="pres">
      <dgm:prSet presAssocID="{AE240FE7-20B8-451E-B628-E73A1DDFCE05}" presName="negativeSpace" presStyleCnt="0"/>
      <dgm:spPr/>
    </dgm:pt>
    <dgm:pt modelId="{B10BB7B9-E61B-43C3-AFB3-DE03F59125C3}" type="pres">
      <dgm:prSet presAssocID="{AE240FE7-20B8-451E-B628-E73A1DDFCE05}" presName="childText" presStyleLbl="conFgAcc1" presStyleIdx="0" presStyleCnt="4">
        <dgm:presLayoutVars>
          <dgm:bulletEnabled val="1"/>
        </dgm:presLayoutVars>
      </dgm:prSet>
      <dgm:spPr/>
    </dgm:pt>
    <dgm:pt modelId="{4EEF8032-68B7-41AE-B8F4-8A0C929F4985}" type="pres">
      <dgm:prSet presAssocID="{11B3F442-D21B-4D87-BF1C-52DBB12B1BD9}" presName="spaceBetweenRectangles" presStyleCnt="0"/>
      <dgm:spPr/>
    </dgm:pt>
    <dgm:pt modelId="{F210DEC1-14C2-4297-B8D3-D07678E624E6}" type="pres">
      <dgm:prSet presAssocID="{4BFA471B-3A80-4426-8B9A-27983CD6C642}" presName="parentLin" presStyleCnt="0"/>
      <dgm:spPr/>
    </dgm:pt>
    <dgm:pt modelId="{B1C4CFA9-23D1-40B5-90B1-D25337414868}" type="pres">
      <dgm:prSet presAssocID="{4BFA471B-3A80-4426-8B9A-27983CD6C642}" presName="parentLeftMargin" presStyleLbl="node1" presStyleIdx="0" presStyleCnt="4"/>
      <dgm:spPr/>
    </dgm:pt>
    <dgm:pt modelId="{E20CDECE-F4B5-428D-A677-DC7B77C4A182}" type="pres">
      <dgm:prSet presAssocID="{4BFA471B-3A80-4426-8B9A-27983CD6C64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E1DC78A-E733-4646-AE2B-7D0B5A74D5A7}" type="pres">
      <dgm:prSet presAssocID="{4BFA471B-3A80-4426-8B9A-27983CD6C642}" presName="negativeSpace" presStyleCnt="0"/>
      <dgm:spPr/>
    </dgm:pt>
    <dgm:pt modelId="{69CEE748-17F4-48B1-966C-787E9A2E8290}" type="pres">
      <dgm:prSet presAssocID="{4BFA471B-3A80-4426-8B9A-27983CD6C642}" presName="childText" presStyleLbl="conFgAcc1" presStyleIdx="1" presStyleCnt="4">
        <dgm:presLayoutVars>
          <dgm:bulletEnabled val="1"/>
        </dgm:presLayoutVars>
      </dgm:prSet>
      <dgm:spPr/>
    </dgm:pt>
    <dgm:pt modelId="{0D1C9919-8A83-499A-A822-E9DBB593B72B}" type="pres">
      <dgm:prSet presAssocID="{ECEE1781-CE09-45F4-89F2-4A9FA43544C6}" presName="spaceBetweenRectangles" presStyleCnt="0"/>
      <dgm:spPr/>
    </dgm:pt>
    <dgm:pt modelId="{2DE4FF8F-DA40-4EEF-85E3-6C0EFCB9FA97}" type="pres">
      <dgm:prSet presAssocID="{5B43C242-6E0E-45F4-A7EA-C6AF5ACFBC20}" presName="parentLin" presStyleCnt="0"/>
      <dgm:spPr/>
    </dgm:pt>
    <dgm:pt modelId="{AEFD7073-0EAE-4601-8D17-35E9CA47C001}" type="pres">
      <dgm:prSet presAssocID="{5B43C242-6E0E-45F4-A7EA-C6AF5ACFBC20}" presName="parentLeftMargin" presStyleLbl="node1" presStyleIdx="1" presStyleCnt="4"/>
      <dgm:spPr/>
    </dgm:pt>
    <dgm:pt modelId="{CE046870-F05A-4B46-9F1C-7EF9283E9B3D}" type="pres">
      <dgm:prSet presAssocID="{5B43C242-6E0E-45F4-A7EA-C6AF5ACFBC2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976CB68-A74F-415B-A7D2-3DEB050BB4B9}" type="pres">
      <dgm:prSet presAssocID="{5B43C242-6E0E-45F4-A7EA-C6AF5ACFBC20}" presName="negativeSpace" presStyleCnt="0"/>
      <dgm:spPr/>
    </dgm:pt>
    <dgm:pt modelId="{4CAC318E-E2FF-4C47-8802-27F04DAD8CF6}" type="pres">
      <dgm:prSet presAssocID="{5B43C242-6E0E-45F4-A7EA-C6AF5ACFBC20}" presName="childText" presStyleLbl="conFgAcc1" presStyleIdx="2" presStyleCnt="4">
        <dgm:presLayoutVars>
          <dgm:bulletEnabled val="1"/>
        </dgm:presLayoutVars>
      </dgm:prSet>
      <dgm:spPr/>
    </dgm:pt>
    <dgm:pt modelId="{AFB411DD-79E3-41D9-AC23-E9F39F9E4AB0}" type="pres">
      <dgm:prSet presAssocID="{FD1A401A-333C-40C8-BF6A-695188EF0BBB}" presName="spaceBetweenRectangles" presStyleCnt="0"/>
      <dgm:spPr/>
    </dgm:pt>
    <dgm:pt modelId="{BDB4B195-3152-473F-A022-6A6422C13F94}" type="pres">
      <dgm:prSet presAssocID="{7509A16B-BBD9-4A34-BB94-A32F4EA5A77A}" presName="parentLin" presStyleCnt="0"/>
      <dgm:spPr/>
    </dgm:pt>
    <dgm:pt modelId="{CEF11062-B0C0-40E0-971D-0E01E6C50DD5}" type="pres">
      <dgm:prSet presAssocID="{7509A16B-BBD9-4A34-BB94-A32F4EA5A77A}" presName="parentLeftMargin" presStyleLbl="node1" presStyleIdx="2" presStyleCnt="4"/>
      <dgm:spPr/>
    </dgm:pt>
    <dgm:pt modelId="{D35FA196-8F01-4E7A-867A-DAA95121FF38}" type="pres">
      <dgm:prSet presAssocID="{7509A16B-BBD9-4A34-BB94-A32F4EA5A77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556C09A-C7F9-46C5-8610-E14EA0F51C4D}" type="pres">
      <dgm:prSet presAssocID="{7509A16B-BBD9-4A34-BB94-A32F4EA5A77A}" presName="negativeSpace" presStyleCnt="0"/>
      <dgm:spPr/>
    </dgm:pt>
    <dgm:pt modelId="{FCF153F8-854E-402D-A48E-BC8ED8252585}" type="pres">
      <dgm:prSet presAssocID="{7509A16B-BBD9-4A34-BB94-A32F4EA5A77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600C206-AE7B-4FD4-B3BA-F81EA53BEA0E}" type="presOf" srcId="{4BFA471B-3A80-4426-8B9A-27983CD6C642}" destId="{B1C4CFA9-23D1-40B5-90B1-D25337414868}" srcOrd="0" destOrd="0" presId="urn:microsoft.com/office/officeart/2005/8/layout/list1"/>
    <dgm:cxn modelId="{7F6AAC5F-270E-47C8-AE0A-2A147E712356}" type="presOf" srcId="{4BFA471B-3A80-4426-8B9A-27983CD6C642}" destId="{E20CDECE-F4B5-428D-A677-DC7B77C4A182}" srcOrd="1" destOrd="0" presId="urn:microsoft.com/office/officeart/2005/8/layout/list1"/>
    <dgm:cxn modelId="{928DD761-6252-4D9E-A8EF-E6494395E0CF}" type="presOf" srcId="{AE240FE7-20B8-451E-B628-E73A1DDFCE05}" destId="{6E89C6D4-4D7C-4D50-813D-3E306B032C83}" srcOrd="1" destOrd="0" presId="urn:microsoft.com/office/officeart/2005/8/layout/list1"/>
    <dgm:cxn modelId="{D82BA469-988B-4A58-8797-6B5307ACD669}" type="presOf" srcId="{7509A16B-BBD9-4A34-BB94-A32F4EA5A77A}" destId="{CEF11062-B0C0-40E0-971D-0E01E6C50DD5}" srcOrd="0" destOrd="0" presId="urn:microsoft.com/office/officeart/2005/8/layout/list1"/>
    <dgm:cxn modelId="{C0E7C56D-DC24-4EE3-82C7-F1B660B064BE}" type="presOf" srcId="{5B43C242-6E0E-45F4-A7EA-C6AF5ACFBC20}" destId="{AEFD7073-0EAE-4601-8D17-35E9CA47C001}" srcOrd="0" destOrd="0" presId="urn:microsoft.com/office/officeart/2005/8/layout/list1"/>
    <dgm:cxn modelId="{6CBE764E-9549-478B-A828-82E424FC38EC}" srcId="{74FF2C2C-8E0C-4F49-AB31-9A6F06BDE95E}" destId="{AE240FE7-20B8-451E-B628-E73A1DDFCE05}" srcOrd="0" destOrd="0" parTransId="{9914173F-7979-4EBC-80B2-8E0B4AE1B243}" sibTransId="{11B3F442-D21B-4D87-BF1C-52DBB12B1BD9}"/>
    <dgm:cxn modelId="{1F264A8A-2BF4-4546-8C25-2056E32E9888}" type="presOf" srcId="{5B43C242-6E0E-45F4-A7EA-C6AF5ACFBC20}" destId="{CE046870-F05A-4B46-9F1C-7EF9283E9B3D}" srcOrd="1" destOrd="0" presId="urn:microsoft.com/office/officeart/2005/8/layout/list1"/>
    <dgm:cxn modelId="{0E49B89A-754F-404D-84FF-DBB55F8E9DCF}" srcId="{74FF2C2C-8E0C-4F49-AB31-9A6F06BDE95E}" destId="{7509A16B-BBD9-4A34-BB94-A32F4EA5A77A}" srcOrd="3" destOrd="0" parTransId="{99F99529-196B-48C7-98F2-BA1190B0B28F}" sibTransId="{053121D3-FACA-4F48-9F62-A02533CF5865}"/>
    <dgm:cxn modelId="{8766E29A-B689-47A2-9064-50E0B75FF0AC}" type="presOf" srcId="{74FF2C2C-8E0C-4F49-AB31-9A6F06BDE95E}" destId="{C43AFC63-E343-4601-B582-05A826DB28B9}" srcOrd="0" destOrd="0" presId="urn:microsoft.com/office/officeart/2005/8/layout/list1"/>
    <dgm:cxn modelId="{9F2CD9B7-C310-4DBA-8298-D7D933BB0439}" srcId="{74FF2C2C-8E0C-4F49-AB31-9A6F06BDE95E}" destId="{4BFA471B-3A80-4426-8B9A-27983CD6C642}" srcOrd="1" destOrd="0" parTransId="{796CF254-37A8-4427-9DAC-83069B2B54D0}" sibTransId="{ECEE1781-CE09-45F4-89F2-4A9FA43544C6}"/>
    <dgm:cxn modelId="{397CD6D0-FB15-4D93-90DF-606AF1273617}" srcId="{74FF2C2C-8E0C-4F49-AB31-9A6F06BDE95E}" destId="{5B43C242-6E0E-45F4-A7EA-C6AF5ACFBC20}" srcOrd="2" destOrd="0" parTransId="{20038BED-D277-41A0-B8FA-FD572E184B93}" sibTransId="{FD1A401A-333C-40C8-BF6A-695188EF0BBB}"/>
    <dgm:cxn modelId="{25FB6BDB-F7FA-43B5-BA70-E174CEAA1854}" type="presOf" srcId="{AE240FE7-20B8-451E-B628-E73A1DDFCE05}" destId="{6754BD0A-420B-44CC-8600-AFC42AD8D24B}" srcOrd="0" destOrd="0" presId="urn:microsoft.com/office/officeart/2005/8/layout/list1"/>
    <dgm:cxn modelId="{DC209EEC-DA47-49AD-9ABD-4CB808F76455}" type="presOf" srcId="{7509A16B-BBD9-4A34-BB94-A32F4EA5A77A}" destId="{D35FA196-8F01-4E7A-867A-DAA95121FF38}" srcOrd="1" destOrd="0" presId="urn:microsoft.com/office/officeart/2005/8/layout/list1"/>
    <dgm:cxn modelId="{89338141-0CE4-4DC2-88B5-6B84D29EDC9B}" type="presParOf" srcId="{C43AFC63-E343-4601-B582-05A826DB28B9}" destId="{3B5CA0A9-A069-45F1-AF3D-6A9B5BF176CC}" srcOrd="0" destOrd="0" presId="urn:microsoft.com/office/officeart/2005/8/layout/list1"/>
    <dgm:cxn modelId="{F7D32269-49BF-4593-B533-712C7207D5B2}" type="presParOf" srcId="{3B5CA0A9-A069-45F1-AF3D-6A9B5BF176CC}" destId="{6754BD0A-420B-44CC-8600-AFC42AD8D24B}" srcOrd="0" destOrd="0" presId="urn:microsoft.com/office/officeart/2005/8/layout/list1"/>
    <dgm:cxn modelId="{534DCE94-2AD1-4C68-B323-CF11926FE3F0}" type="presParOf" srcId="{3B5CA0A9-A069-45F1-AF3D-6A9B5BF176CC}" destId="{6E89C6D4-4D7C-4D50-813D-3E306B032C83}" srcOrd="1" destOrd="0" presId="urn:microsoft.com/office/officeart/2005/8/layout/list1"/>
    <dgm:cxn modelId="{E0E2C1C5-6264-4550-8CE5-761C32F5F574}" type="presParOf" srcId="{C43AFC63-E343-4601-B582-05A826DB28B9}" destId="{EE8A2259-9C11-4AB5-921D-1DCDDEABF633}" srcOrd="1" destOrd="0" presId="urn:microsoft.com/office/officeart/2005/8/layout/list1"/>
    <dgm:cxn modelId="{A61AE7B5-D606-42A6-B8E3-C04DBF0CE51F}" type="presParOf" srcId="{C43AFC63-E343-4601-B582-05A826DB28B9}" destId="{B10BB7B9-E61B-43C3-AFB3-DE03F59125C3}" srcOrd="2" destOrd="0" presId="urn:microsoft.com/office/officeart/2005/8/layout/list1"/>
    <dgm:cxn modelId="{914A4BED-F337-46E8-9C7F-2FBF0461CC30}" type="presParOf" srcId="{C43AFC63-E343-4601-B582-05A826DB28B9}" destId="{4EEF8032-68B7-41AE-B8F4-8A0C929F4985}" srcOrd="3" destOrd="0" presId="urn:microsoft.com/office/officeart/2005/8/layout/list1"/>
    <dgm:cxn modelId="{B4E02311-7D1F-4DC5-B3B9-5BBFD97A9052}" type="presParOf" srcId="{C43AFC63-E343-4601-B582-05A826DB28B9}" destId="{F210DEC1-14C2-4297-B8D3-D07678E624E6}" srcOrd="4" destOrd="0" presId="urn:microsoft.com/office/officeart/2005/8/layout/list1"/>
    <dgm:cxn modelId="{44B15195-C6CC-412B-BD68-6D7AE3CE4076}" type="presParOf" srcId="{F210DEC1-14C2-4297-B8D3-D07678E624E6}" destId="{B1C4CFA9-23D1-40B5-90B1-D25337414868}" srcOrd="0" destOrd="0" presId="urn:microsoft.com/office/officeart/2005/8/layout/list1"/>
    <dgm:cxn modelId="{0EAE8FFA-7B55-4F7A-AFE1-BD7E35537D12}" type="presParOf" srcId="{F210DEC1-14C2-4297-B8D3-D07678E624E6}" destId="{E20CDECE-F4B5-428D-A677-DC7B77C4A182}" srcOrd="1" destOrd="0" presId="urn:microsoft.com/office/officeart/2005/8/layout/list1"/>
    <dgm:cxn modelId="{F16C8D12-6432-40B9-B1DF-2C586EB66D47}" type="presParOf" srcId="{C43AFC63-E343-4601-B582-05A826DB28B9}" destId="{1E1DC78A-E733-4646-AE2B-7D0B5A74D5A7}" srcOrd="5" destOrd="0" presId="urn:microsoft.com/office/officeart/2005/8/layout/list1"/>
    <dgm:cxn modelId="{21C2586F-C516-48CE-AE93-2C3D90998899}" type="presParOf" srcId="{C43AFC63-E343-4601-B582-05A826DB28B9}" destId="{69CEE748-17F4-48B1-966C-787E9A2E8290}" srcOrd="6" destOrd="0" presId="urn:microsoft.com/office/officeart/2005/8/layout/list1"/>
    <dgm:cxn modelId="{7F5B925D-8140-4812-AFDD-C18AC0ABB000}" type="presParOf" srcId="{C43AFC63-E343-4601-B582-05A826DB28B9}" destId="{0D1C9919-8A83-499A-A822-E9DBB593B72B}" srcOrd="7" destOrd="0" presId="urn:microsoft.com/office/officeart/2005/8/layout/list1"/>
    <dgm:cxn modelId="{DF06A150-562B-421D-81B8-763B08CF5483}" type="presParOf" srcId="{C43AFC63-E343-4601-B582-05A826DB28B9}" destId="{2DE4FF8F-DA40-4EEF-85E3-6C0EFCB9FA97}" srcOrd="8" destOrd="0" presId="urn:microsoft.com/office/officeart/2005/8/layout/list1"/>
    <dgm:cxn modelId="{CF728713-B43C-490F-BA17-B9A4CC2FA520}" type="presParOf" srcId="{2DE4FF8F-DA40-4EEF-85E3-6C0EFCB9FA97}" destId="{AEFD7073-0EAE-4601-8D17-35E9CA47C001}" srcOrd="0" destOrd="0" presId="urn:microsoft.com/office/officeart/2005/8/layout/list1"/>
    <dgm:cxn modelId="{4947210E-BA28-47E0-B878-935545399CB4}" type="presParOf" srcId="{2DE4FF8F-DA40-4EEF-85E3-6C0EFCB9FA97}" destId="{CE046870-F05A-4B46-9F1C-7EF9283E9B3D}" srcOrd="1" destOrd="0" presId="urn:microsoft.com/office/officeart/2005/8/layout/list1"/>
    <dgm:cxn modelId="{1B66E38C-2A57-4E0D-B23C-9C9FB3C7FF86}" type="presParOf" srcId="{C43AFC63-E343-4601-B582-05A826DB28B9}" destId="{F976CB68-A74F-415B-A7D2-3DEB050BB4B9}" srcOrd="9" destOrd="0" presId="urn:microsoft.com/office/officeart/2005/8/layout/list1"/>
    <dgm:cxn modelId="{28062D86-8832-4A50-A159-97A282844715}" type="presParOf" srcId="{C43AFC63-E343-4601-B582-05A826DB28B9}" destId="{4CAC318E-E2FF-4C47-8802-27F04DAD8CF6}" srcOrd="10" destOrd="0" presId="urn:microsoft.com/office/officeart/2005/8/layout/list1"/>
    <dgm:cxn modelId="{8C57E153-2AAB-4801-A0D3-2671D2A7FE3A}" type="presParOf" srcId="{C43AFC63-E343-4601-B582-05A826DB28B9}" destId="{AFB411DD-79E3-41D9-AC23-E9F39F9E4AB0}" srcOrd="11" destOrd="0" presId="urn:microsoft.com/office/officeart/2005/8/layout/list1"/>
    <dgm:cxn modelId="{ACFE6813-FEF2-492A-82C9-4C8418BC8B72}" type="presParOf" srcId="{C43AFC63-E343-4601-B582-05A826DB28B9}" destId="{BDB4B195-3152-473F-A022-6A6422C13F94}" srcOrd="12" destOrd="0" presId="urn:microsoft.com/office/officeart/2005/8/layout/list1"/>
    <dgm:cxn modelId="{D207B5FE-7342-4E7E-A966-050048941BD6}" type="presParOf" srcId="{BDB4B195-3152-473F-A022-6A6422C13F94}" destId="{CEF11062-B0C0-40E0-971D-0E01E6C50DD5}" srcOrd="0" destOrd="0" presId="urn:microsoft.com/office/officeart/2005/8/layout/list1"/>
    <dgm:cxn modelId="{0671FFF9-B897-4DE9-8F62-6FF9880E8E05}" type="presParOf" srcId="{BDB4B195-3152-473F-A022-6A6422C13F94}" destId="{D35FA196-8F01-4E7A-867A-DAA95121FF38}" srcOrd="1" destOrd="0" presId="urn:microsoft.com/office/officeart/2005/8/layout/list1"/>
    <dgm:cxn modelId="{055200E7-CF14-4FAC-8E26-D11DBB49CF9F}" type="presParOf" srcId="{C43AFC63-E343-4601-B582-05A826DB28B9}" destId="{1556C09A-C7F9-46C5-8610-E14EA0F51C4D}" srcOrd="13" destOrd="0" presId="urn:microsoft.com/office/officeart/2005/8/layout/list1"/>
    <dgm:cxn modelId="{BA73CB7A-EBB1-4F85-B17F-C714DE0BF818}" type="presParOf" srcId="{C43AFC63-E343-4601-B582-05A826DB28B9}" destId="{FCF153F8-854E-402D-A48E-BC8ED825258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630593-0D07-4350-B4DE-AD1739DEC15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E70DEC8-9FD2-44B2-8398-67B7C3714040}">
      <dgm:prSet/>
      <dgm:spPr/>
      <dgm:t>
        <a:bodyPr/>
        <a:lstStyle/>
        <a:p>
          <a:r>
            <a:rPr lang="en-US"/>
            <a:t>Text is generated token-by-token with sampling strategies.</a:t>
          </a:r>
        </a:p>
      </dgm:t>
    </dgm:pt>
    <dgm:pt modelId="{210A3C7A-D41A-41F7-938E-F940C270B3FA}" type="parTrans" cxnId="{F8071141-DBAB-43A3-869F-4C421DA84299}">
      <dgm:prSet/>
      <dgm:spPr/>
      <dgm:t>
        <a:bodyPr/>
        <a:lstStyle/>
        <a:p>
          <a:endParaRPr lang="en-US"/>
        </a:p>
      </dgm:t>
    </dgm:pt>
    <dgm:pt modelId="{A072083E-D9A5-4416-A078-01D8B5D5D224}" type="sibTrans" cxnId="{F8071141-DBAB-43A3-869F-4C421DA84299}">
      <dgm:prSet/>
      <dgm:spPr/>
      <dgm:t>
        <a:bodyPr/>
        <a:lstStyle/>
        <a:p>
          <a:endParaRPr lang="en-US"/>
        </a:p>
      </dgm:t>
    </dgm:pt>
    <dgm:pt modelId="{57BEF922-A11E-4ED5-BD32-5D8412B0EAFA}">
      <dgm:prSet/>
      <dgm:spPr/>
      <dgm:t>
        <a:bodyPr/>
        <a:lstStyle/>
        <a:p>
          <a:r>
            <a:rPr lang="en-US"/>
            <a:t>Supports nucleus (top-p) sampling and temperature control.</a:t>
          </a:r>
        </a:p>
      </dgm:t>
    </dgm:pt>
    <dgm:pt modelId="{7CA63293-E8C0-4E9D-BF19-17AA736AEB4A}" type="parTrans" cxnId="{5E10D696-755C-467D-AE86-D487188A39CB}">
      <dgm:prSet/>
      <dgm:spPr/>
      <dgm:t>
        <a:bodyPr/>
        <a:lstStyle/>
        <a:p>
          <a:endParaRPr lang="en-US"/>
        </a:p>
      </dgm:t>
    </dgm:pt>
    <dgm:pt modelId="{59787950-CADE-40DD-A753-0C11671D4F65}" type="sibTrans" cxnId="{5E10D696-755C-467D-AE86-D487188A39CB}">
      <dgm:prSet/>
      <dgm:spPr/>
      <dgm:t>
        <a:bodyPr/>
        <a:lstStyle/>
        <a:p>
          <a:endParaRPr lang="en-US"/>
        </a:p>
      </dgm:t>
    </dgm:pt>
    <dgm:pt modelId="{693FF37A-25D6-4195-B1FD-0C61519C0A14}">
      <dgm:prSet/>
      <dgm:spPr/>
      <dgm:t>
        <a:bodyPr/>
        <a:lstStyle/>
        <a:p>
          <a:r>
            <a:rPr lang="en-US"/>
            <a:t>Inference logic is modular and driven via prompt from Streamlit.</a:t>
          </a:r>
        </a:p>
      </dgm:t>
    </dgm:pt>
    <dgm:pt modelId="{99714BBF-CFC6-4449-9E68-E9B4EA752BD8}" type="parTrans" cxnId="{D049590C-805A-437F-8ECE-8E904E91E15D}">
      <dgm:prSet/>
      <dgm:spPr/>
      <dgm:t>
        <a:bodyPr/>
        <a:lstStyle/>
        <a:p>
          <a:endParaRPr lang="en-US"/>
        </a:p>
      </dgm:t>
    </dgm:pt>
    <dgm:pt modelId="{5111713C-7DE0-46DE-9229-A2B3D853EF26}" type="sibTrans" cxnId="{D049590C-805A-437F-8ECE-8E904E91E15D}">
      <dgm:prSet/>
      <dgm:spPr/>
      <dgm:t>
        <a:bodyPr/>
        <a:lstStyle/>
        <a:p>
          <a:endParaRPr lang="en-US"/>
        </a:p>
      </dgm:t>
    </dgm:pt>
    <dgm:pt modelId="{FA6BE917-F6D7-4965-913B-93A67967863B}">
      <dgm:prSet/>
      <dgm:spPr/>
      <dgm:t>
        <a:bodyPr/>
        <a:lstStyle/>
        <a:p>
          <a:r>
            <a:rPr lang="en-US"/>
            <a:t>Model automatically trims sequences to block size when needed.</a:t>
          </a:r>
        </a:p>
      </dgm:t>
    </dgm:pt>
    <dgm:pt modelId="{0E74F80C-7BC4-429B-8C5F-9393D2565B9A}" type="parTrans" cxnId="{1B56A911-977D-4E84-BE7B-D73542CCBD37}">
      <dgm:prSet/>
      <dgm:spPr/>
      <dgm:t>
        <a:bodyPr/>
        <a:lstStyle/>
        <a:p>
          <a:endParaRPr lang="en-US"/>
        </a:p>
      </dgm:t>
    </dgm:pt>
    <dgm:pt modelId="{3D1D6ACA-9107-45AF-9F22-4D8DEF7D39F8}" type="sibTrans" cxnId="{1B56A911-977D-4E84-BE7B-D73542CCBD37}">
      <dgm:prSet/>
      <dgm:spPr/>
      <dgm:t>
        <a:bodyPr/>
        <a:lstStyle/>
        <a:p>
          <a:endParaRPr lang="en-US"/>
        </a:p>
      </dgm:t>
    </dgm:pt>
    <dgm:pt modelId="{79F6856F-9788-4D7C-9A57-B3871C2EAFE9}" type="pres">
      <dgm:prSet presAssocID="{70630593-0D07-4350-B4DE-AD1739DEC15D}" presName="vert0" presStyleCnt="0">
        <dgm:presLayoutVars>
          <dgm:dir/>
          <dgm:animOne val="branch"/>
          <dgm:animLvl val="lvl"/>
        </dgm:presLayoutVars>
      </dgm:prSet>
      <dgm:spPr/>
    </dgm:pt>
    <dgm:pt modelId="{085E821D-76D8-4717-A369-32C8F1CFBC7A}" type="pres">
      <dgm:prSet presAssocID="{0E70DEC8-9FD2-44B2-8398-67B7C3714040}" presName="thickLine" presStyleLbl="alignNode1" presStyleIdx="0" presStyleCnt="4"/>
      <dgm:spPr/>
    </dgm:pt>
    <dgm:pt modelId="{28039EB6-D778-4856-8289-A1AD487AAEF9}" type="pres">
      <dgm:prSet presAssocID="{0E70DEC8-9FD2-44B2-8398-67B7C3714040}" presName="horz1" presStyleCnt="0"/>
      <dgm:spPr/>
    </dgm:pt>
    <dgm:pt modelId="{72200A3A-9536-427A-9E87-1808E70DF354}" type="pres">
      <dgm:prSet presAssocID="{0E70DEC8-9FD2-44B2-8398-67B7C3714040}" presName="tx1" presStyleLbl="revTx" presStyleIdx="0" presStyleCnt="4"/>
      <dgm:spPr/>
    </dgm:pt>
    <dgm:pt modelId="{740BD001-ECBE-4217-90A9-36B5E78E5975}" type="pres">
      <dgm:prSet presAssocID="{0E70DEC8-9FD2-44B2-8398-67B7C3714040}" presName="vert1" presStyleCnt="0"/>
      <dgm:spPr/>
    </dgm:pt>
    <dgm:pt modelId="{B686822B-5346-4B89-943D-6FA65D1832FA}" type="pres">
      <dgm:prSet presAssocID="{57BEF922-A11E-4ED5-BD32-5D8412B0EAFA}" presName="thickLine" presStyleLbl="alignNode1" presStyleIdx="1" presStyleCnt="4"/>
      <dgm:spPr/>
    </dgm:pt>
    <dgm:pt modelId="{97BB3BCF-37B7-4823-831A-623813DD7519}" type="pres">
      <dgm:prSet presAssocID="{57BEF922-A11E-4ED5-BD32-5D8412B0EAFA}" presName="horz1" presStyleCnt="0"/>
      <dgm:spPr/>
    </dgm:pt>
    <dgm:pt modelId="{2A959346-05CC-4FE0-9CC5-833AD49AC81C}" type="pres">
      <dgm:prSet presAssocID="{57BEF922-A11E-4ED5-BD32-5D8412B0EAFA}" presName="tx1" presStyleLbl="revTx" presStyleIdx="1" presStyleCnt="4"/>
      <dgm:spPr/>
    </dgm:pt>
    <dgm:pt modelId="{8F1E58FE-883C-409E-B1C8-22DD77B6C532}" type="pres">
      <dgm:prSet presAssocID="{57BEF922-A11E-4ED5-BD32-5D8412B0EAFA}" presName="vert1" presStyleCnt="0"/>
      <dgm:spPr/>
    </dgm:pt>
    <dgm:pt modelId="{E4C9C916-98C5-4985-9ED3-0520B2F7E719}" type="pres">
      <dgm:prSet presAssocID="{693FF37A-25D6-4195-B1FD-0C61519C0A14}" presName="thickLine" presStyleLbl="alignNode1" presStyleIdx="2" presStyleCnt="4"/>
      <dgm:spPr/>
    </dgm:pt>
    <dgm:pt modelId="{A148DBC5-D440-41BF-A489-AC1ED9218FEA}" type="pres">
      <dgm:prSet presAssocID="{693FF37A-25D6-4195-B1FD-0C61519C0A14}" presName="horz1" presStyleCnt="0"/>
      <dgm:spPr/>
    </dgm:pt>
    <dgm:pt modelId="{69DF289C-C90A-4B9C-92BB-0B90E605563E}" type="pres">
      <dgm:prSet presAssocID="{693FF37A-25D6-4195-B1FD-0C61519C0A14}" presName="tx1" presStyleLbl="revTx" presStyleIdx="2" presStyleCnt="4"/>
      <dgm:spPr/>
    </dgm:pt>
    <dgm:pt modelId="{152BB33E-A108-4930-8DED-B66B5F15A6FB}" type="pres">
      <dgm:prSet presAssocID="{693FF37A-25D6-4195-B1FD-0C61519C0A14}" presName="vert1" presStyleCnt="0"/>
      <dgm:spPr/>
    </dgm:pt>
    <dgm:pt modelId="{1B066338-842A-4B33-9DC5-91B61F9159CD}" type="pres">
      <dgm:prSet presAssocID="{FA6BE917-F6D7-4965-913B-93A67967863B}" presName="thickLine" presStyleLbl="alignNode1" presStyleIdx="3" presStyleCnt="4"/>
      <dgm:spPr/>
    </dgm:pt>
    <dgm:pt modelId="{2FC5812B-C9C8-4075-A6C4-E36F00A14D34}" type="pres">
      <dgm:prSet presAssocID="{FA6BE917-F6D7-4965-913B-93A67967863B}" presName="horz1" presStyleCnt="0"/>
      <dgm:spPr/>
    </dgm:pt>
    <dgm:pt modelId="{D4D0EA77-1EA9-4D74-97A3-F9D2271FBBB1}" type="pres">
      <dgm:prSet presAssocID="{FA6BE917-F6D7-4965-913B-93A67967863B}" presName="tx1" presStyleLbl="revTx" presStyleIdx="3" presStyleCnt="4"/>
      <dgm:spPr/>
    </dgm:pt>
    <dgm:pt modelId="{DE75EBE4-6688-4CDF-8356-37BA5DD5D781}" type="pres">
      <dgm:prSet presAssocID="{FA6BE917-F6D7-4965-913B-93A67967863B}" presName="vert1" presStyleCnt="0"/>
      <dgm:spPr/>
    </dgm:pt>
  </dgm:ptLst>
  <dgm:cxnLst>
    <dgm:cxn modelId="{D049590C-805A-437F-8ECE-8E904E91E15D}" srcId="{70630593-0D07-4350-B4DE-AD1739DEC15D}" destId="{693FF37A-25D6-4195-B1FD-0C61519C0A14}" srcOrd="2" destOrd="0" parTransId="{99714BBF-CFC6-4449-9E68-E9B4EA752BD8}" sibTransId="{5111713C-7DE0-46DE-9229-A2B3D853EF26}"/>
    <dgm:cxn modelId="{1B56A911-977D-4E84-BE7B-D73542CCBD37}" srcId="{70630593-0D07-4350-B4DE-AD1739DEC15D}" destId="{FA6BE917-F6D7-4965-913B-93A67967863B}" srcOrd="3" destOrd="0" parTransId="{0E74F80C-7BC4-429B-8C5F-9393D2565B9A}" sibTransId="{3D1D6ACA-9107-45AF-9F22-4D8DEF7D39F8}"/>
    <dgm:cxn modelId="{F8071141-DBAB-43A3-869F-4C421DA84299}" srcId="{70630593-0D07-4350-B4DE-AD1739DEC15D}" destId="{0E70DEC8-9FD2-44B2-8398-67B7C3714040}" srcOrd="0" destOrd="0" parTransId="{210A3C7A-D41A-41F7-938E-F940C270B3FA}" sibTransId="{A072083E-D9A5-4416-A078-01D8B5D5D224}"/>
    <dgm:cxn modelId="{7771ED41-5E1C-47CE-8647-BC24FBD3EBE4}" type="presOf" srcId="{0E70DEC8-9FD2-44B2-8398-67B7C3714040}" destId="{72200A3A-9536-427A-9E87-1808E70DF354}" srcOrd="0" destOrd="0" presId="urn:microsoft.com/office/officeart/2008/layout/LinedList"/>
    <dgm:cxn modelId="{5E10D696-755C-467D-AE86-D487188A39CB}" srcId="{70630593-0D07-4350-B4DE-AD1739DEC15D}" destId="{57BEF922-A11E-4ED5-BD32-5D8412B0EAFA}" srcOrd="1" destOrd="0" parTransId="{7CA63293-E8C0-4E9D-BF19-17AA736AEB4A}" sibTransId="{59787950-CADE-40DD-A753-0C11671D4F65}"/>
    <dgm:cxn modelId="{83EB3DAE-C15B-4BBD-BC80-8FA07ED5F5DF}" type="presOf" srcId="{57BEF922-A11E-4ED5-BD32-5D8412B0EAFA}" destId="{2A959346-05CC-4FE0-9CC5-833AD49AC81C}" srcOrd="0" destOrd="0" presId="urn:microsoft.com/office/officeart/2008/layout/LinedList"/>
    <dgm:cxn modelId="{D05FB9B5-C570-4BD1-B91F-780787841D95}" type="presOf" srcId="{693FF37A-25D6-4195-B1FD-0C61519C0A14}" destId="{69DF289C-C90A-4B9C-92BB-0B90E605563E}" srcOrd="0" destOrd="0" presId="urn:microsoft.com/office/officeart/2008/layout/LinedList"/>
    <dgm:cxn modelId="{093244C3-0669-4F8B-9E41-CC4801732757}" type="presOf" srcId="{70630593-0D07-4350-B4DE-AD1739DEC15D}" destId="{79F6856F-9788-4D7C-9A57-B3871C2EAFE9}" srcOrd="0" destOrd="0" presId="urn:microsoft.com/office/officeart/2008/layout/LinedList"/>
    <dgm:cxn modelId="{39309AFE-5B4A-4C05-9DFC-B261CFB308B0}" type="presOf" srcId="{FA6BE917-F6D7-4965-913B-93A67967863B}" destId="{D4D0EA77-1EA9-4D74-97A3-F9D2271FBBB1}" srcOrd="0" destOrd="0" presId="urn:microsoft.com/office/officeart/2008/layout/LinedList"/>
    <dgm:cxn modelId="{C2F4EDD3-798D-473B-B2E1-FB74C79D765B}" type="presParOf" srcId="{79F6856F-9788-4D7C-9A57-B3871C2EAFE9}" destId="{085E821D-76D8-4717-A369-32C8F1CFBC7A}" srcOrd="0" destOrd="0" presId="urn:microsoft.com/office/officeart/2008/layout/LinedList"/>
    <dgm:cxn modelId="{50A6F04A-FAED-4C84-9593-C9AB85E6E53C}" type="presParOf" srcId="{79F6856F-9788-4D7C-9A57-B3871C2EAFE9}" destId="{28039EB6-D778-4856-8289-A1AD487AAEF9}" srcOrd="1" destOrd="0" presId="urn:microsoft.com/office/officeart/2008/layout/LinedList"/>
    <dgm:cxn modelId="{9A7C3175-B39F-46E2-89F6-4804F4B08DE4}" type="presParOf" srcId="{28039EB6-D778-4856-8289-A1AD487AAEF9}" destId="{72200A3A-9536-427A-9E87-1808E70DF354}" srcOrd="0" destOrd="0" presId="urn:microsoft.com/office/officeart/2008/layout/LinedList"/>
    <dgm:cxn modelId="{AC86296B-BE23-49EE-9325-1F3BDBEB2CC3}" type="presParOf" srcId="{28039EB6-D778-4856-8289-A1AD487AAEF9}" destId="{740BD001-ECBE-4217-90A9-36B5E78E5975}" srcOrd="1" destOrd="0" presId="urn:microsoft.com/office/officeart/2008/layout/LinedList"/>
    <dgm:cxn modelId="{F7930193-A572-4446-B617-9265A8293326}" type="presParOf" srcId="{79F6856F-9788-4D7C-9A57-B3871C2EAFE9}" destId="{B686822B-5346-4B89-943D-6FA65D1832FA}" srcOrd="2" destOrd="0" presId="urn:microsoft.com/office/officeart/2008/layout/LinedList"/>
    <dgm:cxn modelId="{68370039-4482-42E1-8358-BF34A7E6A932}" type="presParOf" srcId="{79F6856F-9788-4D7C-9A57-B3871C2EAFE9}" destId="{97BB3BCF-37B7-4823-831A-623813DD7519}" srcOrd="3" destOrd="0" presId="urn:microsoft.com/office/officeart/2008/layout/LinedList"/>
    <dgm:cxn modelId="{A761DA80-06E1-4D68-9AA1-EED8C0F79D38}" type="presParOf" srcId="{97BB3BCF-37B7-4823-831A-623813DD7519}" destId="{2A959346-05CC-4FE0-9CC5-833AD49AC81C}" srcOrd="0" destOrd="0" presId="urn:microsoft.com/office/officeart/2008/layout/LinedList"/>
    <dgm:cxn modelId="{3BE37E0D-1BCA-4A46-8965-DC8F4FC6950B}" type="presParOf" srcId="{97BB3BCF-37B7-4823-831A-623813DD7519}" destId="{8F1E58FE-883C-409E-B1C8-22DD77B6C532}" srcOrd="1" destOrd="0" presId="urn:microsoft.com/office/officeart/2008/layout/LinedList"/>
    <dgm:cxn modelId="{DE09399F-D8F6-4823-81A9-A0065EF9FD51}" type="presParOf" srcId="{79F6856F-9788-4D7C-9A57-B3871C2EAFE9}" destId="{E4C9C916-98C5-4985-9ED3-0520B2F7E719}" srcOrd="4" destOrd="0" presId="urn:microsoft.com/office/officeart/2008/layout/LinedList"/>
    <dgm:cxn modelId="{465D77F9-5AA4-479D-8770-2B516244CDF1}" type="presParOf" srcId="{79F6856F-9788-4D7C-9A57-B3871C2EAFE9}" destId="{A148DBC5-D440-41BF-A489-AC1ED9218FEA}" srcOrd="5" destOrd="0" presId="urn:microsoft.com/office/officeart/2008/layout/LinedList"/>
    <dgm:cxn modelId="{4AFCB46D-47C1-4000-8BF1-030021E96EF5}" type="presParOf" srcId="{A148DBC5-D440-41BF-A489-AC1ED9218FEA}" destId="{69DF289C-C90A-4B9C-92BB-0B90E605563E}" srcOrd="0" destOrd="0" presId="urn:microsoft.com/office/officeart/2008/layout/LinedList"/>
    <dgm:cxn modelId="{8A63B2EC-47CF-494D-ABFE-892BDCB5CA55}" type="presParOf" srcId="{A148DBC5-D440-41BF-A489-AC1ED9218FEA}" destId="{152BB33E-A108-4930-8DED-B66B5F15A6FB}" srcOrd="1" destOrd="0" presId="urn:microsoft.com/office/officeart/2008/layout/LinedList"/>
    <dgm:cxn modelId="{DABD3ACD-3097-4121-ADF7-E09D7F899747}" type="presParOf" srcId="{79F6856F-9788-4D7C-9A57-B3871C2EAFE9}" destId="{1B066338-842A-4B33-9DC5-91B61F9159CD}" srcOrd="6" destOrd="0" presId="urn:microsoft.com/office/officeart/2008/layout/LinedList"/>
    <dgm:cxn modelId="{29CD7F00-7E78-45D9-9891-714C2223E0A0}" type="presParOf" srcId="{79F6856F-9788-4D7C-9A57-B3871C2EAFE9}" destId="{2FC5812B-C9C8-4075-A6C4-E36F00A14D34}" srcOrd="7" destOrd="0" presId="urn:microsoft.com/office/officeart/2008/layout/LinedList"/>
    <dgm:cxn modelId="{46A2E242-0D5E-4E8F-A54A-C330DAF9047C}" type="presParOf" srcId="{2FC5812B-C9C8-4075-A6C4-E36F00A14D34}" destId="{D4D0EA77-1EA9-4D74-97A3-F9D2271FBBB1}" srcOrd="0" destOrd="0" presId="urn:microsoft.com/office/officeart/2008/layout/LinedList"/>
    <dgm:cxn modelId="{05D7F59A-9FEE-4E87-A158-1D8FB982EA8D}" type="presParOf" srcId="{2FC5812B-C9C8-4075-A6C4-E36F00A14D34}" destId="{DE75EBE4-6688-4CDF-8356-37BA5DD5D7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814244-ED4B-4983-8EA9-5EED4910E2A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02DD15-E069-463F-88F0-09E540C117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 transformer model built and trained successfully.</a:t>
          </a:r>
        </a:p>
      </dgm:t>
    </dgm:pt>
    <dgm:pt modelId="{EF3B5EBE-A38B-4DD2-BD3B-6590D9017232}" type="parTrans" cxnId="{8F2475F8-FB6D-4D83-8036-43B2958D3F6C}">
      <dgm:prSet/>
      <dgm:spPr/>
      <dgm:t>
        <a:bodyPr/>
        <a:lstStyle/>
        <a:p>
          <a:endParaRPr lang="en-US"/>
        </a:p>
      </dgm:t>
    </dgm:pt>
    <dgm:pt modelId="{880CA55B-E49E-437B-98AF-B9F6383F43B2}" type="sibTrans" cxnId="{8F2475F8-FB6D-4D83-8036-43B2958D3F6C}">
      <dgm:prSet/>
      <dgm:spPr/>
      <dgm:t>
        <a:bodyPr/>
        <a:lstStyle/>
        <a:p>
          <a:endParaRPr lang="en-US"/>
        </a:p>
      </dgm:t>
    </dgm:pt>
    <dgm:pt modelId="{53F3A1E8-BAD7-4106-8A3C-FFE34F663C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Applied transfer learning effectively using GPT-2 weights.</a:t>
          </a:r>
        </a:p>
      </dgm:t>
    </dgm:pt>
    <dgm:pt modelId="{FF7E4BDC-A45E-495C-ADB5-80D16A6206EA}" type="parTrans" cxnId="{F6A3FD99-E10F-40C0-B072-9AE32DBE9BC2}">
      <dgm:prSet/>
      <dgm:spPr/>
      <dgm:t>
        <a:bodyPr/>
        <a:lstStyle/>
        <a:p>
          <a:endParaRPr lang="en-US"/>
        </a:p>
      </dgm:t>
    </dgm:pt>
    <dgm:pt modelId="{E08DC12C-3E37-4954-BFB2-791ACE8F7D3F}" type="sibTrans" cxnId="{F6A3FD99-E10F-40C0-B072-9AE32DBE9BC2}">
      <dgm:prSet/>
      <dgm:spPr/>
      <dgm:t>
        <a:bodyPr/>
        <a:lstStyle/>
        <a:p>
          <a:endParaRPr lang="en-US"/>
        </a:p>
      </dgm:t>
    </dgm:pt>
    <dgm:pt modelId="{362858EA-9285-484C-A668-72F492232B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Text generation works with Streamlit-based interface.</a:t>
          </a:r>
        </a:p>
      </dgm:t>
    </dgm:pt>
    <dgm:pt modelId="{17850B16-2085-43F2-8E13-883084F59ED2}" type="parTrans" cxnId="{080CBF4B-158A-46D5-8957-58B6B4F0D2FF}">
      <dgm:prSet/>
      <dgm:spPr/>
      <dgm:t>
        <a:bodyPr/>
        <a:lstStyle/>
        <a:p>
          <a:endParaRPr lang="en-US"/>
        </a:p>
      </dgm:t>
    </dgm:pt>
    <dgm:pt modelId="{7255A143-20B9-408A-ABA5-9F1FADEA15D6}" type="sibTrans" cxnId="{080CBF4B-158A-46D5-8957-58B6B4F0D2FF}">
      <dgm:prSet/>
      <dgm:spPr/>
      <dgm:t>
        <a:bodyPr/>
        <a:lstStyle/>
        <a:p>
          <a:endParaRPr lang="en-US"/>
        </a:p>
      </dgm:t>
    </dgm:pt>
    <dgm:pt modelId="{C7BA21D7-DBFB-4012-BDF3-F6053CB871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Improvement scope: add attention visualization and large-scale training.</a:t>
          </a:r>
        </a:p>
      </dgm:t>
    </dgm:pt>
    <dgm:pt modelId="{E8220914-8143-457B-B8CC-85175C2D9A84}" type="parTrans" cxnId="{E109752C-E480-461D-9846-C62B0B5D5808}">
      <dgm:prSet/>
      <dgm:spPr/>
      <dgm:t>
        <a:bodyPr/>
        <a:lstStyle/>
        <a:p>
          <a:endParaRPr lang="en-US"/>
        </a:p>
      </dgm:t>
    </dgm:pt>
    <dgm:pt modelId="{2C724D8C-D9DD-420B-8794-71EFBEBD6954}" type="sibTrans" cxnId="{E109752C-E480-461D-9846-C62B0B5D5808}">
      <dgm:prSet/>
      <dgm:spPr/>
      <dgm:t>
        <a:bodyPr/>
        <a:lstStyle/>
        <a:p>
          <a:endParaRPr lang="en-US"/>
        </a:p>
      </dgm:t>
    </dgm:pt>
    <dgm:pt modelId="{6842D821-D8ED-4FFE-8664-1F1B0243538C}" type="pres">
      <dgm:prSet presAssocID="{34814244-ED4B-4983-8EA9-5EED4910E2A2}" presName="root" presStyleCnt="0">
        <dgm:presLayoutVars>
          <dgm:dir/>
          <dgm:resizeHandles val="exact"/>
        </dgm:presLayoutVars>
      </dgm:prSet>
      <dgm:spPr/>
    </dgm:pt>
    <dgm:pt modelId="{75F11A2C-B486-4E43-8690-2AB0309B85D5}" type="pres">
      <dgm:prSet presAssocID="{2B02DD15-E069-463F-88F0-09E540C117F8}" presName="compNode" presStyleCnt="0"/>
      <dgm:spPr/>
    </dgm:pt>
    <dgm:pt modelId="{3E67E96D-E099-4A54-AE8A-CECA12BD042A}" type="pres">
      <dgm:prSet presAssocID="{2B02DD15-E069-463F-88F0-09E540C117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452208C-A791-4ECD-A4CD-061D95D69B12}" type="pres">
      <dgm:prSet presAssocID="{2B02DD15-E069-463F-88F0-09E540C117F8}" presName="spaceRect" presStyleCnt="0"/>
      <dgm:spPr/>
    </dgm:pt>
    <dgm:pt modelId="{08CF287F-585F-42FC-A952-B37EC75D55FE}" type="pres">
      <dgm:prSet presAssocID="{2B02DD15-E069-463F-88F0-09E540C117F8}" presName="textRect" presStyleLbl="revTx" presStyleIdx="0" presStyleCnt="4">
        <dgm:presLayoutVars>
          <dgm:chMax val="1"/>
          <dgm:chPref val="1"/>
        </dgm:presLayoutVars>
      </dgm:prSet>
      <dgm:spPr/>
    </dgm:pt>
    <dgm:pt modelId="{EFAECEC1-9623-4264-910D-A424961306E9}" type="pres">
      <dgm:prSet presAssocID="{880CA55B-E49E-437B-98AF-B9F6383F43B2}" presName="sibTrans" presStyleCnt="0"/>
      <dgm:spPr/>
    </dgm:pt>
    <dgm:pt modelId="{67DBC572-0490-44F5-8812-A061FF2F1B0C}" type="pres">
      <dgm:prSet presAssocID="{53F3A1E8-BAD7-4106-8A3C-FFE34F663C1E}" presName="compNode" presStyleCnt="0"/>
      <dgm:spPr/>
    </dgm:pt>
    <dgm:pt modelId="{9F6CD0AA-1332-476C-B494-02D1BEA3A46F}" type="pres">
      <dgm:prSet presAssocID="{53F3A1E8-BAD7-4106-8A3C-FFE34F663C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AA36B795-BC07-4E37-9E11-AF2E50876772}" type="pres">
      <dgm:prSet presAssocID="{53F3A1E8-BAD7-4106-8A3C-FFE34F663C1E}" presName="spaceRect" presStyleCnt="0"/>
      <dgm:spPr/>
    </dgm:pt>
    <dgm:pt modelId="{3F6B2338-387F-4827-B09A-7DAA531E1A65}" type="pres">
      <dgm:prSet presAssocID="{53F3A1E8-BAD7-4106-8A3C-FFE34F663C1E}" presName="textRect" presStyleLbl="revTx" presStyleIdx="1" presStyleCnt="4">
        <dgm:presLayoutVars>
          <dgm:chMax val="1"/>
          <dgm:chPref val="1"/>
        </dgm:presLayoutVars>
      </dgm:prSet>
      <dgm:spPr/>
    </dgm:pt>
    <dgm:pt modelId="{52C0DD86-C7E7-4628-BAF3-05D0BBD816F8}" type="pres">
      <dgm:prSet presAssocID="{E08DC12C-3E37-4954-BFB2-791ACE8F7D3F}" presName="sibTrans" presStyleCnt="0"/>
      <dgm:spPr/>
    </dgm:pt>
    <dgm:pt modelId="{B34D2BE4-B3A7-458E-B201-D6B88D20CFF2}" type="pres">
      <dgm:prSet presAssocID="{362858EA-9285-484C-A668-72F492232B48}" presName="compNode" presStyleCnt="0"/>
      <dgm:spPr/>
    </dgm:pt>
    <dgm:pt modelId="{E7182988-764F-4983-B595-B3E18AC7FAB3}" type="pres">
      <dgm:prSet presAssocID="{362858EA-9285-484C-A668-72F492232B4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CBFA974-5357-4482-B337-5BE868EFAC8C}" type="pres">
      <dgm:prSet presAssocID="{362858EA-9285-484C-A668-72F492232B48}" presName="spaceRect" presStyleCnt="0"/>
      <dgm:spPr/>
    </dgm:pt>
    <dgm:pt modelId="{38ACA399-0113-45C4-B058-5F418D8ACB2C}" type="pres">
      <dgm:prSet presAssocID="{362858EA-9285-484C-A668-72F492232B48}" presName="textRect" presStyleLbl="revTx" presStyleIdx="2" presStyleCnt="4">
        <dgm:presLayoutVars>
          <dgm:chMax val="1"/>
          <dgm:chPref val="1"/>
        </dgm:presLayoutVars>
      </dgm:prSet>
      <dgm:spPr/>
    </dgm:pt>
    <dgm:pt modelId="{C14BEF02-2426-4F6D-9116-F65632993902}" type="pres">
      <dgm:prSet presAssocID="{7255A143-20B9-408A-ABA5-9F1FADEA15D6}" presName="sibTrans" presStyleCnt="0"/>
      <dgm:spPr/>
    </dgm:pt>
    <dgm:pt modelId="{C6523DBE-8549-4B62-B8F4-E04E1DFE456A}" type="pres">
      <dgm:prSet presAssocID="{C7BA21D7-DBFB-4012-BDF3-F6053CB871E5}" presName="compNode" presStyleCnt="0"/>
      <dgm:spPr/>
    </dgm:pt>
    <dgm:pt modelId="{83282B6F-77DA-42E5-8EE8-69C00A2B2222}" type="pres">
      <dgm:prSet presAssocID="{C7BA21D7-DBFB-4012-BDF3-F6053CB871E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F5562AD-60B1-42E6-B74C-D4081030BE88}" type="pres">
      <dgm:prSet presAssocID="{C7BA21D7-DBFB-4012-BDF3-F6053CB871E5}" presName="spaceRect" presStyleCnt="0"/>
      <dgm:spPr/>
    </dgm:pt>
    <dgm:pt modelId="{765B6252-6177-4197-8330-515C1B729562}" type="pres">
      <dgm:prSet presAssocID="{C7BA21D7-DBFB-4012-BDF3-F6053CB871E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E56DA04-C425-4354-B9C1-4494669CA624}" type="presOf" srcId="{C7BA21D7-DBFB-4012-BDF3-F6053CB871E5}" destId="{765B6252-6177-4197-8330-515C1B729562}" srcOrd="0" destOrd="0" presId="urn:microsoft.com/office/officeart/2018/2/layout/IconLabelList"/>
    <dgm:cxn modelId="{E109752C-E480-461D-9846-C62B0B5D5808}" srcId="{34814244-ED4B-4983-8EA9-5EED4910E2A2}" destId="{C7BA21D7-DBFB-4012-BDF3-F6053CB871E5}" srcOrd="3" destOrd="0" parTransId="{E8220914-8143-457B-B8CC-85175C2D9A84}" sibTransId="{2C724D8C-D9DD-420B-8794-71EFBEBD6954}"/>
    <dgm:cxn modelId="{080CBF4B-158A-46D5-8957-58B6B4F0D2FF}" srcId="{34814244-ED4B-4983-8EA9-5EED4910E2A2}" destId="{362858EA-9285-484C-A668-72F492232B48}" srcOrd="2" destOrd="0" parTransId="{17850B16-2085-43F2-8E13-883084F59ED2}" sibTransId="{7255A143-20B9-408A-ABA5-9F1FADEA15D6}"/>
    <dgm:cxn modelId="{D531318F-A03E-4E23-B02B-4884E7D5651E}" type="presOf" srcId="{53F3A1E8-BAD7-4106-8A3C-FFE34F663C1E}" destId="{3F6B2338-387F-4827-B09A-7DAA531E1A65}" srcOrd="0" destOrd="0" presId="urn:microsoft.com/office/officeart/2018/2/layout/IconLabelList"/>
    <dgm:cxn modelId="{F6A3FD99-E10F-40C0-B072-9AE32DBE9BC2}" srcId="{34814244-ED4B-4983-8EA9-5EED4910E2A2}" destId="{53F3A1E8-BAD7-4106-8A3C-FFE34F663C1E}" srcOrd="1" destOrd="0" parTransId="{FF7E4BDC-A45E-495C-ADB5-80D16A6206EA}" sibTransId="{E08DC12C-3E37-4954-BFB2-791ACE8F7D3F}"/>
    <dgm:cxn modelId="{D6A917BB-BA27-49B1-8CB5-190E7D356D07}" type="presOf" srcId="{2B02DD15-E069-463F-88F0-09E540C117F8}" destId="{08CF287F-585F-42FC-A952-B37EC75D55FE}" srcOrd="0" destOrd="0" presId="urn:microsoft.com/office/officeart/2018/2/layout/IconLabelList"/>
    <dgm:cxn modelId="{403D1DBC-70A1-4D8A-81AF-03071BCD4688}" type="presOf" srcId="{34814244-ED4B-4983-8EA9-5EED4910E2A2}" destId="{6842D821-D8ED-4FFE-8664-1F1B0243538C}" srcOrd="0" destOrd="0" presId="urn:microsoft.com/office/officeart/2018/2/layout/IconLabelList"/>
    <dgm:cxn modelId="{AB8E9ACE-8E01-41CB-8DAA-BFFEDCF2F487}" type="presOf" srcId="{362858EA-9285-484C-A668-72F492232B48}" destId="{38ACA399-0113-45C4-B058-5F418D8ACB2C}" srcOrd="0" destOrd="0" presId="urn:microsoft.com/office/officeart/2018/2/layout/IconLabelList"/>
    <dgm:cxn modelId="{8F2475F8-FB6D-4D83-8036-43B2958D3F6C}" srcId="{34814244-ED4B-4983-8EA9-5EED4910E2A2}" destId="{2B02DD15-E069-463F-88F0-09E540C117F8}" srcOrd="0" destOrd="0" parTransId="{EF3B5EBE-A38B-4DD2-BD3B-6590D9017232}" sibTransId="{880CA55B-E49E-437B-98AF-B9F6383F43B2}"/>
    <dgm:cxn modelId="{B8878F6C-5FDA-4A9A-A8FC-381D1A847824}" type="presParOf" srcId="{6842D821-D8ED-4FFE-8664-1F1B0243538C}" destId="{75F11A2C-B486-4E43-8690-2AB0309B85D5}" srcOrd="0" destOrd="0" presId="urn:microsoft.com/office/officeart/2018/2/layout/IconLabelList"/>
    <dgm:cxn modelId="{556E573A-3ECD-4F8E-9ED9-8A9839608407}" type="presParOf" srcId="{75F11A2C-B486-4E43-8690-2AB0309B85D5}" destId="{3E67E96D-E099-4A54-AE8A-CECA12BD042A}" srcOrd="0" destOrd="0" presId="urn:microsoft.com/office/officeart/2018/2/layout/IconLabelList"/>
    <dgm:cxn modelId="{2071728F-D9B3-4AE1-AC5D-9B0852965138}" type="presParOf" srcId="{75F11A2C-B486-4E43-8690-2AB0309B85D5}" destId="{5452208C-A791-4ECD-A4CD-061D95D69B12}" srcOrd="1" destOrd="0" presId="urn:microsoft.com/office/officeart/2018/2/layout/IconLabelList"/>
    <dgm:cxn modelId="{02AB853B-B489-4464-82F9-E505F52321F6}" type="presParOf" srcId="{75F11A2C-B486-4E43-8690-2AB0309B85D5}" destId="{08CF287F-585F-42FC-A952-B37EC75D55FE}" srcOrd="2" destOrd="0" presId="urn:microsoft.com/office/officeart/2018/2/layout/IconLabelList"/>
    <dgm:cxn modelId="{BDACC4E5-EC2F-4996-96EC-87428ED8AC89}" type="presParOf" srcId="{6842D821-D8ED-4FFE-8664-1F1B0243538C}" destId="{EFAECEC1-9623-4264-910D-A424961306E9}" srcOrd="1" destOrd="0" presId="urn:microsoft.com/office/officeart/2018/2/layout/IconLabelList"/>
    <dgm:cxn modelId="{F3C7E591-49CF-4368-89E7-BF7E3317E93F}" type="presParOf" srcId="{6842D821-D8ED-4FFE-8664-1F1B0243538C}" destId="{67DBC572-0490-44F5-8812-A061FF2F1B0C}" srcOrd="2" destOrd="0" presId="urn:microsoft.com/office/officeart/2018/2/layout/IconLabelList"/>
    <dgm:cxn modelId="{6814D08C-D37A-457F-A127-A3EC6B2A528A}" type="presParOf" srcId="{67DBC572-0490-44F5-8812-A061FF2F1B0C}" destId="{9F6CD0AA-1332-476C-B494-02D1BEA3A46F}" srcOrd="0" destOrd="0" presId="urn:microsoft.com/office/officeart/2018/2/layout/IconLabelList"/>
    <dgm:cxn modelId="{39C464DD-1755-4AF0-BF39-9341B6085BFA}" type="presParOf" srcId="{67DBC572-0490-44F5-8812-A061FF2F1B0C}" destId="{AA36B795-BC07-4E37-9E11-AF2E50876772}" srcOrd="1" destOrd="0" presId="urn:microsoft.com/office/officeart/2018/2/layout/IconLabelList"/>
    <dgm:cxn modelId="{C2142E46-0B93-4977-BAB3-D7A59A503076}" type="presParOf" srcId="{67DBC572-0490-44F5-8812-A061FF2F1B0C}" destId="{3F6B2338-387F-4827-B09A-7DAA531E1A65}" srcOrd="2" destOrd="0" presId="urn:microsoft.com/office/officeart/2018/2/layout/IconLabelList"/>
    <dgm:cxn modelId="{00CC3F8E-D8B9-41DD-AF55-7663E50CDD91}" type="presParOf" srcId="{6842D821-D8ED-4FFE-8664-1F1B0243538C}" destId="{52C0DD86-C7E7-4628-BAF3-05D0BBD816F8}" srcOrd="3" destOrd="0" presId="urn:microsoft.com/office/officeart/2018/2/layout/IconLabelList"/>
    <dgm:cxn modelId="{DAE61366-7C7C-4C89-9DA2-9EB7F694C90C}" type="presParOf" srcId="{6842D821-D8ED-4FFE-8664-1F1B0243538C}" destId="{B34D2BE4-B3A7-458E-B201-D6B88D20CFF2}" srcOrd="4" destOrd="0" presId="urn:microsoft.com/office/officeart/2018/2/layout/IconLabelList"/>
    <dgm:cxn modelId="{6CB36B5B-EDAD-4D63-8F9D-5CF158E65121}" type="presParOf" srcId="{B34D2BE4-B3A7-458E-B201-D6B88D20CFF2}" destId="{E7182988-764F-4983-B595-B3E18AC7FAB3}" srcOrd="0" destOrd="0" presId="urn:microsoft.com/office/officeart/2018/2/layout/IconLabelList"/>
    <dgm:cxn modelId="{5BB2F6F8-17B5-48F0-A0A9-D3757C8E16EA}" type="presParOf" srcId="{B34D2BE4-B3A7-458E-B201-D6B88D20CFF2}" destId="{BCBFA974-5357-4482-B337-5BE868EFAC8C}" srcOrd="1" destOrd="0" presId="urn:microsoft.com/office/officeart/2018/2/layout/IconLabelList"/>
    <dgm:cxn modelId="{D5EC33DB-541F-4AD6-8B8A-51472B44C259}" type="presParOf" srcId="{B34D2BE4-B3A7-458E-B201-D6B88D20CFF2}" destId="{38ACA399-0113-45C4-B058-5F418D8ACB2C}" srcOrd="2" destOrd="0" presId="urn:microsoft.com/office/officeart/2018/2/layout/IconLabelList"/>
    <dgm:cxn modelId="{AAFF8AFA-1E1B-458B-A60B-1273F2BB897F}" type="presParOf" srcId="{6842D821-D8ED-4FFE-8664-1F1B0243538C}" destId="{C14BEF02-2426-4F6D-9116-F65632993902}" srcOrd="5" destOrd="0" presId="urn:microsoft.com/office/officeart/2018/2/layout/IconLabelList"/>
    <dgm:cxn modelId="{D5EA7660-81EF-4B77-9320-0E1733678239}" type="presParOf" srcId="{6842D821-D8ED-4FFE-8664-1F1B0243538C}" destId="{C6523DBE-8549-4B62-B8F4-E04E1DFE456A}" srcOrd="6" destOrd="0" presId="urn:microsoft.com/office/officeart/2018/2/layout/IconLabelList"/>
    <dgm:cxn modelId="{887F20FC-940B-42BB-A6F8-F8C113195BEE}" type="presParOf" srcId="{C6523DBE-8549-4B62-B8F4-E04E1DFE456A}" destId="{83282B6F-77DA-42E5-8EE8-69C00A2B2222}" srcOrd="0" destOrd="0" presId="urn:microsoft.com/office/officeart/2018/2/layout/IconLabelList"/>
    <dgm:cxn modelId="{14BBE8EF-5C93-45EB-B006-37EEB07D9B13}" type="presParOf" srcId="{C6523DBE-8549-4B62-B8F4-E04E1DFE456A}" destId="{4F5562AD-60B1-42E6-B74C-D4081030BE88}" srcOrd="1" destOrd="0" presId="urn:microsoft.com/office/officeart/2018/2/layout/IconLabelList"/>
    <dgm:cxn modelId="{9A370916-0325-48C9-9808-E540230D909F}" type="presParOf" srcId="{C6523DBE-8549-4B62-B8F4-E04E1DFE456A}" destId="{765B6252-6177-4197-8330-515C1B72956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30502-F3D8-4A0C-9EFF-220BA97B39A1}">
      <dsp:nvSpPr>
        <dsp:cNvPr id="0" name=""/>
        <dsp:cNvSpPr/>
      </dsp:nvSpPr>
      <dsp:spPr>
        <a:xfrm>
          <a:off x="902" y="0"/>
          <a:ext cx="3654637" cy="410721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997" tIns="0" rIns="360997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Build a language model using a transformer architecture from scratch in PyTorch.</a:t>
          </a:r>
        </a:p>
      </dsp:txBody>
      <dsp:txXfrm>
        <a:off x="902" y="1642887"/>
        <a:ext cx="3654637" cy="2464331"/>
      </dsp:txXfrm>
    </dsp:sp>
    <dsp:sp modelId="{2D5A387A-6F44-44E2-ADC6-3575BC318A5E}">
      <dsp:nvSpPr>
        <dsp:cNvPr id="0" name=""/>
        <dsp:cNvSpPr/>
      </dsp:nvSpPr>
      <dsp:spPr>
        <a:xfrm>
          <a:off x="902" y="0"/>
          <a:ext cx="3654637" cy="1642887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997" tIns="165100" rIns="36099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902" y="0"/>
        <a:ext cx="3654637" cy="1642887"/>
      </dsp:txXfrm>
    </dsp:sp>
    <dsp:sp modelId="{94CAD54D-0231-4B3B-9D16-6EC723EC9936}">
      <dsp:nvSpPr>
        <dsp:cNvPr id="0" name=""/>
        <dsp:cNvSpPr/>
      </dsp:nvSpPr>
      <dsp:spPr>
        <a:xfrm>
          <a:off x="3947911" y="0"/>
          <a:ext cx="3654637" cy="410721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997" tIns="0" rIns="360997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Enhance performance by loading pretrained GPT-2 embeddings.</a:t>
          </a:r>
        </a:p>
      </dsp:txBody>
      <dsp:txXfrm>
        <a:off x="3947911" y="1642887"/>
        <a:ext cx="3654637" cy="2464331"/>
      </dsp:txXfrm>
    </dsp:sp>
    <dsp:sp modelId="{9F1ED8F3-B65E-4DA7-913B-99BA012FDD20}">
      <dsp:nvSpPr>
        <dsp:cNvPr id="0" name=""/>
        <dsp:cNvSpPr/>
      </dsp:nvSpPr>
      <dsp:spPr>
        <a:xfrm>
          <a:off x="3947911" y="0"/>
          <a:ext cx="3654637" cy="1642887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997" tIns="165100" rIns="36099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947911" y="0"/>
        <a:ext cx="3654637" cy="1642887"/>
      </dsp:txXfrm>
    </dsp:sp>
    <dsp:sp modelId="{3098F779-E89B-405F-98D9-6B480352B3CA}">
      <dsp:nvSpPr>
        <dsp:cNvPr id="0" name=""/>
        <dsp:cNvSpPr/>
      </dsp:nvSpPr>
      <dsp:spPr>
        <a:xfrm>
          <a:off x="7894919" y="0"/>
          <a:ext cx="3654637" cy="410721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997" tIns="0" rIns="360997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Train on the WikiText-2 dataset and support natural text generation.</a:t>
          </a:r>
        </a:p>
      </dsp:txBody>
      <dsp:txXfrm>
        <a:off x="7894919" y="1642887"/>
        <a:ext cx="3654637" cy="2464331"/>
      </dsp:txXfrm>
    </dsp:sp>
    <dsp:sp modelId="{B698AD22-D36C-4695-AADF-5399AD322144}">
      <dsp:nvSpPr>
        <dsp:cNvPr id="0" name=""/>
        <dsp:cNvSpPr/>
      </dsp:nvSpPr>
      <dsp:spPr>
        <a:xfrm>
          <a:off x="7894919" y="0"/>
          <a:ext cx="3654637" cy="1642887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997" tIns="165100" rIns="36099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894919" y="0"/>
        <a:ext cx="3654637" cy="1642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4BD2F-A7BA-4639-8357-82EC468C9527}">
      <dsp:nvSpPr>
        <dsp:cNvPr id="0" name=""/>
        <dsp:cNvSpPr/>
      </dsp:nvSpPr>
      <dsp:spPr>
        <a:xfrm>
          <a:off x="0" y="4918"/>
          <a:ext cx="7669530" cy="10476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2886F-6E1A-4B3E-8D14-083A0BA30E7F}">
      <dsp:nvSpPr>
        <dsp:cNvPr id="0" name=""/>
        <dsp:cNvSpPr/>
      </dsp:nvSpPr>
      <dsp:spPr>
        <a:xfrm>
          <a:off x="316928" y="240650"/>
          <a:ext cx="576233" cy="5762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B1907-C3D3-4540-A7EA-8515FB31D3D7}">
      <dsp:nvSpPr>
        <dsp:cNvPr id="0" name=""/>
        <dsp:cNvSpPr/>
      </dsp:nvSpPr>
      <dsp:spPr>
        <a:xfrm>
          <a:off x="1210091" y="4918"/>
          <a:ext cx="6459438" cy="1047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81" tIns="110881" rIns="110881" bIns="11088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PyTorch – for custom model and training loop</a:t>
          </a:r>
        </a:p>
      </dsp:txBody>
      <dsp:txXfrm>
        <a:off x="1210091" y="4918"/>
        <a:ext cx="6459438" cy="1047697"/>
      </dsp:txXfrm>
    </dsp:sp>
    <dsp:sp modelId="{56440F66-0242-4A93-AD80-7F91C7B8C851}">
      <dsp:nvSpPr>
        <dsp:cNvPr id="0" name=""/>
        <dsp:cNvSpPr/>
      </dsp:nvSpPr>
      <dsp:spPr>
        <a:xfrm>
          <a:off x="0" y="1314541"/>
          <a:ext cx="7669530" cy="10476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5EE6A6-BCD1-4B8E-A825-4E33B48C99C0}">
      <dsp:nvSpPr>
        <dsp:cNvPr id="0" name=""/>
        <dsp:cNvSpPr/>
      </dsp:nvSpPr>
      <dsp:spPr>
        <a:xfrm>
          <a:off x="316928" y="1550273"/>
          <a:ext cx="576233" cy="5762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409FB-2556-4653-AE9C-F41F874A0686}">
      <dsp:nvSpPr>
        <dsp:cNvPr id="0" name=""/>
        <dsp:cNvSpPr/>
      </dsp:nvSpPr>
      <dsp:spPr>
        <a:xfrm>
          <a:off x="1210091" y="1314541"/>
          <a:ext cx="6459438" cy="1047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81" tIns="110881" rIns="110881" bIns="11088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HuggingFace Transformers – tokenizer and GPT-2 embeddings</a:t>
          </a:r>
        </a:p>
      </dsp:txBody>
      <dsp:txXfrm>
        <a:off x="1210091" y="1314541"/>
        <a:ext cx="6459438" cy="1047697"/>
      </dsp:txXfrm>
    </dsp:sp>
    <dsp:sp modelId="{7A6A38D0-F5E1-4EC1-AECE-6358277FFC16}">
      <dsp:nvSpPr>
        <dsp:cNvPr id="0" name=""/>
        <dsp:cNvSpPr/>
      </dsp:nvSpPr>
      <dsp:spPr>
        <a:xfrm>
          <a:off x="0" y="2624163"/>
          <a:ext cx="7669530" cy="10476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E6E8E-25E7-46E8-8C12-F00DC6EBC6D0}">
      <dsp:nvSpPr>
        <dsp:cNvPr id="0" name=""/>
        <dsp:cNvSpPr/>
      </dsp:nvSpPr>
      <dsp:spPr>
        <a:xfrm>
          <a:off x="316928" y="2859895"/>
          <a:ext cx="576233" cy="5762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674A4-3743-4915-8C54-BD2E410E83FD}">
      <dsp:nvSpPr>
        <dsp:cNvPr id="0" name=""/>
        <dsp:cNvSpPr/>
      </dsp:nvSpPr>
      <dsp:spPr>
        <a:xfrm>
          <a:off x="1210091" y="2624163"/>
          <a:ext cx="6459438" cy="1047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81" tIns="110881" rIns="110881" bIns="11088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WikiText-2 – training corpus</a:t>
          </a:r>
        </a:p>
      </dsp:txBody>
      <dsp:txXfrm>
        <a:off x="1210091" y="2624163"/>
        <a:ext cx="6459438" cy="1047697"/>
      </dsp:txXfrm>
    </dsp:sp>
    <dsp:sp modelId="{962C2C2B-5843-42D1-A0DD-2288D2CE4E99}">
      <dsp:nvSpPr>
        <dsp:cNvPr id="0" name=""/>
        <dsp:cNvSpPr/>
      </dsp:nvSpPr>
      <dsp:spPr>
        <a:xfrm>
          <a:off x="0" y="3933785"/>
          <a:ext cx="7669530" cy="10476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A2A5E-28F8-46AB-ABCD-765F7B397F96}">
      <dsp:nvSpPr>
        <dsp:cNvPr id="0" name=""/>
        <dsp:cNvSpPr/>
      </dsp:nvSpPr>
      <dsp:spPr>
        <a:xfrm>
          <a:off x="316928" y="4169517"/>
          <a:ext cx="576233" cy="5762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DEB64-0C0F-41BC-AC33-14608B6AD19F}">
      <dsp:nvSpPr>
        <dsp:cNvPr id="0" name=""/>
        <dsp:cNvSpPr/>
      </dsp:nvSpPr>
      <dsp:spPr>
        <a:xfrm>
          <a:off x="1210091" y="3933785"/>
          <a:ext cx="6459438" cy="1047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81" tIns="110881" rIns="110881" bIns="11088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Streamlit – for training and inference UI</a:t>
          </a:r>
        </a:p>
      </dsp:txBody>
      <dsp:txXfrm>
        <a:off x="1210091" y="3933785"/>
        <a:ext cx="6459438" cy="1047697"/>
      </dsp:txXfrm>
    </dsp:sp>
    <dsp:sp modelId="{38488F7E-885E-4522-9299-DAA82983A5CF}">
      <dsp:nvSpPr>
        <dsp:cNvPr id="0" name=""/>
        <dsp:cNvSpPr/>
      </dsp:nvSpPr>
      <dsp:spPr>
        <a:xfrm>
          <a:off x="0" y="5243408"/>
          <a:ext cx="7669530" cy="10476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AC9C6-2F4C-4580-B918-931C56E4C2BA}">
      <dsp:nvSpPr>
        <dsp:cNvPr id="0" name=""/>
        <dsp:cNvSpPr/>
      </dsp:nvSpPr>
      <dsp:spPr>
        <a:xfrm>
          <a:off x="316928" y="5479140"/>
          <a:ext cx="576233" cy="5762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A680A-D6EE-43EB-8BDF-948B21736E2B}">
      <dsp:nvSpPr>
        <dsp:cNvPr id="0" name=""/>
        <dsp:cNvSpPr/>
      </dsp:nvSpPr>
      <dsp:spPr>
        <a:xfrm>
          <a:off x="1210091" y="5243408"/>
          <a:ext cx="6459438" cy="1047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81" tIns="110881" rIns="110881" bIns="11088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AdamW optimizer with learning rate scheduling</a:t>
          </a:r>
        </a:p>
      </dsp:txBody>
      <dsp:txXfrm>
        <a:off x="1210091" y="5243408"/>
        <a:ext cx="6459438" cy="10476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206E2-09EF-485E-8AC3-E2D776505C60}">
      <dsp:nvSpPr>
        <dsp:cNvPr id="0" name=""/>
        <dsp:cNvSpPr/>
      </dsp:nvSpPr>
      <dsp:spPr>
        <a:xfrm>
          <a:off x="866284" y="0"/>
          <a:ext cx="9817891" cy="370375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A187FAB-04ED-458C-9AAE-BAFFB52EDD3B}">
      <dsp:nvSpPr>
        <dsp:cNvPr id="0" name=""/>
        <dsp:cNvSpPr/>
      </dsp:nvSpPr>
      <dsp:spPr>
        <a:xfrm>
          <a:off x="5075" y="1111125"/>
          <a:ext cx="2219290" cy="148150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 Tokenize input using GPT2TokenizerFast.</a:t>
          </a:r>
        </a:p>
      </dsp:txBody>
      <dsp:txXfrm>
        <a:off x="77396" y="1183446"/>
        <a:ext cx="2074648" cy="1336859"/>
      </dsp:txXfrm>
    </dsp:sp>
    <dsp:sp modelId="{C968426F-7028-46DC-9052-E39B8EA5933A}">
      <dsp:nvSpPr>
        <dsp:cNvPr id="0" name=""/>
        <dsp:cNvSpPr/>
      </dsp:nvSpPr>
      <dsp:spPr>
        <a:xfrm>
          <a:off x="2335330" y="1111125"/>
          <a:ext cx="2219290" cy="1481501"/>
        </a:xfrm>
        <a:prstGeom prst="roundRect">
          <a:avLst/>
        </a:prstGeom>
        <a:gradFill rotWithShape="0">
          <a:gsLst>
            <a:gs pos="0">
              <a:schemeClr val="accent2">
                <a:hueOff val="-4941430"/>
                <a:satOff val="225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4941430"/>
                <a:satOff val="225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 Load GPT-2 token and position embeddings into custom transformer.</a:t>
          </a:r>
        </a:p>
      </dsp:txBody>
      <dsp:txXfrm>
        <a:off x="2407651" y="1183446"/>
        <a:ext cx="2074648" cy="1336859"/>
      </dsp:txXfrm>
    </dsp:sp>
    <dsp:sp modelId="{01CECDBF-83B4-40AC-9B06-F9ADACDC761D}">
      <dsp:nvSpPr>
        <dsp:cNvPr id="0" name=""/>
        <dsp:cNvSpPr/>
      </dsp:nvSpPr>
      <dsp:spPr>
        <a:xfrm>
          <a:off x="4665584" y="1111125"/>
          <a:ext cx="2219290" cy="1481501"/>
        </a:xfrm>
        <a:prstGeom prst="roundRect">
          <a:avLst/>
        </a:prstGeom>
        <a:gradFill rotWithShape="0">
          <a:gsLst>
            <a:gs pos="0">
              <a:schemeClr val="accent2">
                <a:hueOff val="-9882860"/>
                <a:satOff val="45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9882860"/>
                <a:satOff val="45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 Freeze embeddings for first few epochs, then fine-tune.</a:t>
          </a:r>
        </a:p>
      </dsp:txBody>
      <dsp:txXfrm>
        <a:off x="4737905" y="1183446"/>
        <a:ext cx="2074648" cy="1336859"/>
      </dsp:txXfrm>
    </dsp:sp>
    <dsp:sp modelId="{23E59189-249A-418F-B84A-A0DB17D1C75C}">
      <dsp:nvSpPr>
        <dsp:cNvPr id="0" name=""/>
        <dsp:cNvSpPr/>
      </dsp:nvSpPr>
      <dsp:spPr>
        <a:xfrm>
          <a:off x="6995839" y="1111125"/>
          <a:ext cx="2219290" cy="1481501"/>
        </a:xfrm>
        <a:prstGeom prst="roundRect">
          <a:avLst/>
        </a:prstGeom>
        <a:gradFill rotWithShape="0">
          <a:gsLst>
            <a:gs pos="0">
              <a:schemeClr val="accent2">
                <a:hueOff val="-14824290"/>
                <a:satOff val="676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4824290"/>
                <a:satOff val="676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4. Use self-attention + FFN blocks for processing token sequences.</a:t>
          </a:r>
        </a:p>
      </dsp:txBody>
      <dsp:txXfrm>
        <a:off x="7068160" y="1183446"/>
        <a:ext cx="2074648" cy="1336859"/>
      </dsp:txXfrm>
    </dsp:sp>
    <dsp:sp modelId="{98CC9F3E-63D5-4770-B1F8-D525DD28F75D}">
      <dsp:nvSpPr>
        <dsp:cNvPr id="0" name=""/>
        <dsp:cNvSpPr/>
      </dsp:nvSpPr>
      <dsp:spPr>
        <a:xfrm>
          <a:off x="9326094" y="1111125"/>
          <a:ext cx="2219290" cy="1481501"/>
        </a:xfrm>
        <a:prstGeom prst="round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5. Generate predictions using causal masking + logits sampling.</a:t>
          </a:r>
        </a:p>
      </dsp:txBody>
      <dsp:txXfrm>
        <a:off x="9398415" y="1183446"/>
        <a:ext cx="2074648" cy="13368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BB7B9-E61B-43C3-AFB3-DE03F59125C3}">
      <dsp:nvSpPr>
        <dsp:cNvPr id="0" name=""/>
        <dsp:cNvSpPr/>
      </dsp:nvSpPr>
      <dsp:spPr>
        <a:xfrm>
          <a:off x="0" y="459936"/>
          <a:ext cx="11550460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9C6D4-4D7C-4D50-813D-3E306B032C83}">
      <dsp:nvSpPr>
        <dsp:cNvPr id="0" name=""/>
        <dsp:cNvSpPr/>
      </dsp:nvSpPr>
      <dsp:spPr>
        <a:xfrm>
          <a:off x="577523" y="179496"/>
          <a:ext cx="8085322" cy="5608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606" tIns="0" rIns="30560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Uses </a:t>
          </a:r>
          <a:r>
            <a:rPr lang="en-US" sz="1900" kern="1200" dirty="0" err="1"/>
            <a:t>AdamW</a:t>
          </a:r>
          <a:r>
            <a:rPr lang="en-US" sz="1900" kern="1200" dirty="0"/>
            <a:t> optimizer and </a:t>
          </a:r>
          <a:r>
            <a:rPr lang="en-US" sz="1900" kern="1200" dirty="0" err="1"/>
            <a:t>CrossEntropyLoss</a:t>
          </a:r>
          <a:r>
            <a:rPr lang="en-US" sz="1900" kern="1200" dirty="0"/>
            <a:t>.</a:t>
          </a:r>
        </a:p>
      </dsp:txBody>
      <dsp:txXfrm>
        <a:off x="604903" y="206876"/>
        <a:ext cx="8030562" cy="506120"/>
      </dsp:txXfrm>
    </dsp:sp>
    <dsp:sp modelId="{69CEE748-17F4-48B1-966C-787E9A2E8290}">
      <dsp:nvSpPr>
        <dsp:cNvPr id="0" name=""/>
        <dsp:cNvSpPr/>
      </dsp:nvSpPr>
      <dsp:spPr>
        <a:xfrm>
          <a:off x="0" y="1321776"/>
          <a:ext cx="11550460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CDECE-F4B5-428D-A677-DC7B77C4A182}">
      <dsp:nvSpPr>
        <dsp:cNvPr id="0" name=""/>
        <dsp:cNvSpPr/>
      </dsp:nvSpPr>
      <dsp:spPr>
        <a:xfrm>
          <a:off x="577523" y="1041336"/>
          <a:ext cx="8085322" cy="5608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606" tIns="0" rIns="30560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Gradient clipping and skipping NaN-loss batches for stability.</a:t>
          </a:r>
        </a:p>
      </dsp:txBody>
      <dsp:txXfrm>
        <a:off x="604903" y="1068716"/>
        <a:ext cx="8030562" cy="506120"/>
      </dsp:txXfrm>
    </dsp:sp>
    <dsp:sp modelId="{4CAC318E-E2FF-4C47-8802-27F04DAD8CF6}">
      <dsp:nvSpPr>
        <dsp:cNvPr id="0" name=""/>
        <dsp:cNvSpPr/>
      </dsp:nvSpPr>
      <dsp:spPr>
        <a:xfrm>
          <a:off x="0" y="2183616"/>
          <a:ext cx="11550460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046870-F05A-4B46-9F1C-7EF9283E9B3D}">
      <dsp:nvSpPr>
        <dsp:cNvPr id="0" name=""/>
        <dsp:cNvSpPr/>
      </dsp:nvSpPr>
      <dsp:spPr>
        <a:xfrm>
          <a:off x="577523" y="1903176"/>
          <a:ext cx="8085322" cy="5608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606" tIns="0" rIns="30560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Embeddings are frozen initially, unfreezing later with lower LR.</a:t>
          </a:r>
        </a:p>
      </dsp:txBody>
      <dsp:txXfrm>
        <a:off x="604903" y="1930556"/>
        <a:ext cx="8030562" cy="506120"/>
      </dsp:txXfrm>
    </dsp:sp>
    <dsp:sp modelId="{FCF153F8-854E-402D-A48E-BC8ED8252585}">
      <dsp:nvSpPr>
        <dsp:cNvPr id="0" name=""/>
        <dsp:cNvSpPr/>
      </dsp:nvSpPr>
      <dsp:spPr>
        <a:xfrm>
          <a:off x="0" y="3045456"/>
          <a:ext cx="11550460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FA196-8F01-4E7A-867A-DAA95121FF38}">
      <dsp:nvSpPr>
        <dsp:cNvPr id="0" name=""/>
        <dsp:cNvSpPr/>
      </dsp:nvSpPr>
      <dsp:spPr>
        <a:xfrm>
          <a:off x="577523" y="2765016"/>
          <a:ext cx="8085322" cy="5608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606" tIns="0" rIns="30560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Monitors epoch loss and logs training progress with tqdm.</a:t>
          </a:r>
        </a:p>
      </dsp:txBody>
      <dsp:txXfrm>
        <a:off x="604903" y="2792396"/>
        <a:ext cx="8030562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E821D-76D8-4717-A369-32C8F1CFBC7A}">
      <dsp:nvSpPr>
        <dsp:cNvPr id="0" name=""/>
        <dsp:cNvSpPr/>
      </dsp:nvSpPr>
      <dsp:spPr>
        <a:xfrm>
          <a:off x="0" y="0"/>
          <a:ext cx="115504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00A3A-9536-427A-9E87-1808E70DF354}">
      <dsp:nvSpPr>
        <dsp:cNvPr id="0" name=""/>
        <dsp:cNvSpPr/>
      </dsp:nvSpPr>
      <dsp:spPr>
        <a:xfrm>
          <a:off x="0" y="0"/>
          <a:ext cx="11550460" cy="925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Text is generated token-by-token with sampling strategies.</a:t>
          </a:r>
        </a:p>
      </dsp:txBody>
      <dsp:txXfrm>
        <a:off x="0" y="0"/>
        <a:ext cx="11550460" cy="925938"/>
      </dsp:txXfrm>
    </dsp:sp>
    <dsp:sp modelId="{B686822B-5346-4B89-943D-6FA65D1832FA}">
      <dsp:nvSpPr>
        <dsp:cNvPr id="0" name=""/>
        <dsp:cNvSpPr/>
      </dsp:nvSpPr>
      <dsp:spPr>
        <a:xfrm>
          <a:off x="0" y="925938"/>
          <a:ext cx="1155046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59346-05CC-4FE0-9CC5-833AD49AC81C}">
      <dsp:nvSpPr>
        <dsp:cNvPr id="0" name=""/>
        <dsp:cNvSpPr/>
      </dsp:nvSpPr>
      <dsp:spPr>
        <a:xfrm>
          <a:off x="0" y="925938"/>
          <a:ext cx="11550460" cy="925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Supports nucleus (top-p) sampling and temperature control.</a:t>
          </a:r>
        </a:p>
      </dsp:txBody>
      <dsp:txXfrm>
        <a:off x="0" y="925938"/>
        <a:ext cx="11550460" cy="925938"/>
      </dsp:txXfrm>
    </dsp:sp>
    <dsp:sp modelId="{E4C9C916-98C5-4985-9ED3-0520B2F7E719}">
      <dsp:nvSpPr>
        <dsp:cNvPr id="0" name=""/>
        <dsp:cNvSpPr/>
      </dsp:nvSpPr>
      <dsp:spPr>
        <a:xfrm>
          <a:off x="0" y="1851876"/>
          <a:ext cx="1155046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F289C-C90A-4B9C-92BB-0B90E605563E}">
      <dsp:nvSpPr>
        <dsp:cNvPr id="0" name=""/>
        <dsp:cNvSpPr/>
      </dsp:nvSpPr>
      <dsp:spPr>
        <a:xfrm>
          <a:off x="0" y="1851876"/>
          <a:ext cx="11550460" cy="925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Inference logic is modular and driven via prompt from Streamlit.</a:t>
          </a:r>
        </a:p>
      </dsp:txBody>
      <dsp:txXfrm>
        <a:off x="0" y="1851876"/>
        <a:ext cx="11550460" cy="925938"/>
      </dsp:txXfrm>
    </dsp:sp>
    <dsp:sp modelId="{1B066338-842A-4B33-9DC5-91B61F9159CD}">
      <dsp:nvSpPr>
        <dsp:cNvPr id="0" name=""/>
        <dsp:cNvSpPr/>
      </dsp:nvSpPr>
      <dsp:spPr>
        <a:xfrm>
          <a:off x="0" y="2777814"/>
          <a:ext cx="1155046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0EA77-1EA9-4D74-97A3-F9D2271FBBB1}">
      <dsp:nvSpPr>
        <dsp:cNvPr id="0" name=""/>
        <dsp:cNvSpPr/>
      </dsp:nvSpPr>
      <dsp:spPr>
        <a:xfrm>
          <a:off x="0" y="2777814"/>
          <a:ext cx="11550460" cy="925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Model automatically trims sequences to block size when needed.</a:t>
          </a:r>
        </a:p>
      </dsp:txBody>
      <dsp:txXfrm>
        <a:off x="0" y="2777814"/>
        <a:ext cx="11550460" cy="9259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7E96D-E099-4A54-AE8A-CECA12BD042A}">
      <dsp:nvSpPr>
        <dsp:cNvPr id="0" name=""/>
        <dsp:cNvSpPr/>
      </dsp:nvSpPr>
      <dsp:spPr>
        <a:xfrm>
          <a:off x="1171904" y="1077043"/>
          <a:ext cx="933620" cy="9336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F287F-585F-42FC-A952-B37EC75D55FE}">
      <dsp:nvSpPr>
        <dsp:cNvPr id="0" name=""/>
        <dsp:cNvSpPr/>
      </dsp:nvSpPr>
      <dsp:spPr>
        <a:xfrm>
          <a:off x="601359" y="2302516"/>
          <a:ext cx="20747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Custom transformer model built and trained successfully.</a:t>
          </a:r>
        </a:p>
      </dsp:txBody>
      <dsp:txXfrm>
        <a:off x="601359" y="2302516"/>
        <a:ext cx="2074712" cy="720000"/>
      </dsp:txXfrm>
    </dsp:sp>
    <dsp:sp modelId="{9F6CD0AA-1332-476C-B494-02D1BEA3A46F}">
      <dsp:nvSpPr>
        <dsp:cNvPr id="0" name=""/>
        <dsp:cNvSpPr/>
      </dsp:nvSpPr>
      <dsp:spPr>
        <a:xfrm>
          <a:off x="3609691" y="1077043"/>
          <a:ext cx="933620" cy="9336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B2338-387F-4827-B09A-7DAA531E1A65}">
      <dsp:nvSpPr>
        <dsp:cNvPr id="0" name=""/>
        <dsp:cNvSpPr/>
      </dsp:nvSpPr>
      <dsp:spPr>
        <a:xfrm>
          <a:off x="3039145" y="2302516"/>
          <a:ext cx="20747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Applied transfer learning effectively using GPT-2 weights.</a:t>
          </a:r>
        </a:p>
      </dsp:txBody>
      <dsp:txXfrm>
        <a:off x="3039145" y="2302516"/>
        <a:ext cx="2074712" cy="720000"/>
      </dsp:txXfrm>
    </dsp:sp>
    <dsp:sp modelId="{E7182988-764F-4983-B595-B3E18AC7FAB3}">
      <dsp:nvSpPr>
        <dsp:cNvPr id="0" name=""/>
        <dsp:cNvSpPr/>
      </dsp:nvSpPr>
      <dsp:spPr>
        <a:xfrm>
          <a:off x="6047478" y="1077043"/>
          <a:ext cx="933620" cy="9336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CA399-0113-45C4-B058-5F418D8ACB2C}">
      <dsp:nvSpPr>
        <dsp:cNvPr id="0" name=""/>
        <dsp:cNvSpPr/>
      </dsp:nvSpPr>
      <dsp:spPr>
        <a:xfrm>
          <a:off x="5476932" y="2302516"/>
          <a:ext cx="20747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Text generation works with Streamlit-based interface.</a:t>
          </a:r>
        </a:p>
      </dsp:txBody>
      <dsp:txXfrm>
        <a:off x="5476932" y="2302516"/>
        <a:ext cx="2074712" cy="720000"/>
      </dsp:txXfrm>
    </dsp:sp>
    <dsp:sp modelId="{83282B6F-77DA-42E5-8EE8-69C00A2B2222}">
      <dsp:nvSpPr>
        <dsp:cNvPr id="0" name=""/>
        <dsp:cNvSpPr/>
      </dsp:nvSpPr>
      <dsp:spPr>
        <a:xfrm>
          <a:off x="8485265" y="1077043"/>
          <a:ext cx="933620" cy="9336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B6252-6177-4197-8330-515C1B729562}">
      <dsp:nvSpPr>
        <dsp:cNvPr id="0" name=""/>
        <dsp:cNvSpPr/>
      </dsp:nvSpPr>
      <dsp:spPr>
        <a:xfrm>
          <a:off x="7914719" y="2302516"/>
          <a:ext cx="20747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Improvement scope: add attention visualization and large-scale training.</a:t>
          </a:r>
        </a:p>
      </dsp:txBody>
      <dsp:txXfrm>
        <a:off x="7914719" y="2302516"/>
        <a:ext cx="20747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946" y="2519679"/>
            <a:ext cx="10590790" cy="3213178"/>
          </a:xfrm>
        </p:spPr>
        <p:txBody>
          <a:bodyPr anchor="b"/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385946" y="5732856"/>
            <a:ext cx="10590790" cy="103370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2190781" y="2150669"/>
            <a:ext cx="1188719" cy="3657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10742372" y="3873399"/>
            <a:ext cx="4631754" cy="36576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423049" y="354876"/>
            <a:ext cx="1005839" cy="92122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9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5963912"/>
            <a:ext cx="10590791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5945" y="822960"/>
            <a:ext cx="10590791" cy="4114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6643998"/>
            <a:ext cx="10590790" cy="592454"/>
          </a:xfrm>
        </p:spPr>
        <p:txBody>
          <a:bodyPr>
            <a:normAutofit/>
          </a:bodyPr>
          <a:lstStyle>
            <a:lvl1pPr marL="0" indent="0">
              <a:buNone/>
              <a:defRPr sz="144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5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558" y="1276101"/>
            <a:ext cx="10598179" cy="164758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251960"/>
            <a:ext cx="10590791" cy="297180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35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1057879" y="728803"/>
            <a:ext cx="962294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52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11861350" y="3136545"/>
            <a:ext cx="78331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52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254" y="1178561"/>
            <a:ext cx="10144687" cy="3235958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2335135" y="4414519"/>
            <a:ext cx="9277463" cy="41060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8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6" y="6035040"/>
            <a:ext cx="11093876" cy="1197428"/>
          </a:xfrm>
        </p:spPr>
        <p:txBody>
          <a:bodyPr anchor="ctr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76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2844800"/>
            <a:ext cx="10590792" cy="218701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6029960"/>
            <a:ext cx="10590791" cy="1032480"/>
          </a:xfrm>
        </p:spPr>
        <p:txBody>
          <a:bodyPr anchor="t"/>
          <a:lstStyle>
            <a:lvl1pPr marL="0" indent="0" algn="l">
              <a:buNone/>
              <a:defRPr sz="24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06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</p:spPr>
        <p:txBody>
          <a:bodyPr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3124203"/>
            <a:ext cx="3770254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85944" y="3815717"/>
            <a:ext cx="3770255" cy="341675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5266" y="3124200"/>
            <a:ext cx="377641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415266" y="3815716"/>
            <a:ext cx="3776411" cy="341675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65762" y="3124201"/>
            <a:ext cx="377487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9465995" y="3815715"/>
            <a:ext cx="3774643" cy="341675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284765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326881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81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</p:spPr>
        <p:txBody>
          <a:bodyPr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5439413"/>
            <a:ext cx="366052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01464" y="3124200"/>
            <a:ext cx="3229490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85945" y="6130927"/>
            <a:ext cx="3660526" cy="1101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2638" y="5439413"/>
            <a:ext cx="3660526" cy="691516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698155" y="3124200"/>
            <a:ext cx="3229492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484206" y="6130926"/>
            <a:ext cx="3660526" cy="1101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79331" y="5439414"/>
            <a:ext cx="3661314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795637" y="3124200"/>
            <a:ext cx="3229490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9579330" y="6130925"/>
            <a:ext cx="3661315" cy="1101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286997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357362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3333" y="7670206"/>
            <a:ext cx="4373138" cy="36576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7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45" y="3124200"/>
            <a:ext cx="10590791" cy="409956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34527" y="7670206"/>
            <a:ext cx="1188719" cy="3657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8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2283" y="1534160"/>
            <a:ext cx="1691958" cy="5698308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45" y="1534160"/>
            <a:ext cx="7507230" cy="56983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783725" y="7670206"/>
            <a:ext cx="1190562" cy="3657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945" y="3124200"/>
            <a:ext cx="10590791" cy="4099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7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3213174"/>
            <a:ext cx="5221230" cy="2740589"/>
          </a:xfrm>
        </p:spPr>
        <p:txBody>
          <a:bodyPr anchor="ctr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671" y="3213173"/>
            <a:ext cx="4509054" cy="2740589"/>
          </a:xfrm>
        </p:spPr>
        <p:txBody>
          <a:bodyPr anchor="ctr"/>
          <a:lstStyle>
            <a:lvl1pPr marL="0" indent="0" algn="l">
              <a:buNone/>
              <a:defRPr sz="24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7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5945" y="3124201"/>
            <a:ext cx="5790190" cy="409956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0455" y="3124200"/>
            <a:ext cx="5790191" cy="40995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8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6" y="3124200"/>
            <a:ext cx="579018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945" y="3815715"/>
            <a:ext cx="5790190" cy="3408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50455" y="3124200"/>
            <a:ext cx="579019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50455" y="3815715"/>
            <a:ext cx="5790191" cy="3408047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0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13696" cy="84835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3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5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6" y="1554480"/>
            <a:ext cx="3351790" cy="1920240"/>
          </a:xfrm>
        </p:spPr>
        <p:txBody>
          <a:bodyPr anchor="b"/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375" y="1737360"/>
            <a:ext cx="6228079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385945" y="3755137"/>
            <a:ext cx="3351790" cy="3474719"/>
          </a:xfrm>
        </p:spPr>
        <p:txBody>
          <a:bodyPr/>
          <a:lstStyle>
            <a:lvl1pPr marL="0" indent="0">
              <a:buNone/>
              <a:defRPr sz="168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5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6" y="2032000"/>
            <a:ext cx="4638161" cy="2082800"/>
          </a:xfr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7444" y="1371600"/>
            <a:ext cx="3872632" cy="548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385945" y="4389120"/>
            <a:ext cx="4631054" cy="1645920"/>
          </a:xfrm>
        </p:spPr>
        <p:txBody>
          <a:bodyPr>
            <a:normAutofit/>
          </a:bodyPr>
          <a:lstStyle>
            <a:lvl1pPr marL="0" indent="0">
              <a:buNone/>
              <a:defRPr sz="168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2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385945" y="1168402"/>
            <a:ext cx="10513696" cy="8483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3124200"/>
            <a:ext cx="10513696" cy="4099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3725" y="7670206"/>
            <a:ext cx="1188719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3333" y="7670206"/>
            <a:ext cx="4631754" cy="3657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2423049" y="354876"/>
            <a:ext cx="1005839" cy="9212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36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548640" rtl="0" eaLnBrk="1" latinLnBrk="0" hangingPunct="1">
        <a:spcBef>
          <a:spcPct val="0"/>
        </a:spcBef>
        <a:buNone/>
        <a:defRPr sz="432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Transformer Language Model with Transfer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Capstone Project – Q19 | PyTorch + GPT-2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4" y="1168401"/>
            <a:ext cx="10513696" cy="84835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Problem Statement &amp; Goal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991808B5-B710-A909-E4EE-7F52CC583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211248"/>
              </p:ext>
            </p:extLst>
          </p:nvPr>
        </p:nvGraphicFramePr>
        <p:xfrm>
          <a:off x="1544320" y="2788920"/>
          <a:ext cx="11550460" cy="4107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7" grpId="1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6" y="1168400"/>
            <a:ext cx="3530652" cy="580049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EBEBEB"/>
                </a:solidFill>
              </a:rPr>
              <a:t>Tools and Technologies Used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498BD6-A422-EF91-E75A-492BD97928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661444"/>
              </p:ext>
            </p:extLst>
          </p:nvPr>
        </p:nvGraphicFramePr>
        <p:xfrm>
          <a:off x="6233160" y="969645"/>
          <a:ext cx="7669530" cy="6296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2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4" y="1168401"/>
            <a:ext cx="10513696" cy="84835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EBEBEB"/>
                </a:solidFill>
              </a:rPr>
              <a:t>Architecture and 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F83616-D40A-58D8-AB5D-7D9572E52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028003"/>
              </p:ext>
            </p:extLst>
          </p:nvPr>
        </p:nvGraphicFramePr>
        <p:xfrm>
          <a:off x="1544320" y="3510278"/>
          <a:ext cx="11550460" cy="3703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3206E2-09EF-485E-8AC3-E2D776505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graphicEl>
                                              <a:dgm id="{A33206E2-09EF-485E-8AC3-E2D776505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A33206E2-09EF-485E-8AC3-E2D776505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A33206E2-09EF-485E-8AC3-E2D776505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A33206E2-09EF-485E-8AC3-E2D776505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187FAB-04ED-458C-9AAE-BAFFB52EDD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graphicEl>
                                              <a:dgm id="{AA187FAB-04ED-458C-9AAE-BAFFB52EDD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AA187FAB-04ED-458C-9AAE-BAFFB52EDD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AA187FAB-04ED-458C-9AAE-BAFFB52EDD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AA187FAB-04ED-458C-9AAE-BAFFB52EDD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68426F-7028-46DC-9052-E39B8EA593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graphicEl>
                                              <a:dgm id="{C968426F-7028-46DC-9052-E39B8EA593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graphicEl>
                                              <a:dgm id="{C968426F-7028-46DC-9052-E39B8EA593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C968426F-7028-46DC-9052-E39B8EA593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C968426F-7028-46DC-9052-E39B8EA593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CECDBF-83B4-40AC-9B06-F9ADACDC7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01CECDBF-83B4-40AC-9B06-F9ADACDC7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01CECDBF-83B4-40AC-9B06-F9ADACDC7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01CECDBF-83B4-40AC-9B06-F9ADACDC7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graphicEl>
                                              <a:dgm id="{01CECDBF-83B4-40AC-9B06-F9ADACDC76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E59189-249A-418F-B84A-A0DB17D1C7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23E59189-249A-418F-B84A-A0DB17D1C7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graphicEl>
                                              <a:dgm id="{23E59189-249A-418F-B84A-A0DB17D1C7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graphicEl>
                                              <a:dgm id="{23E59189-249A-418F-B84A-A0DB17D1C7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graphicEl>
                                              <a:dgm id="{23E59189-249A-418F-B84A-A0DB17D1C7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CC9F3E-63D5-4770-B1F8-D525DD28F7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graphicEl>
                                              <a:dgm id="{98CC9F3E-63D5-4770-B1F8-D525DD28F7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98CC9F3E-63D5-4770-B1F8-D525DD28F7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98CC9F3E-63D5-4770-B1F8-D525DD28F7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graphicEl>
                                              <a:dgm id="{98CC9F3E-63D5-4770-B1F8-D525DD28F7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5">
                                            <p:graphicEl>
                                              <a:dgm id="{A33206E2-09EF-485E-8AC3-E2D776505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graphicEl>
                                              <a:dgm id="{A33206E2-09EF-485E-8AC3-E2D776505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graphicEl>
                                              <a:dgm id="{A33206E2-09EF-485E-8AC3-E2D776505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graphicEl>
                                              <a:dgm id="{A33206E2-09EF-485E-8AC3-E2D776505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5">
                                            <p:graphicEl>
                                              <a:dgm id="{AA187FAB-04ED-458C-9AAE-BAFFB52EDD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graphicEl>
                                              <a:dgm id="{AA187FAB-04ED-458C-9AAE-BAFFB52EDD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graphicEl>
                                              <a:dgm id="{AA187FAB-04ED-458C-9AAE-BAFFB52EDD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graphicEl>
                                              <a:dgm id="{AA187FAB-04ED-458C-9AAE-BAFFB52EDD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5">
                                            <p:graphicEl>
                                              <a:dgm id="{C968426F-7028-46DC-9052-E39B8EA593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graphicEl>
                                              <a:dgm id="{C968426F-7028-46DC-9052-E39B8EA593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graphicEl>
                                              <a:dgm id="{C968426F-7028-46DC-9052-E39B8EA593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5">
                                            <p:graphicEl>
                                              <a:dgm id="{C968426F-7028-46DC-9052-E39B8EA593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5">
                                            <p:graphicEl>
                                              <a:dgm id="{01CECDBF-83B4-40AC-9B06-F9ADACDC7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graphicEl>
                                              <a:dgm id="{01CECDBF-83B4-40AC-9B06-F9ADACDC7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5">
                                            <p:graphicEl>
                                              <a:dgm id="{01CECDBF-83B4-40AC-9B06-F9ADACDC7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graphicEl>
                                              <a:dgm id="{01CECDBF-83B4-40AC-9B06-F9ADACDC7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5">
                                            <p:graphicEl>
                                              <a:dgm id="{23E59189-249A-418F-B84A-A0DB17D1C7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graphicEl>
                                              <a:dgm id="{23E59189-249A-418F-B84A-A0DB17D1C7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5">
                                            <p:graphicEl>
                                              <a:dgm id="{23E59189-249A-418F-B84A-A0DB17D1C7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">
                                            <p:graphicEl>
                                              <a:dgm id="{23E59189-249A-418F-B84A-A0DB17D1C7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5">
                                            <p:graphicEl>
                                              <a:dgm id="{98CC9F3E-63D5-4770-B1F8-D525DD28F7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5">
                                            <p:graphicEl>
                                              <a:dgm id="{98CC9F3E-63D5-4770-B1F8-D525DD28F7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5">
                                            <p:graphicEl>
                                              <a:dgm id="{98CC9F3E-63D5-4770-B1F8-D525DD28F7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5">
                                            <p:graphicEl>
                                              <a:dgm id="{98CC9F3E-63D5-4770-B1F8-D525DD28F7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1" uiExpand="1">
        <p:bldSub>
          <a:bldDgm/>
        </p:bldSub>
      </p:bldGraphic>
      <p:bldGraphic spid="5" grpId="2" uiExpand="1">
        <p:bldSub>
          <a:bldDgm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4" y="1168401"/>
            <a:ext cx="10513696" cy="84835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EBEBEB"/>
                </a:solidFill>
              </a:rPr>
              <a:t>Training Logic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CD5FA9-D995-7602-CC96-8E580DEDD1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193549"/>
              </p:ext>
            </p:extLst>
          </p:nvPr>
        </p:nvGraphicFramePr>
        <p:xfrm>
          <a:off x="1544320" y="3510278"/>
          <a:ext cx="11550460" cy="3703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4" y="1168401"/>
            <a:ext cx="10513696" cy="84835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EBEBEB"/>
                </a:solidFill>
              </a:rPr>
              <a:t>Inference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70C2EE-B4B8-8188-1098-FB6385261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784868"/>
              </p:ext>
            </p:extLst>
          </p:nvPr>
        </p:nvGraphicFramePr>
        <p:xfrm>
          <a:off x="1544320" y="3510278"/>
          <a:ext cx="11550460" cy="3703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5">
                                            <p:graphicEl>
                                              <a:dgm id="{085E821D-76D8-4717-A369-32C8F1CFB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5">
                                            <p:graphicEl>
                                              <a:dgm id="{085E821D-76D8-4717-A369-32C8F1CFB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5">
                                            <p:graphicEl>
                                              <a:dgm id="{085E821D-76D8-4717-A369-32C8F1CFB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5">
                                            <p:graphicEl>
                                              <a:dgm id="{085E821D-76D8-4717-A369-32C8F1CFB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5">
                                            <p:graphicEl>
                                              <a:dgm id="{72200A3A-9536-427A-9E87-1808E70DF3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5">
                                            <p:graphicEl>
                                              <a:dgm id="{72200A3A-9536-427A-9E87-1808E70DF3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5">
                                            <p:graphicEl>
                                              <a:dgm id="{72200A3A-9536-427A-9E87-1808E70DF3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5">
                                            <p:graphicEl>
                                              <a:dgm id="{72200A3A-9536-427A-9E87-1808E70DF3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5">
                                            <p:graphicEl>
                                              <a:dgm id="{B686822B-5346-4B89-943D-6FA65D1832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5">
                                            <p:graphicEl>
                                              <a:dgm id="{B686822B-5346-4B89-943D-6FA65D1832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5">
                                            <p:graphicEl>
                                              <a:dgm id="{B686822B-5346-4B89-943D-6FA65D1832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5">
                                            <p:graphicEl>
                                              <a:dgm id="{B686822B-5346-4B89-943D-6FA65D1832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5">
                                            <p:graphicEl>
                                              <a:dgm id="{2A959346-05CC-4FE0-9CC5-833AD49AC8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5">
                                            <p:graphicEl>
                                              <a:dgm id="{2A959346-05CC-4FE0-9CC5-833AD49AC8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5">
                                            <p:graphicEl>
                                              <a:dgm id="{2A959346-05CC-4FE0-9CC5-833AD49AC8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5">
                                            <p:graphicEl>
                                              <a:dgm id="{2A959346-05CC-4FE0-9CC5-833AD49AC8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5">
                                            <p:graphicEl>
                                              <a:dgm id="{E4C9C916-98C5-4985-9ED3-0520B2F7E7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5">
                                            <p:graphicEl>
                                              <a:dgm id="{E4C9C916-98C5-4985-9ED3-0520B2F7E7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5">
                                            <p:graphicEl>
                                              <a:dgm id="{E4C9C916-98C5-4985-9ED3-0520B2F7E7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5">
                                            <p:graphicEl>
                                              <a:dgm id="{E4C9C916-98C5-4985-9ED3-0520B2F7E7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5">
                                            <p:graphicEl>
                                              <a:dgm id="{69DF289C-C90A-4B9C-92BB-0B90E60556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5">
                                            <p:graphicEl>
                                              <a:dgm id="{69DF289C-C90A-4B9C-92BB-0B90E60556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5">
                                            <p:graphicEl>
                                              <a:dgm id="{69DF289C-C90A-4B9C-92BB-0B90E60556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5">
                                            <p:graphicEl>
                                              <a:dgm id="{69DF289C-C90A-4B9C-92BB-0B90E60556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5">
                                            <p:graphicEl>
                                              <a:dgm id="{1B066338-842A-4B33-9DC5-91B61F9159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5">
                                            <p:graphicEl>
                                              <a:dgm id="{1B066338-842A-4B33-9DC5-91B61F9159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5">
                                            <p:graphicEl>
                                              <a:dgm id="{1B066338-842A-4B33-9DC5-91B61F9159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5">
                                            <p:graphicEl>
                                              <a:dgm id="{1B066338-842A-4B33-9DC5-91B61F9159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5">
                                            <p:graphicEl>
                                              <a:dgm id="{D4D0EA77-1EA9-4D74-97A3-F9D2271FB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5">
                                            <p:graphicEl>
                                              <a:dgm id="{D4D0EA77-1EA9-4D74-97A3-F9D2271FB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5">
                                            <p:graphicEl>
                                              <a:dgm id="{D4D0EA77-1EA9-4D74-97A3-F9D2271FB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5">
                                            <p:graphicEl>
                                              <a:dgm id="{D4D0EA77-1EA9-4D74-97A3-F9D2271FB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n image of two dumbells against sunlight">
            <a:extLst>
              <a:ext uri="{FF2B5EF4-FFF2-40B4-BE49-F238E27FC236}">
                <a16:creationId xmlns:a16="http://schemas.microsoft.com/office/drawing/2014/main" id="{18C94C1F-2459-E672-0BBD-C7984FFDDC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>
            <a:fillRect/>
          </a:stretch>
        </p:blipFill>
        <p:spPr>
          <a:xfrm>
            <a:off x="20" y="10"/>
            <a:ext cx="14630380" cy="8229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4" y="1168401"/>
            <a:ext cx="10513696" cy="84835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Transfer Learning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944" y="3124200"/>
            <a:ext cx="10590791" cy="4099560"/>
          </a:xfrm>
        </p:spPr>
        <p:txBody>
          <a:bodyPr>
            <a:normAutofit/>
          </a:bodyPr>
          <a:lstStyle/>
          <a:p>
            <a:endParaRPr lang="en-GB" dirty="0">
              <a:solidFill>
                <a:schemeClr val="tx1"/>
              </a:solidFill>
            </a:endParaRPr>
          </a:p>
          <a:p>
            <a:pPr>
              <a:defRPr sz="2000"/>
            </a:pPr>
            <a:r>
              <a:rPr lang="en-GB" dirty="0">
                <a:solidFill>
                  <a:schemeClr val="tx1"/>
                </a:solidFill>
              </a:rPr>
              <a:t>Loaded pretrained weights from GPT-2 (token and position).</a:t>
            </a:r>
          </a:p>
          <a:p>
            <a:pPr>
              <a:defRPr sz="2000"/>
            </a:pPr>
            <a:r>
              <a:rPr lang="en-GB" dirty="0">
                <a:solidFill>
                  <a:schemeClr val="tx1"/>
                </a:solidFill>
              </a:rPr>
              <a:t>Embeddings provide semantic richness early on.</a:t>
            </a:r>
          </a:p>
          <a:p>
            <a:pPr>
              <a:defRPr sz="2000"/>
            </a:pPr>
            <a:r>
              <a:rPr lang="en-GB" dirty="0">
                <a:solidFill>
                  <a:schemeClr val="tx1"/>
                </a:solidFill>
              </a:rPr>
              <a:t>Avoids cold-start problem and improves convergence.</a:t>
            </a:r>
          </a:p>
          <a:p>
            <a:pPr>
              <a:defRPr sz="2000"/>
            </a:pPr>
            <a:r>
              <a:rPr lang="en-GB" dirty="0">
                <a:solidFill>
                  <a:schemeClr val="tx1"/>
                </a:solidFill>
              </a:rPr>
              <a:t>Frozen weights during first epochs ensure stable learning.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Outcomes and 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8B1081-9163-A856-EAD7-CD1665CDBF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85945" y="3124200"/>
          <a:ext cx="10590791" cy="409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1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904"/>
            <a:ext cx="14630400" cy="8227696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D4D02-E797-24BB-0FC2-01FAB93DF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790" y="1371600"/>
            <a:ext cx="7521895" cy="3760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79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BC52D56D-7F16-3B91-95B5-5F00785AC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1716" y="1994292"/>
            <a:ext cx="4237275" cy="423727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5510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24</TotalTime>
  <Words>299</Words>
  <Application>Microsoft Office PowerPoint</Application>
  <PresentationFormat>Custom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Transformer Language Model with Transfer Learning</vt:lpstr>
      <vt:lpstr>Problem Statement &amp; Goal</vt:lpstr>
      <vt:lpstr>Tools and Technologies Used</vt:lpstr>
      <vt:lpstr>Architecture and Workflow</vt:lpstr>
      <vt:lpstr>Training Logic</vt:lpstr>
      <vt:lpstr>Inference Strategy</vt:lpstr>
      <vt:lpstr>Transfer Learning Explained</vt:lpstr>
      <vt:lpstr>Outcomes and 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Office</cp:lastModifiedBy>
  <cp:revision>2</cp:revision>
  <dcterms:created xsi:type="dcterms:W3CDTF">2013-01-27T09:14:16Z</dcterms:created>
  <dcterms:modified xsi:type="dcterms:W3CDTF">2025-05-27T04:23:19Z</dcterms:modified>
  <cp:category/>
</cp:coreProperties>
</file>