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6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7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1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1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21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1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9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1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5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2255CC-BD69-432D-90AC-138AC8C57C3E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6860D7-0FC2-45DC-BDFD-CED6F735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3082" y="2417360"/>
            <a:ext cx="3085833" cy="1335217"/>
          </a:xfrm>
        </p:spPr>
        <p:txBody>
          <a:bodyPr>
            <a:normAutofit fontScale="90000"/>
          </a:bodyPr>
          <a:lstStyle/>
          <a:p>
            <a:r>
              <a:rPr lang="en-US" sz="9600" b="1" dirty="0" smtClean="0"/>
              <a:t>E-Bill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0327" y="3752577"/>
            <a:ext cx="4931341" cy="14054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Electricity Bill management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85307" y="3639493"/>
            <a:ext cx="362138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4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Transaction list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48" y="2141538"/>
            <a:ext cx="7739729" cy="3649662"/>
          </a:xfrm>
        </p:spPr>
      </p:pic>
    </p:spTree>
    <p:extLst>
      <p:ext uri="{BB962C8B-B14F-4D97-AF65-F5344CB8AC3E}">
        <p14:creationId xmlns:p14="http://schemas.microsoft.com/office/powerpoint/2010/main" val="134001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Payment gateway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93" y="2141538"/>
            <a:ext cx="7765238" cy="3649662"/>
          </a:xfrm>
        </p:spPr>
      </p:pic>
    </p:spTree>
    <p:extLst>
      <p:ext uri="{BB962C8B-B14F-4D97-AF65-F5344CB8AC3E}">
        <p14:creationId xmlns:p14="http://schemas.microsoft.com/office/powerpoint/2010/main" val="50405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Bill History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38" y="2141538"/>
            <a:ext cx="7738748" cy="3649662"/>
          </a:xfrm>
        </p:spPr>
      </p:pic>
    </p:spTree>
    <p:extLst>
      <p:ext uri="{BB962C8B-B14F-4D97-AF65-F5344CB8AC3E}">
        <p14:creationId xmlns:p14="http://schemas.microsoft.com/office/powerpoint/2010/main" val="74970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Complaint record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76" y="2141538"/>
            <a:ext cx="7722473" cy="3649662"/>
          </a:xfrm>
        </p:spPr>
      </p:pic>
    </p:spTree>
    <p:extLst>
      <p:ext uri="{BB962C8B-B14F-4D97-AF65-F5344CB8AC3E}">
        <p14:creationId xmlns:p14="http://schemas.microsoft.com/office/powerpoint/2010/main" val="312229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Profile view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24" y="2141538"/>
            <a:ext cx="7752977" cy="3649662"/>
          </a:xfrm>
        </p:spPr>
      </p:pic>
    </p:spTree>
    <p:extLst>
      <p:ext uri="{BB962C8B-B14F-4D97-AF65-F5344CB8AC3E}">
        <p14:creationId xmlns:p14="http://schemas.microsoft.com/office/powerpoint/2010/main" val="79159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Change password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22" y="2141538"/>
            <a:ext cx="7770380" cy="3649662"/>
          </a:xfrm>
        </p:spPr>
      </p:pic>
    </p:spTree>
    <p:extLst>
      <p:ext uri="{BB962C8B-B14F-4D97-AF65-F5344CB8AC3E}">
        <p14:creationId xmlns:p14="http://schemas.microsoft.com/office/powerpoint/2010/main" val="122770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5123" y="1438747"/>
            <a:ext cx="3641754" cy="3980507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08257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Home page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07" y="2141538"/>
            <a:ext cx="7741211" cy="3649662"/>
          </a:xfrm>
        </p:spPr>
      </p:pic>
    </p:spTree>
    <p:extLst>
      <p:ext uri="{BB962C8B-B14F-4D97-AF65-F5344CB8AC3E}">
        <p14:creationId xmlns:p14="http://schemas.microsoft.com/office/powerpoint/2010/main" val="302727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Admin login</a:t>
            </a:r>
            <a:endParaRPr lang="en-US" sz="44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48" y="2141538"/>
            <a:ext cx="7739729" cy="3649662"/>
          </a:xfrm>
        </p:spPr>
      </p:pic>
    </p:spTree>
    <p:extLst>
      <p:ext uri="{BB962C8B-B14F-4D97-AF65-F5344CB8AC3E}">
        <p14:creationId xmlns:p14="http://schemas.microsoft.com/office/powerpoint/2010/main" val="397028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Customer list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24" y="2141538"/>
            <a:ext cx="7752977" cy="3649662"/>
          </a:xfrm>
        </p:spPr>
      </p:pic>
    </p:spTree>
    <p:extLst>
      <p:ext uri="{BB962C8B-B14F-4D97-AF65-F5344CB8AC3E}">
        <p14:creationId xmlns:p14="http://schemas.microsoft.com/office/powerpoint/2010/main" val="292242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Bill generate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16" y="2141538"/>
            <a:ext cx="7780192" cy="3649662"/>
          </a:xfrm>
        </p:spPr>
      </p:pic>
    </p:spTree>
    <p:extLst>
      <p:ext uri="{BB962C8B-B14F-4D97-AF65-F5344CB8AC3E}">
        <p14:creationId xmlns:p14="http://schemas.microsoft.com/office/powerpoint/2010/main" val="97469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Bill record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14" y="2141538"/>
            <a:ext cx="7785396" cy="3649662"/>
          </a:xfrm>
        </p:spPr>
      </p:pic>
    </p:spTree>
    <p:extLst>
      <p:ext uri="{BB962C8B-B14F-4D97-AF65-F5344CB8AC3E}">
        <p14:creationId xmlns:p14="http://schemas.microsoft.com/office/powerpoint/2010/main" val="148727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Review complaint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07" y="2141538"/>
            <a:ext cx="7783211" cy="3649662"/>
          </a:xfrm>
        </p:spPr>
      </p:pic>
    </p:spTree>
    <p:extLst>
      <p:ext uri="{BB962C8B-B14F-4D97-AF65-F5344CB8AC3E}">
        <p14:creationId xmlns:p14="http://schemas.microsoft.com/office/powerpoint/2010/main" val="166769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Customer signup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41" y="2141538"/>
            <a:ext cx="7732542" cy="3649662"/>
          </a:xfrm>
        </p:spPr>
      </p:pic>
    </p:spTree>
    <p:extLst>
      <p:ext uri="{BB962C8B-B14F-4D97-AF65-F5344CB8AC3E}">
        <p14:creationId xmlns:p14="http://schemas.microsoft.com/office/powerpoint/2010/main" val="347246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Customer login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51" y="2141538"/>
            <a:ext cx="7792522" cy="3649662"/>
          </a:xfrm>
        </p:spPr>
      </p:pic>
    </p:spTree>
    <p:extLst>
      <p:ext uri="{BB962C8B-B14F-4D97-AF65-F5344CB8AC3E}">
        <p14:creationId xmlns:p14="http://schemas.microsoft.com/office/powerpoint/2010/main" val="491987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</TotalTime>
  <Words>34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E-Bill</vt:lpstr>
      <vt:lpstr>Home page</vt:lpstr>
      <vt:lpstr>Admin login</vt:lpstr>
      <vt:lpstr>Customer list</vt:lpstr>
      <vt:lpstr>Bill generate</vt:lpstr>
      <vt:lpstr>Bill record</vt:lpstr>
      <vt:lpstr>Review complaint</vt:lpstr>
      <vt:lpstr>Customer signup</vt:lpstr>
      <vt:lpstr>Customer login</vt:lpstr>
      <vt:lpstr>Transaction list</vt:lpstr>
      <vt:lpstr>Payment gateway</vt:lpstr>
      <vt:lpstr>Bill History</vt:lpstr>
      <vt:lpstr>Complaint record</vt:lpstr>
      <vt:lpstr>Profile view</vt:lpstr>
      <vt:lpstr>Change password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E-Bill</dc:title>
  <dc:creator>Microsoft account</dc:creator>
  <cp:lastModifiedBy>Microsoft account</cp:lastModifiedBy>
  <cp:revision>4</cp:revision>
  <dcterms:created xsi:type="dcterms:W3CDTF">2024-10-28T15:24:43Z</dcterms:created>
  <dcterms:modified xsi:type="dcterms:W3CDTF">2024-10-28T15:48:32Z</dcterms:modified>
</cp:coreProperties>
</file>