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8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31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60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771A01-3AAC-4555-9939-B3D5ED912BC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59B717-7F9B-4FFD-A4E3-12D2AFF8A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70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9220" y="1912545"/>
            <a:ext cx="5513561" cy="303291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b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61" y="1143000"/>
            <a:ext cx="9884278" cy="4572000"/>
          </a:xfrm>
        </p:spPr>
      </p:pic>
    </p:spTree>
    <p:extLst>
      <p:ext uri="{BB962C8B-B14F-4D97-AF65-F5344CB8AC3E}">
        <p14:creationId xmlns:p14="http://schemas.microsoft.com/office/powerpoint/2010/main" val="33370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4" y="1143000"/>
            <a:ext cx="101029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0" y="1143000"/>
            <a:ext cx="1001518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08" y="1143000"/>
            <a:ext cx="88593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28" y="914400"/>
            <a:ext cx="85017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2" y="1143000"/>
            <a:ext cx="1049369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21" y="1143000"/>
            <a:ext cx="950695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4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43" y="914400"/>
            <a:ext cx="860911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1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Slice</vt:lpstr>
      <vt:lpstr>Portfolio Website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 Management</dc:title>
  <dc:creator>Microsoft account</dc:creator>
  <cp:lastModifiedBy>Microsoft account</cp:lastModifiedBy>
  <cp:revision>13</cp:revision>
  <dcterms:created xsi:type="dcterms:W3CDTF">2023-09-19T09:49:55Z</dcterms:created>
  <dcterms:modified xsi:type="dcterms:W3CDTF">2024-02-05T16:31:32Z</dcterms:modified>
</cp:coreProperties>
</file>