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31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60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9220" y="1912545"/>
            <a:ext cx="5513561" cy="303291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br>
              <a:rPr 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8" y="1143000"/>
            <a:ext cx="9934804" cy="4572000"/>
          </a:xfrm>
        </p:spPr>
      </p:pic>
    </p:spTree>
    <p:extLst>
      <p:ext uri="{BB962C8B-B14F-4D97-AF65-F5344CB8AC3E}">
        <p14:creationId xmlns:p14="http://schemas.microsoft.com/office/powerpoint/2010/main" val="33370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02" y="1143000"/>
            <a:ext cx="99329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2" y="1143000"/>
            <a:ext cx="99719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6" y="1143000"/>
            <a:ext cx="100183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8" y="1143000"/>
            <a:ext cx="99982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2" y="1143000"/>
            <a:ext cx="99461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80" y="1143000"/>
            <a:ext cx="99480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1143000"/>
            <a:ext cx="99585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Slice</vt:lpstr>
      <vt:lpstr>Portfolio Website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Management</dc:title>
  <dc:creator>Microsoft account</dc:creator>
  <cp:lastModifiedBy>Microsoft account</cp:lastModifiedBy>
  <cp:revision>16</cp:revision>
  <dcterms:created xsi:type="dcterms:W3CDTF">2023-09-19T09:49:55Z</dcterms:created>
  <dcterms:modified xsi:type="dcterms:W3CDTF">2024-02-05T17:14:27Z</dcterms:modified>
</cp:coreProperties>
</file>