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8" r:id="rId3"/>
    <p:sldId id="309" r:id="rId4"/>
    <p:sldId id="310" r:id="rId5"/>
    <p:sldId id="3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113EA-C132-432F-AB48-CC7DCBF0BAD9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2A983-697E-4671-9C9D-514E12532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9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21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45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70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96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66B0-E5AE-4DD8-B0C8-D9DD1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98AAB-1B7E-48D3-8309-F16775843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0E9C-A988-4DC2-82C4-AD9A5289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38AE-B4BB-478A-8A97-84233714F73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40E8A-A4F4-481C-A4D5-109B6075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C7BC-0D89-4E10-9575-FB9D193B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E2EB-094C-447B-A146-785DC7CF0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8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6B05-B4D6-4A7D-9345-ED022D02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9C08F-33B0-4655-B44A-4260C5D03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1F2DD-551A-4F40-9D00-4170F08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38AE-B4BB-478A-8A97-84233714F73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05365-11A7-43A4-93FD-16D62C6F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54B9-C1E1-4275-8044-3944E67D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E2EB-094C-447B-A146-785DC7CF0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29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3CC97-012E-47F2-9D4F-DC76D9144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F056B-9EC0-4FC3-A4D2-4BAF6E24E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EDDE7-802D-4E99-855C-BF095D9D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38AE-B4BB-478A-8A97-84233714F73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524C4-6D4D-4677-9561-AB6F0E73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7EA7-3DC7-4BD2-A56A-0929D822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E2EB-094C-447B-A146-785DC7CF0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313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549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020A-391F-4AC0-BA14-D464BEB8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1B57-791C-4F81-8842-C3FD9EDB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B0026-7963-4E00-A4BA-0BA46768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38AE-B4BB-478A-8A97-84233714F73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90DC-5E98-4F7A-81CD-FD2A7570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E669E-A068-4CBB-BABD-4F98F053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E2EB-094C-447B-A146-785DC7CF0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BB4A-51A7-48CF-8DA7-4132D650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A871A-D58C-4569-BA1B-AC9855D9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0F6A9-2352-4F14-8981-7D6AB300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38AE-B4BB-478A-8A97-84233714F73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1F7F5-EEA3-41FE-8402-07E6EF37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6B20-5886-4DC8-8E4A-CC99DB01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E2EB-094C-447B-A146-785DC7CF0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4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158F-041C-4F25-B2D4-F3CC18C7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80DE-5951-4DCD-AC2C-D696E1D87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40A2F-B966-484A-A9F9-54ACC3263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107C-C028-4E66-93B0-A58FEC65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38AE-B4BB-478A-8A97-84233714F73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74065-2DB8-431A-8A39-8C3CA967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89534-6F0D-46D4-A7F3-D9A9F06B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E2EB-094C-447B-A146-785DC7CF0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64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ED6F-3FAF-48D6-A838-5A945574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973C7-7A4A-4CE5-AA05-3B45342E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9DCEB-2A99-4036-B05F-F7568F2F7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1990B-6381-439E-8EF4-76B22DF41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2A80D-3D66-43D2-95C9-1954B64AB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33521-1F53-4F79-8E46-8793EAC5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38AE-B4BB-478A-8A97-84233714F73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9404C-A98A-4742-9392-C43A48F0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41CD7-851E-46CC-B8E0-61A28418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E2EB-094C-447B-A146-785DC7CF0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35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8F67-C337-4704-ABD8-5AC9366A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D48B5-9003-4F7C-AB0B-68C26B47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38AE-B4BB-478A-8A97-84233714F73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70888-B29A-4F1A-8141-DC51C25E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CDD-50C3-468B-B0CD-2E809A5C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E2EB-094C-447B-A146-785DC7CF0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8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FF628-EAE3-405B-BC22-D111C379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38AE-B4BB-478A-8A97-84233714F73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61A24-8FA1-48D9-A683-02CE7ADB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ED9FE-6310-42A5-9E6B-7F776774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E2EB-094C-447B-A146-785DC7CF0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46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5A48-C198-47E2-A6A1-98BC10A7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02AB-4661-4A64-85B0-110AF4FD4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D6137-1138-494B-B2A7-D63041A82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96BD1-3750-46A1-85DE-B4F79557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38AE-B4BB-478A-8A97-84233714F73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3374D-513F-4327-B2FA-18C12312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20A47-F159-41E1-A212-3957E772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E2EB-094C-447B-A146-785DC7CF0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06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50F9-7B84-4057-AD35-62CB8952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37D72-388E-4B34-B35D-FCF250FF3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6C217-38FA-41E5-9BC3-2602FCBB2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23DC8-FCE4-4868-A599-CE22865F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38AE-B4BB-478A-8A97-84233714F73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2B75C-37E4-4830-9862-48101164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B414E-B013-4306-8090-4FF33763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E2EB-094C-447B-A146-785DC7CF0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6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0521C-3B28-4FE9-B6A6-99E3CA90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E871E-5184-4581-AA92-05C355DAE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E06DD-C267-4C6D-B014-B995892A1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938AE-B4BB-478A-8A97-84233714F73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7D40-5B3E-4686-9B3F-D407E221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5052C-54FA-4479-A389-70D69FCB8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5E2EB-094C-447B-A146-785DC7CF0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3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help.github.com/en/articles/set-up-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-scm.com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help.github.com/en/articles/set-up-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-scm.com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954A-09EF-4C18-9BC3-FC11C72E1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/>
              <a:t>Git Essentials</a:t>
            </a:r>
          </a:p>
        </p:txBody>
      </p:sp>
    </p:spTree>
    <p:extLst>
      <p:ext uri="{BB962C8B-B14F-4D97-AF65-F5344CB8AC3E}">
        <p14:creationId xmlns:p14="http://schemas.microsoft.com/office/powerpoint/2010/main" val="170868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IN" sz="2667" dirty="0"/>
              <a:t>Deploy Applications – GIT &amp; GitHub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391578" y="765489"/>
            <a:ext cx="412055" cy="537497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170" y="0"/>
            <a:ext cx="1487831" cy="10531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EE27CF2-E20E-49D8-9FFF-43557B556236}"/>
              </a:ext>
            </a:extLst>
          </p:cNvPr>
          <p:cNvSpPr txBox="1"/>
          <p:nvPr/>
        </p:nvSpPr>
        <p:spPr>
          <a:xfrm>
            <a:off x="980541" y="1900087"/>
            <a:ext cx="11312345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GitHub</a:t>
            </a:r>
            <a:r>
              <a:rPr lang="en-IN" sz="1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Web based code-hosting platform used for code collaboration and version control.</a:t>
            </a:r>
          </a:p>
          <a:p>
            <a:pPr algn="just"/>
            <a:r>
              <a:rPr lang="en-IN" sz="1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GitHub is a remote repository for your codebase, where multiple people can work on the same code simultaneously.</a:t>
            </a:r>
          </a:p>
          <a:p>
            <a:pPr algn="just"/>
            <a:endParaRPr lang="en-IN" sz="19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IN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</a:t>
            </a:r>
            <a:r>
              <a:rPr lang="en-IN" sz="1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Distributed version control system designed to track the changes in project files .</a:t>
            </a:r>
          </a:p>
          <a:p>
            <a:pPr algn="just"/>
            <a:r>
              <a:rPr lang="en-IN" sz="1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is the heart of GitHub and is responsible for everything GitHub-related that happens locally on your computer.</a:t>
            </a:r>
            <a:endParaRPr lang="en-IN" sz="19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en-IN" sz="19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IN" sz="1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Most Commonly used GIT commands : </a:t>
            </a:r>
          </a:p>
          <a:p>
            <a:pPr algn="just"/>
            <a:endParaRPr lang="en-IN" sz="19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80990" indent="-380990" algn="just"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clone  clones or duplicates the repository into local</a:t>
            </a:r>
          </a:p>
          <a:p>
            <a:pPr marL="380990" indent="-380990" algn="just"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commit  </a:t>
            </a:r>
            <a:r>
              <a:rPr lang="en-US" altLang="en-US" sz="1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 git commit command will save all staged changes, along with a brief description from the user, in a “commit” to the local repository. </a:t>
            </a:r>
          </a:p>
          <a:p>
            <a:pPr marL="380990" indent="-380990" algn="just">
              <a:buFont typeface="Wingdings" panose="05000000000000000000" pitchFamily="2" charset="2"/>
              <a:buChar char="q"/>
            </a:pPr>
            <a:r>
              <a:rPr lang="en-US" altLang="en-US" sz="1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checkout </a:t>
            </a:r>
            <a:r>
              <a:rPr lang="en-US" altLang="en-US" sz="1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N" sz="1900" dirty="0">
                <a:solidFill>
                  <a:srgbClr val="3D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1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git checkout command is a way of switching between branches or version of your application</a:t>
            </a:r>
          </a:p>
          <a:p>
            <a:pPr marL="380990" indent="-380990" algn="just">
              <a:buFont typeface="Wingdings" panose="05000000000000000000" pitchFamily="2" charset="2"/>
              <a:buChar char="q"/>
            </a:pPr>
            <a:r>
              <a:rPr lang="en-IN" altLang="en-US" sz="1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Push and GIT Pull </a:t>
            </a:r>
            <a:r>
              <a:rPr lang="en-IN" altLang="en-US" sz="1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will send changes in local to the repo and will accept incoming changes from repo to local</a:t>
            </a:r>
            <a:endParaRPr lang="en-US" altLang="en-US" sz="19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5A89B1-90C2-482C-B878-53F933CF5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2" y="1778301"/>
            <a:ext cx="928255" cy="9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9AD888C-D312-4521-9905-E209E551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6" y="3120866"/>
            <a:ext cx="872992" cy="39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5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IN" sz="2667" dirty="0"/>
              <a:t>Deploy Applications – GIT &amp; GitHub : </a:t>
            </a:r>
            <a:r>
              <a:rPr lang="en-IN" sz="2667" b="1" dirty="0"/>
              <a:t>ghpages</a:t>
            </a:r>
            <a:endParaRPr b="1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391578" y="765489"/>
            <a:ext cx="412055" cy="537497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170" y="0"/>
            <a:ext cx="1487831" cy="105318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5A89B1-90C2-482C-B878-53F933CF5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05" y="838858"/>
            <a:ext cx="928255" cy="9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9AD888C-D312-4521-9905-E209E551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366" y="1034234"/>
            <a:ext cx="1118281" cy="6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4277532-9E4A-4DD7-941F-4A12A1C8217C}"/>
              </a:ext>
            </a:extLst>
          </p:cNvPr>
          <p:cNvSpPr txBox="1"/>
          <p:nvPr/>
        </p:nvSpPr>
        <p:spPr>
          <a:xfrm>
            <a:off x="424782" y="2009343"/>
            <a:ext cx="113424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1 : Create A GitHub Account</a:t>
            </a: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2 : I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nstall 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in your machine and 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up Git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 : Install GitHub pages package as dev-dependency </a:t>
            </a: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4 : Add properties to package.json file   </a:t>
            </a:r>
          </a:p>
          <a:p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“homepage” : “repo link to your project”</a:t>
            </a:r>
          </a:p>
          <a:p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"predeploy": "npm run build",</a:t>
            </a:r>
            <a:b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"deploy": "gh-pages -d build"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C1940C-7298-4CBA-BDAF-00E76A269035}"/>
              </a:ext>
            </a:extLst>
          </p:cNvPr>
          <p:cNvSpPr/>
          <p:nvPr/>
        </p:nvSpPr>
        <p:spPr>
          <a:xfrm>
            <a:off x="1378266" y="3830376"/>
            <a:ext cx="5846620" cy="44871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&gt;</a:t>
            </a:r>
            <a:r>
              <a:rPr lang="en-US" altLang="en-US" sz="2000" dirty="0">
                <a:solidFill>
                  <a:srgbClr val="08090A"/>
                </a:solidFill>
                <a:latin typeface="var(--ff-monospace)"/>
              </a:rPr>
              <a:t> </a:t>
            </a:r>
            <a:r>
              <a:rPr lang="en-US" altLang="en-US" sz="2000" dirty="0"/>
              <a:t>npm install gh-pages --save-dev 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EE6BA-438A-4A78-A79F-E5541593EA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9667" y="2565417"/>
            <a:ext cx="4542333" cy="429258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CA020B-BBE1-4D1B-8AB8-5A507CAD2A17}"/>
              </a:ext>
            </a:extLst>
          </p:cNvPr>
          <p:cNvCxnSpPr/>
          <p:nvPr/>
        </p:nvCxnSpPr>
        <p:spPr>
          <a:xfrm>
            <a:off x="5288444" y="4981525"/>
            <a:ext cx="2313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26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IN" sz="2667" dirty="0"/>
              <a:t>Deploy Applications – GIT &amp; GitHub : </a:t>
            </a:r>
            <a:r>
              <a:rPr lang="en-IN" sz="2667" b="1" dirty="0"/>
              <a:t>ghpages</a:t>
            </a:r>
            <a:endParaRPr b="1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391578" y="765489"/>
            <a:ext cx="412055" cy="537497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170" y="0"/>
            <a:ext cx="1487831" cy="105318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5A89B1-90C2-482C-B878-53F933CF5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732" y="942215"/>
            <a:ext cx="928255" cy="9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9AD888C-D312-4521-9905-E209E551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170" y="1114798"/>
            <a:ext cx="1118281" cy="6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BC1940C-7298-4CBA-BDAF-00E76A269035}"/>
              </a:ext>
            </a:extLst>
          </p:cNvPr>
          <p:cNvSpPr/>
          <p:nvPr/>
        </p:nvSpPr>
        <p:spPr>
          <a:xfrm>
            <a:off x="1220499" y="5414989"/>
            <a:ext cx="5846620" cy="44871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&gt;</a:t>
            </a:r>
            <a:r>
              <a:rPr lang="en-US" altLang="en-US" sz="2000" dirty="0">
                <a:solidFill>
                  <a:srgbClr val="08090A"/>
                </a:solidFill>
                <a:latin typeface="var(--ff-monospace)"/>
              </a:rPr>
              <a:t> </a:t>
            </a:r>
            <a:r>
              <a:rPr lang="en-US" altLang="en-US" sz="2000" dirty="0"/>
              <a:t>npm run deploy</a:t>
            </a:r>
            <a:endParaRPr lang="en-IN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70A048-BC8A-4102-94F6-990E636360C9}"/>
              </a:ext>
            </a:extLst>
          </p:cNvPr>
          <p:cNvSpPr txBox="1"/>
          <p:nvPr/>
        </p:nvSpPr>
        <p:spPr>
          <a:xfrm>
            <a:off x="478312" y="2337662"/>
            <a:ext cx="96008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5 : Create a new repo in GitHub and I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nitialize Git</a:t>
            </a: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6 : Deploy to GitHub pages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F5F8C1-F3B2-4330-A446-C6E6B5462771}"/>
              </a:ext>
            </a:extLst>
          </p:cNvPr>
          <p:cNvSpPr/>
          <p:nvPr/>
        </p:nvSpPr>
        <p:spPr>
          <a:xfrm>
            <a:off x="1220499" y="3084772"/>
            <a:ext cx="5846620" cy="44871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&gt; git init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07C42E-22DA-4637-9E4C-7B12CDDBB41C}"/>
              </a:ext>
            </a:extLst>
          </p:cNvPr>
          <p:cNvSpPr/>
          <p:nvPr/>
        </p:nvSpPr>
        <p:spPr>
          <a:xfrm>
            <a:off x="1220499" y="3765152"/>
            <a:ext cx="5846620" cy="44871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&gt; git remote add origin “GitHub repo link”</a:t>
            </a:r>
          </a:p>
        </p:txBody>
      </p:sp>
    </p:spTree>
    <p:extLst>
      <p:ext uri="{BB962C8B-B14F-4D97-AF65-F5344CB8AC3E}">
        <p14:creationId xmlns:p14="http://schemas.microsoft.com/office/powerpoint/2010/main" val="410009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IN" sz="2667" dirty="0"/>
              <a:t>Deploy Applications – GIT &amp; GitHub : </a:t>
            </a:r>
            <a:r>
              <a:rPr lang="en-IN" sz="2667" b="1" dirty="0"/>
              <a:t>git</a:t>
            </a:r>
            <a:endParaRPr b="1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391578" y="765489"/>
            <a:ext cx="412055" cy="537497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584227-558B-43BE-A0C2-C002D982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170" y="0"/>
            <a:ext cx="1487831" cy="105318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5A89B1-90C2-482C-B878-53F933CF5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732" y="942215"/>
            <a:ext cx="928255" cy="9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9AD888C-D312-4521-9905-E209E551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170" y="1114798"/>
            <a:ext cx="1118281" cy="6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BC1940C-7298-4CBA-BDAF-00E76A269035}"/>
              </a:ext>
            </a:extLst>
          </p:cNvPr>
          <p:cNvSpPr/>
          <p:nvPr/>
        </p:nvSpPr>
        <p:spPr>
          <a:xfrm>
            <a:off x="1220499" y="4851880"/>
            <a:ext cx="5846620" cy="44871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&gt;</a:t>
            </a:r>
            <a:r>
              <a:rPr lang="en-US" altLang="en-US" sz="2000" dirty="0">
                <a:solidFill>
                  <a:srgbClr val="08090A"/>
                </a:solidFill>
                <a:latin typeface="var(--ff-monospace)"/>
              </a:rPr>
              <a:t> git add .</a:t>
            </a:r>
            <a:endParaRPr lang="en-IN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70A048-BC8A-4102-94F6-990E636360C9}"/>
              </a:ext>
            </a:extLst>
          </p:cNvPr>
          <p:cNvSpPr txBox="1"/>
          <p:nvPr/>
        </p:nvSpPr>
        <p:spPr>
          <a:xfrm>
            <a:off x="683695" y="2217805"/>
            <a:ext cx="96008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1 : Create A GitHub Account</a:t>
            </a: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STEP 2 : I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nstall 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in your machine and 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up Git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F5F8C1-F3B2-4330-A446-C6E6B5462771}"/>
              </a:ext>
            </a:extLst>
          </p:cNvPr>
          <p:cNvSpPr/>
          <p:nvPr/>
        </p:nvSpPr>
        <p:spPr>
          <a:xfrm>
            <a:off x="1220499" y="3429000"/>
            <a:ext cx="5846620" cy="44871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&gt; git init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07C42E-22DA-4637-9E4C-7B12CDDBB41C}"/>
              </a:ext>
            </a:extLst>
          </p:cNvPr>
          <p:cNvSpPr/>
          <p:nvPr/>
        </p:nvSpPr>
        <p:spPr>
          <a:xfrm>
            <a:off x="1220499" y="4140440"/>
            <a:ext cx="5846620" cy="44871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&gt; git remote add origin “GitHub repo link”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B49B8A-002F-478B-94D1-EB508FB00A0B}"/>
              </a:ext>
            </a:extLst>
          </p:cNvPr>
          <p:cNvSpPr/>
          <p:nvPr/>
        </p:nvSpPr>
        <p:spPr>
          <a:xfrm>
            <a:off x="1220499" y="5563320"/>
            <a:ext cx="5846620" cy="44871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&gt;</a:t>
            </a:r>
            <a:r>
              <a:rPr lang="en-US" altLang="en-US" sz="2000" dirty="0">
                <a:solidFill>
                  <a:srgbClr val="08090A"/>
                </a:solidFill>
                <a:latin typeface="var(--ff-monospace)"/>
              </a:rPr>
              <a:t> git commit –m “first commit”</a:t>
            </a:r>
            <a:endParaRPr lang="en-IN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B62C2E-C4C0-4D8A-83DE-3605D2962CC0}"/>
              </a:ext>
            </a:extLst>
          </p:cNvPr>
          <p:cNvSpPr/>
          <p:nvPr/>
        </p:nvSpPr>
        <p:spPr>
          <a:xfrm>
            <a:off x="1220499" y="6214335"/>
            <a:ext cx="5846620" cy="44871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&gt;</a:t>
            </a:r>
            <a:r>
              <a:rPr lang="en-US" altLang="en-US" sz="2000" dirty="0">
                <a:solidFill>
                  <a:srgbClr val="08090A"/>
                </a:solidFill>
                <a:latin typeface="var(--ff-monospace)"/>
              </a:rPr>
              <a:t> git push origin master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4260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356</Words>
  <Application>Microsoft Office PowerPoint</Application>
  <PresentationFormat>Widescreen</PresentationFormat>
  <Paragraphs>56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Arvo</vt:lpstr>
      <vt:lpstr>Calibri</vt:lpstr>
      <vt:lpstr>Calibri Light</vt:lpstr>
      <vt:lpstr>var(--ff-monospace)</vt:lpstr>
      <vt:lpstr>Wingdings</vt:lpstr>
      <vt:lpstr>Office Theme</vt:lpstr>
      <vt:lpstr>Git Essentials</vt:lpstr>
      <vt:lpstr>Deploy Applications – GIT &amp; GitHub</vt:lpstr>
      <vt:lpstr>Deploy Applications – GIT &amp; GitHub : ghpages</vt:lpstr>
      <vt:lpstr>Deploy Applications – GIT &amp; GitHub : ghpages</vt:lpstr>
      <vt:lpstr>Deploy Applications – GIT &amp; GitHub :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veena kumaran</dc:creator>
  <cp:lastModifiedBy>veena kumaran</cp:lastModifiedBy>
  <cp:revision>4</cp:revision>
  <dcterms:created xsi:type="dcterms:W3CDTF">2021-07-12T16:25:45Z</dcterms:created>
  <dcterms:modified xsi:type="dcterms:W3CDTF">2021-07-14T00:47:44Z</dcterms:modified>
</cp:coreProperties>
</file>