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56" r:id="rId2"/>
    <p:sldId id="257" r:id="rId3"/>
    <p:sldId id="305" r:id="rId4"/>
    <p:sldId id="272" r:id="rId5"/>
  </p:sldIdLst>
  <p:sldSz cx="9144000" cy="5143500" type="screen16x9"/>
  <p:notesSz cx="6858000" cy="9144000"/>
  <p:embeddedFontLst>
    <p:embeddedFont>
      <p:font typeface="Montserrat" panose="020B0604020202020204" charset="0"/>
      <p:regular r:id="rId7"/>
      <p:bold r:id="rId8"/>
      <p:italic r:id="rId9"/>
      <p:boldItalic r:id="rId10"/>
    </p:embeddedFont>
    <p:embeddedFont>
      <p:font typeface="Montserrat ExtraBold" panose="020B0604020202020204" charset="0"/>
      <p:bold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EEEA6-0258-4035-83D7-D85DF24C9A6F}">
  <a:tblStyle styleId="{074EEEA6-0258-4035-83D7-D85DF24C9A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15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 JS and NPM</a:t>
            </a:r>
            <a:endParaRPr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6AAD466-86BA-48CD-83A2-75FE66C0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0565"/>
            <a:ext cx="3502167" cy="1672936"/>
          </a:xfrm>
          <a:prstGeom prst="rect">
            <a:avLst/>
          </a:prstGeom>
        </p:spPr>
      </p:pic>
      <p:pic>
        <p:nvPicPr>
          <p:cNvPr id="1026" name="Picture 2" descr="npm-logo - Authy">
            <a:extLst>
              <a:ext uri="{FF2B5EF4-FFF2-40B4-BE49-F238E27FC236}">
                <a16:creationId xmlns:a16="http://schemas.microsoft.com/office/drawing/2014/main" id="{F26EAC99-6A06-4884-9415-4B05F6BE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09" y="3465698"/>
            <a:ext cx="2275117" cy="16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384463" y="505471"/>
            <a:ext cx="8614064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sz="1400" b="1" u="sng" dirty="0">
                <a:solidFill>
                  <a:schemeClr val="bg1"/>
                </a:solidFill>
              </a:rPr>
              <a:t>Node JS</a:t>
            </a:r>
            <a:r>
              <a:rPr lang="en-IN" sz="1400" b="1" dirty="0">
                <a:solidFill>
                  <a:schemeClr val="bg1"/>
                </a:solidFill>
              </a:rPr>
              <a:t> :</a:t>
            </a:r>
            <a:endParaRPr lang="en-IN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IN" sz="1400" dirty="0">
                <a:solidFill>
                  <a:schemeClr val="bg1"/>
                </a:solidFill>
                <a:sym typeface="Wingdings" panose="05000000000000000000" pitchFamily="2" charset="2"/>
              </a:rPr>
              <a:t>Node is a </a:t>
            </a:r>
            <a:r>
              <a:rPr lang="en-IN" sz="1400" u="sng" dirty="0">
                <a:solidFill>
                  <a:schemeClr val="bg1"/>
                </a:solidFill>
                <a:sym typeface="Wingdings" panose="05000000000000000000" pitchFamily="2" charset="2"/>
              </a:rPr>
              <a:t>server side cross platform </a:t>
            </a:r>
            <a:r>
              <a:rPr lang="en-IN" sz="1400" dirty="0">
                <a:solidFill>
                  <a:schemeClr val="bg1"/>
                </a:solidFill>
                <a:sym typeface="Wingdings" panose="05000000000000000000" pitchFamily="2" charset="2"/>
              </a:rPr>
              <a:t>(runtime environment) build on google chrome V8 engine for building fast and scalable n/w applications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IN" sz="1400" dirty="0">
                <a:solidFill>
                  <a:schemeClr val="bg1"/>
                </a:solidFill>
                <a:sym typeface="Wingdings" panose="05000000000000000000" pitchFamily="2" charset="2"/>
              </a:rPr>
              <a:t>Node is basically a collection of packages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IN" sz="1400" dirty="0">
                <a:solidFill>
                  <a:schemeClr val="bg1"/>
                </a:solidFill>
                <a:sym typeface="Wingdings" panose="05000000000000000000" pitchFamily="2" charset="2"/>
              </a:rPr>
              <a:t>Based on our requirement we can install which ever package we want to work with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IN" sz="1400" dirty="0">
                <a:solidFill>
                  <a:schemeClr val="bg1"/>
                </a:solidFill>
                <a:sym typeface="Wingdings" panose="05000000000000000000" pitchFamily="2" charset="2"/>
              </a:rPr>
              <a:t>Just like we have NPM which is a node package manager for web based application, we also have other managers like maven etc.</a:t>
            </a:r>
          </a:p>
          <a:p>
            <a:pPr marL="0" indent="0"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solidFill>
                  <a:schemeClr val="bg1"/>
                </a:solidFill>
              </a:rPr>
              <a:t>Step 1 : Download Node JS in local : </a:t>
            </a:r>
            <a:r>
              <a:rPr lang="en-IN" sz="1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IN" sz="14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solidFill>
                  <a:schemeClr val="bg1"/>
                </a:solidFill>
              </a:rPr>
              <a:t>Step 2 : Check Node JS version : node –v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EB48F-F35A-4331-AC44-3DBAE2882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2849880"/>
            <a:ext cx="2400300" cy="2293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394854" y="414113"/>
            <a:ext cx="8042564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u="sng" dirty="0">
                <a:solidFill>
                  <a:schemeClr val="bg1"/>
                </a:solidFill>
              </a:rPr>
              <a:t>NPM</a:t>
            </a:r>
            <a:r>
              <a:rPr lang="en-IN" sz="1400" b="1" dirty="0">
                <a:solidFill>
                  <a:schemeClr val="bg1"/>
                </a:solidFill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>
                <a:solidFill>
                  <a:schemeClr val="bg1"/>
                </a:solidFill>
                <a:sym typeface="Wingdings" panose="05000000000000000000" pitchFamily="2" charset="2"/>
              </a:rPr>
              <a:t>Node Package Manager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>
                <a:solidFill>
                  <a:schemeClr val="bg1"/>
                </a:solidFill>
                <a:sym typeface="Wingdings" panose="05000000000000000000" pitchFamily="2" charset="2"/>
              </a:rPr>
              <a:t>NPM is an interface to Node Js, a way of communicating with Node JS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solidFill>
                  <a:schemeClr val="bg1"/>
                </a:solidFill>
                <a:sym typeface="Wingdings" panose="05000000000000000000" pitchFamily="2" charset="2"/>
              </a:rPr>
              <a:t>Official website for reference : </a:t>
            </a:r>
            <a:r>
              <a:rPr lang="en-IN" sz="1400" b="1" dirty="0">
                <a:solidFill>
                  <a:schemeClr val="bg1"/>
                </a:solidFill>
                <a:sym typeface="Wingdings" panose="05000000000000000000" pitchFamily="2" charset="2"/>
                <a:hlinkClick r:id="rId3"/>
              </a:rPr>
              <a:t>https://www.npmjs.com</a:t>
            </a:r>
            <a:r>
              <a:rPr lang="en-IN" sz="1400" dirty="0">
                <a:solidFill>
                  <a:schemeClr val="bg1"/>
                </a:solidFill>
                <a:sym typeface="Wingdings" panose="05000000000000000000" pitchFamily="2" charset="2"/>
                <a:hlinkClick r:id="rId3"/>
              </a:rPr>
              <a:t>/</a:t>
            </a:r>
            <a:r>
              <a:rPr lang="en-IN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>
                <a:solidFill>
                  <a:schemeClr val="bg1"/>
                </a:solidFill>
                <a:sym typeface="Wingdings" panose="05000000000000000000" pitchFamily="2" charset="2"/>
              </a:rPr>
              <a:t>(contains list of all packages and modules available on the Node JS)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>
                <a:solidFill>
                  <a:schemeClr val="bg1"/>
                </a:solidFill>
                <a:sym typeface="Wingdings" panose="05000000000000000000" pitchFamily="2" charset="2"/>
              </a:rPr>
              <a:t>We don’t have to install NPM separately, once we install Node JS it will automatically be installed in the local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solidFill>
                  <a:schemeClr val="bg1"/>
                </a:solidFill>
                <a:sym typeface="Wingdings" panose="05000000000000000000" pitchFamily="2" charset="2"/>
              </a:rPr>
              <a:t>CLI to interact with Node JS  : npm install ----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EB48F-F35A-4331-AC44-3DBAE2882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39" y="2992582"/>
            <a:ext cx="2250961" cy="21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1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TIMELINE ALWAYS WORKS WELL</a:t>
            </a:r>
            <a:endParaRPr/>
          </a:p>
        </p:txBody>
      </p:sp>
      <p:cxnSp>
        <p:nvCxnSpPr>
          <p:cNvPr id="1956" name="Google Shape;1956;p54"/>
          <p:cNvCxnSpPr/>
          <p:nvPr/>
        </p:nvCxnSpPr>
        <p:spPr>
          <a:xfrm>
            <a:off x="1245300" y="2859300"/>
            <a:ext cx="6653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7" name="Google Shape;1957;p54"/>
          <p:cNvSpPr txBox="1">
            <a:spLocks noGrp="1"/>
          </p:cNvSpPr>
          <p:nvPr>
            <p:ph type="title" idx="4294967295"/>
          </p:nvPr>
        </p:nvSpPr>
        <p:spPr>
          <a:xfrm>
            <a:off x="1019361" y="2097688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DAY 1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58" name="Google Shape;1958;p54"/>
          <p:cNvSpPr txBox="1">
            <a:spLocks noGrp="1"/>
          </p:cNvSpPr>
          <p:nvPr>
            <p:ph type="subTitle" idx="4294967295"/>
          </p:nvPr>
        </p:nvSpPr>
        <p:spPr>
          <a:xfrm>
            <a:off x="1019364" y="3183038"/>
            <a:ext cx="15273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Earth is where we live 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59" name="Google Shape;1959;p54"/>
          <p:cNvSpPr txBox="1">
            <a:spLocks noGrp="1"/>
          </p:cNvSpPr>
          <p:nvPr>
            <p:ph type="title" idx="4294967295"/>
          </p:nvPr>
        </p:nvSpPr>
        <p:spPr>
          <a:xfrm>
            <a:off x="4738561" y="2097688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DAY 3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0" name="Google Shape;1960;p54"/>
          <p:cNvSpPr txBox="1">
            <a:spLocks noGrp="1"/>
          </p:cNvSpPr>
          <p:nvPr>
            <p:ph type="subTitle" idx="4294967295"/>
          </p:nvPr>
        </p:nvSpPr>
        <p:spPr>
          <a:xfrm>
            <a:off x="4738564" y="3183038"/>
            <a:ext cx="15273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Mars is a cold place</a:t>
            </a:r>
            <a:endParaRPr sz="14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1961" name="Google Shape;1961;p54"/>
          <p:cNvSpPr txBox="1">
            <a:spLocks noGrp="1"/>
          </p:cNvSpPr>
          <p:nvPr>
            <p:ph type="subTitle" idx="4294967295"/>
          </p:nvPr>
        </p:nvSpPr>
        <p:spPr>
          <a:xfrm>
            <a:off x="2879789" y="1892972"/>
            <a:ext cx="15273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Jupiter is the biggest planet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2" name="Google Shape;1962;p54"/>
          <p:cNvSpPr txBox="1">
            <a:spLocks noGrp="1"/>
          </p:cNvSpPr>
          <p:nvPr>
            <p:ph type="title" idx="4294967295"/>
          </p:nvPr>
        </p:nvSpPr>
        <p:spPr>
          <a:xfrm>
            <a:off x="2879786" y="3230845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DAY 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3" name="Google Shape;1963;p54"/>
          <p:cNvSpPr txBox="1">
            <a:spLocks noGrp="1"/>
          </p:cNvSpPr>
          <p:nvPr>
            <p:ph type="subTitle" idx="4294967295"/>
          </p:nvPr>
        </p:nvSpPr>
        <p:spPr>
          <a:xfrm>
            <a:off x="6597339" y="1881059"/>
            <a:ext cx="15273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Venus has a nice name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4" name="Google Shape;1964;p54"/>
          <p:cNvSpPr txBox="1">
            <a:spLocks noGrp="1"/>
          </p:cNvSpPr>
          <p:nvPr>
            <p:ph type="title" idx="4294967295"/>
          </p:nvPr>
        </p:nvSpPr>
        <p:spPr>
          <a:xfrm>
            <a:off x="6597336" y="3218932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DAY 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5" name="Google Shape;1965;p54"/>
          <p:cNvSpPr/>
          <p:nvPr/>
        </p:nvSpPr>
        <p:spPr>
          <a:xfrm>
            <a:off x="1674250" y="2750550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54"/>
          <p:cNvSpPr/>
          <p:nvPr/>
        </p:nvSpPr>
        <p:spPr>
          <a:xfrm>
            <a:off x="3534675" y="2750550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54"/>
          <p:cNvSpPr/>
          <p:nvPr/>
        </p:nvSpPr>
        <p:spPr>
          <a:xfrm>
            <a:off x="5395100" y="2750550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54"/>
          <p:cNvSpPr/>
          <p:nvPr/>
        </p:nvSpPr>
        <p:spPr>
          <a:xfrm>
            <a:off x="7255525" y="2750550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9" name="Google Shape;1969;p5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220</Words>
  <Application>Microsoft Office PowerPoint</Application>
  <PresentationFormat>On-screen Show (16:9)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Montserrat ExtraBold</vt:lpstr>
      <vt:lpstr>Montserrat</vt:lpstr>
      <vt:lpstr>Arial</vt:lpstr>
      <vt:lpstr>Futuristic Background by Slidesgo</vt:lpstr>
      <vt:lpstr>Node JS and NPM</vt:lpstr>
      <vt:lpstr>PowerPoint Presentation</vt:lpstr>
      <vt:lpstr>PowerPoint Presentation</vt:lpstr>
      <vt:lpstr>A TIMELINE ALWAYS WORKS WELL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</dc:title>
  <dc:creator>veena kumaran</dc:creator>
  <cp:lastModifiedBy>veena kumaran</cp:lastModifiedBy>
  <cp:revision>7</cp:revision>
  <dcterms:modified xsi:type="dcterms:W3CDTF">2021-07-14T00:47:10Z</dcterms:modified>
</cp:coreProperties>
</file>