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1" r:id="rId16"/>
    <p:sldId id="272" r:id="rId17"/>
    <p:sldId id="274" r:id="rId18"/>
    <p:sldId id="270" r:id="rId19"/>
    <p:sldId id="275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8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723" autoAdjust="0"/>
  </p:normalViewPr>
  <p:slideViewPr>
    <p:cSldViewPr>
      <p:cViewPr>
        <p:scale>
          <a:sx n="100" d="100"/>
          <a:sy n="100" d="100"/>
        </p:scale>
        <p:origin x="94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E49B-64AE-4D6E-8471-F542F0A1FEAE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0EDE-DEEC-4314-B344-1D02AB562A7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E49B-64AE-4D6E-8471-F542F0A1FEAE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0EDE-DEEC-4314-B344-1D02AB562A7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E49B-64AE-4D6E-8471-F542F0A1FEAE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0EDE-DEEC-4314-B344-1D02AB562A7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E49B-64AE-4D6E-8471-F542F0A1FEAE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0EDE-DEEC-4314-B344-1D02AB562A7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E49B-64AE-4D6E-8471-F542F0A1FEAE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0EDE-DEEC-4314-B344-1D02AB562A7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E49B-64AE-4D6E-8471-F542F0A1FEAE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0EDE-DEEC-4314-B344-1D02AB562A7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E49B-64AE-4D6E-8471-F542F0A1FEAE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0EDE-DEEC-4314-B344-1D02AB562A7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E49B-64AE-4D6E-8471-F542F0A1FEAE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0EDE-DEEC-4314-B344-1D02AB562A7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E49B-64AE-4D6E-8471-F542F0A1FEAE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0EDE-DEEC-4314-B344-1D02AB562A7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E49B-64AE-4D6E-8471-F542F0A1FEAE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0EDE-DEEC-4314-B344-1D02AB562A7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E49B-64AE-4D6E-8471-F542F0A1FEAE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0EDE-DEEC-4314-B344-1D02AB562A7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DE49B-64AE-4D6E-8471-F542F0A1FEAE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0EDE-DEEC-4314-B344-1D02AB562A7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Algerian" pitchFamily="82" charset="0"/>
              </a:rPr>
              <a:t>Mini Project Seminar </a:t>
            </a:r>
            <a:br>
              <a:rPr lang="en-US" sz="4000" b="1" dirty="0">
                <a:solidFill>
                  <a:srgbClr val="C00000"/>
                </a:solidFill>
                <a:latin typeface="Algerian" pitchFamily="82" charset="0"/>
              </a:rPr>
            </a:br>
            <a:r>
              <a:rPr lang="en-US" sz="4000" b="1" dirty="0">
                <a:solidFill>
                  <a:srgbClr val="C00000"/>
                </a:solidFill>
                <a:latin typeface="Algerian" pitchFamily="82" charset="0"/>
              </a:rPr>
              <a:t>on</a:t>
            </a:r>
            <a:br>
              <a:rPr lang="en-US" sz="4000" b="1" dirty="0">
                <a:solidFill>
                  <a:srgbClr val="C00000"/>
                </a:solidFill>
                <a:latin typeface="Algerian" pitchFamily="82" charset="0"/>
              </a:rPr>
            </a:br>
            <a:r>
              <a:rPr lang="en-US" sz="4000" b="1" dirty="0">
                <a:solidFill>
                  <a:srgbClr val="C00000"/>
                </a:solidFill>
                <a:latin typeface="Algerian" pitchFamily="82" charset="0"/>
              </a:rPr>
              <a:t>Team Travel Planning Tool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382000" cy="559276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Tools for Project Management and Collaboration :</a:t>
            </a:r>
          </a:p>
          <a:p>
            <a:pPr>
              <a:buNone/>
            </a:pPr>
            <a:r>
              <a:rPr lang="en-US" dirty="0"/>
              <a:t>    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Cambria" pitchFamily="18" charset="0"/>
                <a:ea typeface="Cambria" pitchFamily="18" charset="0"/>
                <a:cs typeface="Arial" pitchFamily="34" charset="0"/>
              </a:rPr>
              <a:t>Trello, Jira, or Asana: For tracking features, tasks, bugs, and user stories.</a:t>
            </a:r>
          </a:p>
          <a:p>
            <a:pPr>
              <a:buNone/>
            </a:pPr>
            <a:endParaRPr lang="en-US" sz="2200" dirty="0">
              <a:latin typeface="Cambria" pitchFamily="18" charset="0"/>
              <a:ea typeface="Cambria" pitchFamily="18" charset="0"/>
              <a:cs typeface="Arial" pitchFamily="34" charset="0"/>
            </a:endParaRPr>
          </a:p>
          <a:p>
            <a:pPr>
              <a:buNone/>
            </a:pPr>
            <a:endParaRPr lang="en-US" sz="2200" dirty="0">
              <a:latin typeface="Cambria" pitchFamily="18" charset="0"/>
              <a:ea typeface="Cambria" pitchFamily="18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Cambria" pitchFamily="18" charset="0"/>
                <a:ea typeface="Cambria" pitchFamily="18" charset="0"/>
                <a:cs typeface="Arial" pitchFamily="34" charset="0"/>
              </a:rPr>
              <a:t>   Slack or Microsoft Teams: For team communication and collaboration during the development and testing phases.</a:t>
            </a:r>
          </a:p>
          <a:p>
            <a:pPr>
              <a:buFont typeface="Wingdings" pitchFamily="2" charset="2"/>
              <a:buChar char="Ø"/>
            </a:pPr>
            <a:endParaRPr lang="en-US" sz="2200" dirty="0">
              <a:latin typeface="Cambria" pitchFamily="18" charset="0"/>
              <a:ea typeface="Cambria" pitchFamily="18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200" dirty="0">
              <a:latin typeface="Cambria" pitchFamily="18" charset="0"/>
              <a:ea typeface="Cambria" pitchFamily="18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Cambria" pitchFamily="18" charset="0"/>
                <a:ea typeface="Cambria" pitchFamily="18" charset="0"/>
                <a:cs typeface="Arial" pitchFamily="34" charset="0"/>
              </a:rPr>
              <a:t>   Confluence: For maintaining documentation related to the project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Software Development Programming Languages: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Cambria" pitchFamily="18" charset="0"/>
                <a:ea typeface="Cambria" pitchFamily="18" charset="0"/>
              </a:rPr>
              <a:t>Depending on the platform (web or mobile):Java Script/ TypeScript: For web-based applications (React, Angular, Vue.js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).</a:t>
            </a:r>
          </a:p>
          <a:p>
            <a:pPr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Cambria" pitchFamily="18" charset="0"/>
                <a:ea typeface="Cambria" pitchFamily="18" charset="0"/>
              </a:rPr>
              <a:t>Swift (iOS) and Kotlin (Android) for mobile app development.</a:t>
            </a:r>
          </a:p>
          <a:p>
            <a:pPr>
              <a:buNone/>
            </a:pPr>
            <a:endParaRPr lang="en-US" sz="2200" dirty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Cambria" pitchFamily="18" charset="0"/>
                <a:ea typeface="Cambria" pitchFamily="18" charset="0"/>
              </a:rPr>
              <a:t>Python or Node.js for server-side logic and backend processes.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4191000" cy="103663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Results/Finding: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Increased Efficiency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sz="2800" dirty="0"/>
              <a:t>Teams report reduced time spent on travel logistics due to streamlined planning processes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Enhanced Communication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sz="2800" dirty="0"/>
              <a:t>    Improved coordination among team members leads to fewer misunderstandings and last-minute changes.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00B050"/>
                </a:solidFill>
                <a:latin typeface="Adobe Garamond Pro Bold" panose="02020702060506020403" pitchFamily="18" charset="0"/>
              </a:rPr>
              <a:t>Travel Agency</a:t>
            </a:r>
          </a:p>
        </p:txBody>
      </p:sp>
      <p:pic>
        <p:nvPicPr>
          <p:cNvPr id="2050" name="Picture 2" descr="Use Case Diagram for Travel Agency ...">
            <a:extLst>
              <a:ext uri="{FF2B5EF4-FFF2-40B4-BE49-F238E27FC236}">
                <a16:creationId xmlns:a16="http://schemas.microsoft.com/office/drawing/2014/main" id="{C5CF7DB9-D043-8483-B642-6292555ADC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0"/>
            <a:ext cx="89916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knowledge graphs can help your travel brand attract more visitors">
            <a:extLst>
              <a:ext uri="{FF2B5EF4-FFF2-40B4-BE49-F238E27FC236}">
                <a16:creationId xmlns:a16="http://schemas.microsoft.com/office/drawing/2014/main" id="{C3AE5FA9-557F-DD51-2F4F-81915A1636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0"/>
            <a:ext cx="8686800" cy="54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Cambria" pitchFamily="18" charset="0"/>
                <a:ea typeface="Cambria" pitchFamily="18" charset="0"/>
              </a:rPr>
              <a:t>Concur: Expense management software that includes travel planning features.</a:t>
            </a:r>
          </a:p>
          <a:p>
            <a:pPr>
              <a:buNone/>
            </a:pPr>
            <a:r>
              <a:rPr lang="en-US" sz="2800" dirty="0">
                <a:latin typeface="Cambria" pitchFamily="18" charset="0"/>
                <a:ea typeface="Cambria" pitchFamily="18" charset="0"/>
              </a:rPr>
              <a:t>    Website: https://concur.com</a:t>
            </a:r>
          </a:p>
          <a:p>
            <a:pPr>
              <a:buNone/>
            </a:pPr>
            <a:r>
              <a:rPr lang="en-US" sz="2800" dirty="0">
                <a:latin typeface="Cambria" pitchFamily="18" charset="0"/>
                <a:ea typeface="Cambria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Cambria" pitchFamily="18" charset="0"/>
                <a:ea typeface="Cambria" pitchFamily="18" charset="0"/>
              </a:rPr>
              <a:t>Kayak for Business: A travel management tool designed for teams.</a:t>
            </a:r>
          </a:p>
          <a:p>
            <a:pPr>
              <a:buNone/>
            </a:pPr>
            <a:r>
              <a:rPr lang="en-US" sz="2800" dirty="0">
                <a:latin typeface="Cambria" pitchFamily="18" charset="0"/>
                <a:ea typeface="Cambria" pitchFamily="18" charset="0"/>
              </a:rPr>
              <a:t>    Website: kayak.com/business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2743200" cy="118903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Books: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Wingdings" pitchFamily="2" charset="2"/>
              <a:buChar char="v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Bodoni MT" pitchFamily="18" charset="0"/>
              </a:rPr>
              <a:t>"The Business Travel Handbook"</a:t>
            </a:r>
            <a:r>
              <a:rPr lang="en-US" b="1" dirty="0">
                <a:latin typeface="Bodoni MT" pitchFamily="18" charset="0"/>
              </a:rPr>
              <a:t> </a:t>
            </a:r>
            <a:r>
              <a:rPr lang="en-US" dirty="0"/>
              <a:t>by Michael F. Smith: Offers insights into efficient travel planning and management.</a:t>
            </a:r>
          </a:p>
          <a:p>
            <a:pPr marL="514350" indent="-51435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  <a:latin typeface="Bodoni MT" pitchFamily="18" charset="0"/>
            </a:endParaRPr>
          </a:p>
          <a:p>
            <a:pPr marL="514350" indent="-514350">
              <a:buFont typeface="Wingdings" pitchFamily="2" charset="2"/>
              <a:buChar char="v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Bodoni MT" pitchFamily="18" charset="0"/>
              </a:rPr>
              <a:t>    "Travel Management: A Handbook for Travel Managers" </a:t>
            </a:r>
            <a:r>
              <a:rPr lang="en-US" dirty="0"/>
              <a:t>by Alana D. Mohr: Discusses best practices for corporate travel.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Wingdings" pitchFamily="2" charset="2"/>
              <a:buChar char="v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Bodoni MT" pitchFamily="18" charset="0"/>
              </a:rPr>
              <a:t>"Corporate Travel Management" </a:t>
            </a:r>
            <a:r>
              <a:rPr lang="en-US" dirty="0"/>
              <a:t>by Eric S. Turner: Covers strategies for optimizing business travel.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7D12-7EFE-9485-3F03-A99E1B6C7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228601"/>
            <a:ext cx="3962400" cy="685799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dobe Garamond Pro Bold" panose="02020702060506020403" pitchFamily="18" charset="0"/>
              </a:rPr>
              <a:t>Conclusion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93091-4314-3EF2-74B6-0A99F39DA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8001000" cy="449580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the team travel planning tool offers a streamlined solution for organizing group travel, ensuring efficiency, and minimizing logistical challenges.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 By centralizing booking, scheduling, and expense tracking, the tool enhances coordination among team members, reduces time spent on manual tasks, and provides valuable data insights for optimizing future trips.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1730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2743200" cy="11128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Arial" pitchFamily="34" charset="0"/>
                <a:ea typeface="Cambria" pitchFamily="18" charset="0"/>
                <a:cs typeface="Arial" pitchFamily="34" charset="0"/>
              </a:rPr>
              <a:t>Reference</a:t>
            </a:r>
            <a:r>
              <a:rPr lang="en-US" dirty="0">
                <a:latin typeface="Arial" pitchFamily="34" charset="0"/>
                <a:ea typeface="Cambria" pitchFamily="18" charset="0"/>
                <a:cs typeface="Arial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Online Tools: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TripIt :  An itinerary management tool that organizes travel plans in one place.</a:t>
            </a:r>
          </a:p>
          <a:p>
            <a:pPr>
              <a:buNone/>
            </a:pPr>
            <a:r>
              <a:rPr lang="en-US" sz="2800" dirty="0">
                <a:latin typeface="Cambria" pitchFamily="18" charset="0"/>
                <a:ea typeface="Cambria" pitchFamily="18" charset="0"/>
              </a:rPr>
              <a:t>   Website :  tripit.com 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Cambria" pitchFamily="18" charset="0"/>
                <a:ea typeface="Cambria" pitchFamily="18" charset="0"/>
              </a:rPr>
              <a:t>TravelPerk : A comprehensive travel management platform for businesses.</a:t>
            </a:r>
          </a:p>
          <a:p>
            <a:pPr>
              <a:buNone/>
            </a:pPr>
            <a:r>
              <a:rPr lang="en-US" sz="2800" dirty="0">
                <a:latin typeface="Cambria" pitchFamily="18" charset="0"/>
                <a:ea typeface="Cambria" pitchFamily="18" charset="0"/>
              </a:rPr>
              <a:t>   Website : travelperk.com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486A15-CB6B-D432-33F4-E5E7DFD5B79A}"/>
              </a:ext>
            </a:extLst>
          </p:cNvPr>
          <p:cNvSpPr txBox="1"/>
          <p:nvPr/>
        </p:nvSpPr>
        <p:spPr>
          <a:xfrm>
            <a:off x="0" y="38100"/>
            <a:ext cx="914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unittest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Assuming you have the classes Team,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TravelDetail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and Expense defined in app.py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Team,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TravelDetail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Expense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TestTravelPlanning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unittest.TestCase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.team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Team(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"001"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"Team A"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.travel =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TravelDetail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"T001"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"Paris"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"2024-09-01"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"2024-09-10"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.expense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Expense(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"E001"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"Accommodation"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"Hotel stay in Paris"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.team.add_travel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.travel)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test_add_travel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.assertIn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"T001"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.team.travels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622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mbria" pitchFamily="18" charset="0"/>
                <a:ea typeface="Cambria" pitchFamily="18" charset="0"/>
              </a:rPr>
              <a:t>Student Reg              : KUB23CSE027</a:t>
            </a:r>
          </a:p>
          <a:p>
            <a:r>
              <a:rPr lang="en-US" sz="2800" dirty="0">
                <a:latin typeface="Cambria" pitchFamily="18" charset="0"/>
                <a:ea typeface="Cambria" pitchFamily="18" charset="0"/>
              </a:rPr>
              <a:t>Name of student      : Bindu Patil</a:t>
            </a:r>
          </a:p>
          <a:p>
            <a:r>
              <a:rPr lang="en-US" sz="2800" dirty="0">
                <a:latin typeface="Cambria" pitchFamily="18" charset="0"/>
                <a:ea typeface="Cambria" pitchFamily="18" charset="0"/>
              </a:rPr>
              <a:t>Name of Institution : Kishkinda University</a:t>
            </a:r>
          </a:p>
          <a:p>
            <a:r>
              <a:rPr lang="en-US" sz="2800" dirty="0">
                <a:latin typeface="Cambria" pitchFamily="18" charset="0"/>
                <a:ea typeface="Cambria" pitchFamily="18" charset="0"/>
              </a:rPr>
              <a:t>Department Name   : Computer Science</a:t>
            </a:r>
          </a:p>
          <a:p>
            <a:r>
              <a:rPr lang="en-US" sz="2800" dirty="0">
                <a:latin typeface="Cambria" pitchFamily="18" charset="0"/>
                <a:ea typeface="Cambria" pitchFamily="18" charset="0"/>
              </a:rPr>
              <a:t>Year of Study             :  2024</a:t>
            </a:r>
          </a:p>
          <a:p>
            <a:r>
              <a:rPr lang="en-US" sz="2800" dirty="0">
                <a:latin typeface="Cambria" pitchFamily="18" charset="0"/>
                <a:ea typeface="Cambria" pitchFamily="18" charset="0"/>
              </a:rPr>
              <a:t>Submission date       : 28-09-2024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areer And Professional Development Plan Powerpoint Presentation Slides |  PowerPoint Slide Images | PPT Design Templates | Presentation Visual Aids">
            <a:extLst>
              <a:ext uri="{FF2B5EF4-FFF2-40B4-BE49-F238E27FC236}">
                <a16:creationId xmlns:a16="http://schemas.microsoft.com/office/drawing/2014/main" id="{3CABDC7D-67FE-064C-272F-9AD93DFB2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012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2743200" cy="762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Description: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153400" cy="42211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mbria" pitchFamily="18" charset="0"/>
                <a:ea typeface="Cambria" pitchFamily="18" charset="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mbria" pitchFamily="18" charset="0"/>
                <a:ea typeface="Cambria" pitchFamily="18" charset="0"/>
              </a:rPr>
              <a:t>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mbria" pitchFamily="18" charset="0"/>
                <a:ea typeface="Cambria" pitchFamily="18" charset="0"/>
              </a:rPr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mbria" pitchFamily="18" charset="0"/>
                <a:ea typeface="Cambria" pitchFamily="18" charset="0"/>
              </a:rPr>
              <a:t>Results/Findings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mbria" pitchFamily="18" charset="0"/>
                <a:ea typeface="Cambria" pitchFamily="18" charset="0"/>
              </a:rPr>
              <a:t>Conclusions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mbria" pitchFamily="18" charset="0"/>
                <a:ea typeface="Cambria" pitchFamily="18" charset="0"/>
              </a:rPr>
              <a:t>References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76200"/>
            <a:ext cx="3505200" cy="990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Introduction:</a:t>
            </a:r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52E26FF6-7B51-4179-1D15-6383568DE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37338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68D203-27A2-9CE7-B555-0A39371D6636}"/>
              </a:ext>
            </a:extLst>
          </p:cNvPr>
          <p:cNvSpPr txBox="1"/>
          <p:nvPr/>
        </p:nvSpPr>
        <p:spPr>
          <a:xfrm>
            <a:off x="3962400" y="1066800"/>
            <a:ext cx="4953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Travel planning for team whether for corporate events, conferences, or group excursions can be a complex and time-consuming task. </a:t>
            </a:r>
          </a:p>
          <a:p>
            <a:endParaRPr lang="en-GB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Coordinating schedules, booking flights, managing accommodations, and ensuring that everyone's needs are met requires a tool that can simplify and streamline the process</a:t>
            </a:r>
            <a:r>
              <a:rPr lang="en-GB" sz="2400" dirty="0"/>
              <a:t>.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The Team Travel Planning Tool is designed to address these challenges by providing a centralized platform for organizing and managing team travel efficiently.</a:t>
            </a:r>
          </a:p>
          <a:p>
            <a:endParaRPr lang="en-GB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GB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It help to tackle specific problems such as car parking pressures or road safety issues.</a:t>
            </a:r>
          </a:p>
          <a:p>
            <a:endParaRPr lang="en-GB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GB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It capture itinerary information and implement robust risk management measures</a:t>
            </a:r>
            <a:r>
              <a:rPr lang="en-GB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2667000" cy="73183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Objective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0070C0"/>
                </a:solidFill>
                <a:latin typeface="Arial" pitchFamily="34" charset="0"/>
                <a:ea typeface="Cambria" pitchFamily="18" charset="0"/>
                <a:cs typeface="Arial" pitchFamily="34" charset="0"/>
              </a:rPr>
              <a:t>Enhance Collaboration :</a:t>
            </a:r>
          </a:p>
          <a:p>
            <a:pPr>
              <a:buNone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     Enable real-time collaboration among team members by allowing them to contribute to the travel plan, share preferences, and suggest modifications, ensuring the itinerary suits everyone’s needs.</a:t>
            </a:r>
          </a:p>
          <a:p>
            <a:pPr>
              <a:buNone/>
            </a:pP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r>
              <a:rPr lang="en-US" sz="2800" dirty="0">
                <a:solidFill>
                  <a:srgbClr val="0070C0"/>
                </a:solidFill>
                <a:latin typeface="Arial" pitchFamily="34" charset="0"/>
                <a:ea typeface="Cambria" pitchFamily="18" charset="0"/>
                <a:cs typeface="Arial" pitchFamily="34" charset="0"/>
              </a:rPr>
              <a:t>Optimize Time and Resource Management :</a:t>
            </a:r>
          </a:p>
          <a:p>
            <a:pPr>
              <a:buNone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     Minimize the time spent on booking, organizing, and managing travel plans by automating key processes like flight and hotel reservations, reducing the administrative burden on team leaders or travel coordinators.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382000" cy="61722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Streamlined Itinerary Creation :</a:t>
            </a:r>
          </a:p>
          <a:p>
            <a:pPr>
              <a:buNone/>
            </a:pPr>
            <a:r>
              <a:rPr lang="en-US" sz="2400" dirty="0">
                <a:latin typeface="Cambria" pitchFamily="18" charset="0"/>
                <a:ea typeface="Cambria" pitchFamily="18" charset="0"/>
                <a:cs typeface="Arial" pitchFamily="34" charset="0"/>
              </a:rPr>
              <a:t>     Easily plan and organize a complete travel itinerary, including flights, accommodation, and activities.</a:t>
            </a:r>
          </a:p>
          <a:p>
            <a:pPr>
              <a:buNone/>
            </a:pPr>
            <a:endParaRPr lang="en-US" sz="2400" dirty="0">
              <a:latin typeface="Cambria" pitchFamily="18" charset="0"/>
              <a:ea typeface="Cambria" pitchFamily="18" charset="0"/>
              <a:cs typeface="Arial" pitchFamily="34" charset="0"/>
            </a:endParaRPr>
          </a:p>
          <a:p>
            <a:pPr>
              <a:buNone/>
            </a:pPr>
            <a:endParaRPr lang="en-US" sz="2400" dirty="0">
              <a:latin typeface="Cambria" pitchFamily="18" charset="0"/>
              <a:ea typeface="Cambria" pitchFamily="18" charset="0"/>
              <a:cs typeface="Arial" pitchFamily="34" charset="0"/>
            </a:endParaRPr>
          </a:p>
          <a:p>
            <a:r>
              <a:rPr lang="en-US" sz="2800" dirty="0">
                <a:solidFill>
                  <a:srgbClr val="0070C0"/>
                </a:solidFill>
                <a:latin typeface="Arial" pitchFamily="34" charset="0"/>
                <a:ea typeface="Cambria" pitchFamily="18" charset="0"/>
                <a:cs typeface="Arial" pitchFamily="34" charset="0"/>
              </a:rPr>
              <a:t>Collaboration and Communication :</a:t>
            </a:r>
          </a:p>
          <a:p>
            <a:pPr>
              <a:buNone/>
            </a:pPr>
            <a:r>
              <a:rPr lang="en-US" sz="2400" dirty="0">
                <a:latin typeface="Cambria" pitchFamily="18" charset="0"/>
                <a:ea typeface="Cambria" pitchFamily="18" charset="0"/>
                <a:cs typeface="Arial" pitchFamily="34" charset="0"/>
              </a:rPr>
              <a:t>     Enable team members to collaborate, suggest changes, and communicate regarding trip details in real-time.</a:t>
            </a:r>
          </a:p>
          <a:p>
            <a:pPr>
              <a:buNone/>
            </a:pPr>
            <a:endParaRPr lang="en-US" sz="2400" dirty="0">
              <a:latin typeface="Cambria" pitchFamily="18" charset="0"/>
              <a:ea typeface="Cambria" pitchFamily="18" charset="0"/>
              <a:cs typeface="Arial" pitchFamily="34" charset="0"/>
            </a:endParaRPr>
          </a:p>
          <a:p>
            <a:pPr>
              <a:buNone/>
            </a:pPr>
            <a:endParaRPr lang="en-US" sz="2400" dirty="0">
              <a:latin typeface="Cambria" pitchFamily="18" charset="0"/>
              <a:ea typeface="Cambria" pitchFamily="18" charset="0"/>
              <a:cs typeface="Arial" pitchFamily="34" charset="0"/>
            </a:endParaRPr>
          </a:p>
          <a:p>
            <a:r>
              <a:rPr lang="en-US" sz="3000" dirty="0">
                <a:solidFill>
                  <a:srgbClr val="0070C0"/>
                </a:solidFill>
                <a:latin typeface="Arial" pitchFamily="34" charset="0"/>
                <a:ea typeface="Cambria" pitchFamily="18" charset="0"/>
                <a:cs typeface="Arial" pitchFamily="34" charset="0"/>
              </a:rPr>
              <a:t>Budget Management : </a:t>
            </a:r>
          </a:p>
          <a:p>
            <a:pPr>
              <a:buNone/>
            </a:pPr>
            <a:r>
              <a:rPr lang="en-US" sz="2400" dirty="0">
                <a:latin typeface="Cambria" pitchFamily="18" charset="0"/>
                <a:ea typeface="Cambria" pitchFamily="18" charset="0"/>
                <a:cs typeface="Arial" pitchFamily="34" charset="0"/>
              </a:rPr>
              <a:t>     Track travel expenses, set budgets, and ensure that the trip remains cost-effective.</a:t>
            </a:r>
          </a:p>
          <a:p>
            <a:pPr>
              <a:buNone/>
            </a:pPr>
            <a:endParaRPr lang="en-US" sz="2400" dirty="0">
              <a:latin typeface="Cambria" pitchFamily="18" charset="0"/>
              <a:ea typeface="Cambria" pitchFamily="18" charset="0"/>
              <a:cs typeface="Arial" pitchFamily="34" charset="0"/>
            </a:endParaRPr>
          </a:p>
          <a:p>
            <a:pPr>
              <a:buNone/>
            </a:pPr>
            <a:endParaRPr lang="en-US" sz="2400" dirty="0">
              <a:latin typeface="Cambria" pitchFamily="18" charset="0"/>
              <a:ea typeface="Cambria" pitchFamily="18" charset="0"/>
              <a:cs typeface="Arial" pitchFamily="34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0070C0"/>
                </a:solidFill>
                <a:latin typeface="Arial" pitchFamily="34" charset="0"/>
                <a:ea typeface="Cambria" pitchFamily="18" charset="0"/>
                <a:cs typeface="Arial" pitchFamily="34" charset="0"/>
              </a:rPr>
              <a:t>    </a:t>
            </a:r>
          </a:p>
          <a:p>
            <a:pPr>
              <a:buNone/>
            </a:pPr>
            <a:endParaRPr lang="en-US" sz="2400" dirty="0">
              <a:latin typeface="Cambria" pitchFamily="18" charset="0"/>
              <a:ea typeface="Cambria" pitchFamily="18" charset="0"/>
              <a:cs typeface="Arial" pitchFamily="34" charset="0"/>
            </a:endParaRPr>
          </a:p>
          <a:p>
            <a:endParaRPr lang="en-US" sz="2400" dirty="0">
              <a:latin typeface="Cambria" pitchFamily="18" charset="0"/>
              <a:ea typeface="Cambria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Travel Approvals and Permission :</a:t>
            </a:r>
          </a:p>
          <a:p>
            <a:pPr>
              <a:buNone/>
            </a:pPr>
            <a:r>
              <a:rPr lang="en-US" sz="2200" dirty="0">
                <a:latin typeface="Cambria" pitchFamily="18" charset="0"/>
                <a:ea typeface="Cambria" pitchFamily="18" charset="0"/>
              </a:rPr>
              <a:t>     Facilitate approvals from managers or relevant stakeholders for travel plans, accommodations, and expenses.</a:t>
            </a:r>
          </a:p>
          <a:p>
            <a:pPr>
              <a:buNone/>
            </a:pP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Centralized Information :</a:t>
            </a:r>
          </a:p>
          <a:p>
            <a:pPr>
              <a:buNone/>
            </a:pPr>
            <a:r>
              <a:rPr lang="en-US" sz="2200" dirty="0">
                <a:latin typeface="Cambria" pitchFamily="18" charset="0"/>
                <a:ea typeface="Cambria" pitchFamily="18" charset="0"/>
              </a:rPr>
              <a:t>      Provide a centralized platform for storing travel documents, tickets, confirmations, and emergency contacts.</a:t>
            </a:r>
          </a:p>
          <a:p>
            <a:pPr>
              <a:buNone/>
            </a:pP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r>
              <a:rPr lang="en-US" sz="2800" dirty="0">
                <a:solidFill>
                  <a:srgbClr val="0070C0"/>
                </a:solidFill>
                <a:latin typeface="Arial" pitchFamily="34" charset="0"/>
                <a:ea typeface="Cambria" pitchFamily="18" charset="0"/>
                <a:cs typeface="Arial" pitchFamily="34" charset="0"/>
              </a:rPr>
              <a:t>Task Assignment and Delegation :</a:t>
            </a:r>
          </a:p>
          <a:p>
            <a:pPr>
              <a:buNone/>
            </a:pPr>
            <a:r>
              <a:rPr lang="en-US" sz="2200" dirty="0">
                <a:latin typeface="Cambria" pitchFamily="18" charset="0"/>
                <a:ea typeface="Cambria" pitchFamily="18" charset="0"/>
              </a:rPr>
              <a:t>      Assign roles and responsibilities to different team members (e.g., booking flights, reserving hotels.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3505200" cy="103663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Methodology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Agile Methodology :</a:t>
            </a:r>
          </a:p>
          <a:p>
            <a:pPr>
              <a:buNone/>
            </a:pPr>
            <a:endParaRPr lang="en-US" sz="28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Cambria" pitchFamily="18" charset="0"/>
                <a:ea typeface="Cambria" pitchFamily="18" charset="0"/>
                <a:cs typeface="Arial" pitchFamily="34" charset="0"/>
              </a:rPr>
              <a:t>Agile can be used to manage the development process.  Teams work in iterative cycles (sprints) to build features incrementally.</a:t>
            </a:r>
          </a:p>
          <a:p>
            <a:pPr>
              <a:buNone/>
            </a:pPr>
            <a:endParaRPr lang="en-US" sz="2200" dirty="0">
              <a:latin typeface="Cambria" pitchFamily="18" charset="0"/>
              <a:ea typeface="Cambria" pitchFamily="18" charset="0"/>
              <a:cs typeface="Arial" pitchFamily="34" charset="0"/>
            </a:endParaRPr>
          </a:p>
          <a:p>
            <a:pPr>
              <a:buNone/>
            </a:pPr>
            <a:endParaRPr lang="en-US" sz="2200" dirty="0">
              <a:latin typeface="Cambria" pitchFamily="18" charset="0"/>
              <a:ea typeface="Cambria" pitchFamily="18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Cambria" pitchFamily="18" charset="0"/>
                <a:ea typeface="Cambria" pitchFamily="18" charset="0"/>
                <a:cs typeface="Arial" pitchFamily="34" charset="0"/>
              </a:rPr>
              <a:t>Scrum or Kanban boards to manage tasks and keep track of             project progress.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899</Words>
  <Application>Microsoft Office PowerPoint</Application>
  <PresentationFormat>On-screen Show (4:3)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Adobe Garamond Pro Bold</vt:lpstr>
      <vt:lpstr>Algerian</vt:lpstr>
      <vt:lpstr>Arial</vt:lpstr>
      <vt:lpstr>Bodoni MT</vt:lpstr>
      <vt:lpstr>Calibri</vt:lpstr>
      <vt:lpstr>Cambria</vt:lpstr>
      <vt:lpstr>Consolas</vt:lpstr>
      <vt:lpstr>Wingdings</vt:lpstr>
      <vt:lpstr>Office Theme</vt:lpstr>
      <vt:lpstr>Mini Project Seminar  on Team Travel Planning Tool</vt:lpstr>
      <vt:lpstr>PowerPoint Presentation</vt:lpstr>
      <vt:lpstr>Description:</vt:lpstr>
      <vt:lpstr>Introduction:</vt:lpstr>
      <vt:lpstr>PowerPoint Presentation</vt:lpstr>
      <vt:lpstr>Objective:</vt:lpstr>
      <vt:lpstr>PowerPoint Presentation</vt:lpstr>
      <vt:lpstr>PowerPoint Presentation</vt:lpstr>
      <vt:lpstr>Methodology:</vt:lpstr>
      <vt:lpstr>PowerPoint Presentation</vt:lpstr>
      <vt:lpstr>PowerPoint Presentation</vt:lpstr>
      <vt:lpstr>Results/Finding:</vt:lpstr>
      <vt:lpstr>Travel Agency</vt:lpstr>
      <vt:lpstr>PowerPoint Presentation</vt:lpstr>
      <vt:lpstr>PowerPoint Presentation</vt:lpstr>
      <vt:lpstr>Books:</vt:lpstr>
      <vt:lpstr>Conclusion :</vt:lpstr>
      <vt:lpstr>Reference: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Seminar  on Team Travel Planning Tool</dc:title>
  <dc:creator>Admin</dc:creator>
  <cp:lastModifiedBy>chinna1981m@gmail.com</cp:lastModifiedBy>
  <cp:revision>31</cp:revision>
  <dcterms:created xsi:type="dcterms:W3CDTF">2024-09-28T01:49:11Z</dcterms:created>
  <dcterms:modified xsi:type="dcterms:W3CDTF">2024-09-28T10:24:21Z</dcterms:modified>
</cp:coreProperties>
</file>