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4" Type="http://schemas.openxmlformats.org/officeDocument/2006/relationships/slide" Target="slides/slide3.xml" /><Relationship Id="rId9"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0A8D-DE16-13FF-8501-68CD7F196B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EF1A7E-854E-FB4B-98DE-FC0CC9C531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9DCA30-19B5-56DE-DD3E-29FF2B7BF935}"/>
              </a:ext>
            </a:extLst>
          </p:cNvPr>
          <p:cNvSpPr>
            <a:spLocks noGrp="1"/>
          </p:cNvSpPr>
          <p:nvPr>
            <p:ph type="dt" sz="half" idx="10"/>
          </p:nvPr>
        </p:nvSpPr>
        <p:spPr/>
        <p:txBody>
          <a:bodyPr/>
          <a:lstStyle/>
          <a:p>
            <a:fld id="{7B983542-7E4B-2E41-8036-54314D019B4B}" type="datetimeFigureOut">
              <a:rPr lang="en-US" smtClean="0"/>
              <a:t>1/22/2024</a:t>
            </a:fld>
            <a:endParaRPr lang="en-US"/>
          </a:p>
        </p:txBody>
      </p:sp>
      <p:sp>
        <p:nvSpPr>
          <p:cNvPr id="5" name="Footer Placeholder 4">
            <a:extLst>
              <a:ext uri="{FF2B5EF4-FFF2-40B4-BE49-F238E27FC236}">
                <a16:creationId xmlns:a16="http://schemas.microsoft.com/office/drawing/2014/main" id="{517809D7-7C88-EF8B-36D3-B50AD19CC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0EA97-5F99-EC6D-4792-019410BC9EA3}"/>
              </a:ext>
            </a:extLst>
          </p:cNvPr>
          <p:cNvSpPr>
            <a:spLocks noGrp="1"/>
          </p:cNvSpPr>
          <p:nvPr>
            <p:ph type="sldNum" sz="quarter" idx="12"/>
          </p:nvPr>
        </p:nvSpPr>
        <p:spPr/>
        <p:txBody>
          <a:bodyPr/>
          <a:lstStyle/>
          <a:p>
            <a:fld id="{9322070A-F171-3E40-88CE-46A266E1011A}" type="slidenum">
              <a:rPr lang="en-US" smtClean="0"/>
              <a:t>‹#›</a:t>
            </a:fld>
            <a:endParaRPr lang="en-US"/>
          </a:p>
        </p:txBody>
      </p:sp>
    </p:spTree>
    <p:extLst>
      <p:ext uri="{BB962C8B-B14F-4D97-AF65-F5344CB8AC3E}">
        <p14:creationId xmlns:p14="http://schemas.microsoft.com/office/powerpoint/2010/main" val="2282613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DD57-08D5-55D7-4AE6-CFCDE6788C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73D7D9-0335-FD87-2C72-E11E7B86F2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123CD-2BAF-8FEA-0C11-02056E20A1E0}"/>
              </a:ext>
            </a:extLst>
          </p:cNvPr>
          <p:cNvSpPr>
            <a:spLocks noGrp="1"/>
          </p:cNvSpPr>
          <p:nvPr>
            <p:ph type="dt" sz="half" idx="10"/>
          </p:nvPr>
        </p:nvSpPr>
        <p:spPr/>
        <p:txBody>
          <a:bodyPr/>
          <a:lstStyle/>
          <a:p>
            <a:fld id="{7B983542-7E4B-2E41-8036-54314D019B4B}" type="datetimeFigureOut">
              <a:rPr lang="en-US" smtClean="0"/>
              <a:t>1/22/2024</a:t>
            </a:fld>
            <a:endParaRPr lang="en-US"/>
          </a:p>
        </p:txBody>
      </p:sp>
      <p:sp>
        <p:nvSpPr>
          <p:cNvPr id="5" name="Footer Placeholder 4">
            <a:extLst>
              <a:ext uri="{FF2B5EF4-FFF2-40B4-BE49-F238E27FC236}">
                <a16:creationId xmlns:a16="http://schemas.microsoft.com/office/drawing/2014/main" id="{4B88BB8F-D739-AEAE-4BC2-924B9349A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0D57F-302C-FC0F-B29B-FFF03AD30952}"/>
              </a:ext>
            </a:extLst>
          </p:cNvPr>
          <p:cNvSpPr>
            <a:spLocks noGrp="1"/>
          </p:cNvSpPr>
          <p:nvPr>
            <p:ph type="sldNum" sz="quarter" idx="12"/>
          </p:nvPr>
        </p:nvSpPr>
        <p:spPr/>
        <p:txBody>
          <a:bodyPr/>
          <a:lstStyle/>
          <a:p>
            <a:fld id="{9322070A-F171-3E40-88CE-46A266E1011A}" type="slidenum">
              <a:rPr lang="en-US" smtClean="0"/>
              <a:t>‹#›</a:t>
            </a:fld>
            <a:endParaRPr lang="en-US"/>
          </a:p>
        </p:txBody>
      </p:sp>
    </p:spTree>
    <p:extLst>
      <p:ext uri="{BB962C8B-B14F-4D97-AF65-F5344CB8AC3E}">
        <p14:creationId xmlns:p14="http://schemas.microsoft.com/office/powerpoint/2010/main" val="65301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71F969-4FDA-9F46-3832-B44ACB46BA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9C35CD-1D2B-B3C8-CBF9-9C8EB8C2D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13A97-AE1A-E619-E3B1-A5F5F651BA93}"/>
              </a:ext>
            </a:extLst>
          </p:cNvPr>
          <p:cNvSpPr>
            <a:spLocks noGrp="1"/>
          </p:cNvSpPr>
          <p:nvPr>
            <p:ph type="dt" sz="half" idx="10"/>
          </p:nvPr>
        </p:nvSpPr>
        <p:spPr/>
        <p:txBody>
          <a:bodyPr/>
          <a:lstStyle/>
          <a:p>
            <a:fld id="{7B983542-7E4B-2E41-8036-54314D019B4B}" type="datetimeFigureOut">
              <a:rPr lang="en-US" smtClean="0"/>
              <a:t>1/22/2024</a:t>
            </a:fld>
            <a:endParaRPr lang="en-US"/>
          </a:p>
        </p:txBody>
      </p:sp>
      <p:sp>
        <p:nvSpPr>
          <p:cNvPr id="5" name="Footer Placeholder 4">
            <a:extLst>
              <a:ext uri="{FF2B5EF4-FFF2-40B4-BE49-F238E27FC236}">
                <a16:creationId xmlns:a16="http://schemas.microsoft.com/office/drawing/2014/main" id="{708E0690-AFE7-4F85-AA36-10918DAD9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B5468-36AF-3369-16A2-89870B8C781A}"/>
              </a:ext>
            </a:extLst>
          </p:cNvPr>
          <p:cNvSpPr>
            <a:spLocks noGrp="1"/>
          </p:cNvSpPr>
          <p:nvPr>
            <p:ph type="sldNum" sz="quarter" idx="12"/>
          </p:nvPr>
        </p:nvSpPr>
        <p:spPr/>
        <p:txBody>
          <a:bodyPr/>
          <a:lstStyle/>
          <a:p>
            <a:fld id="{9322070A-F171-3E40-88CE-46A266E1011A}" type="slidenum">
              <a:rPr lang="en-US" smtClean="0"/>
              <a:t>‹#›</a:t>
            </a:fld>
            <a:endParaRPr lang="en-US"/>
          </a:p>
        </p:txBody>
      </p:sp>
    </p:spTree>
    <p:extLst>
      <p:ext uri="{BB962C8B-B14F-4D97-AF65-F5344CB8AC3E}">
        <p14:creationId xmlns:p14="http://schemas.microsoft.com/office/powerpoint/2010/main" val="48529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CAC5-51C7-2811-F862-C761398544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C556D8-D46E-CC79-D74F-A537B812D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BEBE9-F681-9A1E-8C4E-7987BDEAB66A}"/>
              </a:ext>
            </a:extLst>
          </p:cNvPr>
          <p:cNvSpPr>
            <a:spLocks noGrp="1"/>
          </p:cNvSpPr>
          <p:nvPr>
            <p:ph type="dt" sz="half" idx="10"/>
          </p:nvPr>
        </p:nvSpPr>
        <p:spPr/>
        <p:txBody>
          <a:bodyPr/>
          <a:lstStyle/>
          <a:p>
            <a:fld id="{7B983542-7E4B-2E41-8036-54314D019B4B}" type="datetimeFigureOut">
              <a:rPr lang="en-US" smtClean="0"/>
              <a:t>1/22/2024</a:t>
            </a:fld>
            <a:endParaRPr lang="en-US"/>
          </a:p>
        </p:txBody>
      </p:sp>
      <p:sp>
        <p:nvSpPr>
          <p:cNvPr id="5" name="Footer Placeholder 4">
            <a:extLst>
              <a:ext uri="{FF2B5EF4-FFF2-40B4-BE49-F238E27FC236}">
                <a16:creationId xmlns:a16="http://schemas.microsoft.com/office/drawing/2014/main" id="{1AB88C0F-2AE2-8415-5FEB-6DC88D5D7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9D547-855C-33C8-8668-E05223A43C1C}"/>
              </a:ext>
            </a:extLst>
          </p:cNvPr>
          <p:cNvSpPr>
            <a:spLocks noGrp="1"/>
          </p:cNvSpPr>
          <p:nvPr>
            <p:ph type="sldNum" sz="quarter" idx="12"/>
          </p:nvPr>
        </p:nvSpPr>
        <p:spPr/>
        <p:txBody>
          <a:bodyPr/>
          <a:lstStyle/>
          <a:p>
            <a:fld id="{9322070A-F171-3E40-88CE-46A266E1011A}" type="slidenum">
              <a:rPr lang="en-US" smtClean="0"/>
              <a:t>‹#›</a:t>
            </a:fld>
            <a:endParaRPr lang="en-US"/>
          </a:p>
        </p:txBody>
      </p:sp>
    </p:spTree>
    <p:extLst>
      <p:ext uri="{BB962C8B-B14F-4D97-AF65-F5344CB8AC3E}">
        <p14:creationId xmlns:p14="http://schemas.microsoft.com/office/powerpoint/2010/main" val="256896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EB83-7BFC-6A2F-9AFB-8F4F71207D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2CA5FA-598B-43B5-D792-A2519CA85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813EEF-DF7F-AA66-0AC4-0181913F61FA}"/>
              </a:ext>
            </a:extLst>
          </p:cNvPr>
          <p:cNvSpPr>
            <a:spLocks noGrp="1"/>
          </p:cNvSpPr>
          <p:nvPr>
            <p:ph type="dt" sz="half" idx="10"/>
          </p:nvPr>
        </p:nvSpPr>
        <p:spPr/>
        <p:txBody>
          <a:bodyPr/>
          <a:lstStyle/>
          <a:p>
            <a:fld id="{7B983542-7E4B-2E41-8036-54314D019B4B}" type="datetimeFigureOut">
              <a:rPr lang="en-US" smtClean="0"/>
              <a:t>1/22/2024</a:t>
            </a:fld>
            <a:endParaRPr lang="en-US"/>
          </a:p>
        </p:txBody>
      </p:sp>
      <p:sp>
        <p:nvSpPr>
          <p:cNvPr id="5" name="Footer Placeholder 4">
            <a:extLst>
              <a:ext uri="{FF2B5EF4-FFF2-40B4-BE49-F238E27FC236}">
                <a16:creationId xmlns:a16="http://schemas.microsoft.com/office/drawing/2014/main" id="{B305630A-71CF-53BE-3D0D-C71482B4E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720C9-F83E-CA00-486A-D898BC8AAB68}"/>
              </a:ext>
            </a:extLst>
          </p:cNvPr>
          <p:cNvSpPr>
            <a:spLocks noGrp="1"/>
          </p:cNvSpPr>
          <p:nvPr>
            <p:ph type="sldNum" sz="quarter" idx="12"/>
          </p:nvPr>
        </p:nvSpPr>
        <p:spPr/>
        <p:txBody>
          <a:bodyPr/>
          <a:lstStyle/>
          <a:p>
            <a:fld id="{9322070A-F171-3E40-88CE-46A266E1011A}" type="slidenum">
              <a:rPr lang="en-US" smtClean="0"/>
              <a:t>‹#›</a:t>
            </a:fld>
            <a:endParaRPr lang="en-US"/>
          </a:p>
        </p:txBody>
      </p:sp>
    </p:spTree>
    <p:extLst>
      <p:ext uri="{BB962C8B-B14F-4D97-AF65-F5344CB8AC3E}">
        <p14:creationId xmlns:p14="http://schemas.microsoft.com/office/powerpoint/2010/main" val="269502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BC8C-31DE-115B-F483-886CCB134F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23EBE-76E3-C14A-669E-D9C40CE6CD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6BDEE8-F20C-39D5-CBE6-0F35C59206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E48E17-41D3-CEBC-965A-E56337632AC0}"/>
              </a:ext>
            </a:extLst>
          </p:cNvPr>
          <p:cNvSpPr>
            <a:spLocks noGrp="1"/>
          </p:cNvSpPr>
          <p:nvPr>
            <p:ph type="dt" sz="half" idx="10"/>
          </p:nvPr>
        </p:nvSpPr>
        <p:spPr/>
        <p:txBody>
          <a:bodyPr/>
          <a:lstStyle/>
          <a:p>
            <a:fld id="{7B983542-7E4B-2E41-8036-54314D019B4B}" type="datetimeFigureOut">
              <a:rPr lang="en-US" smtClean="0"/>
              <a:t>1/22/2024</a:t>
            </a:fld>
            <a:endParaRPr lang="en-US"/>
          </a:p>
        </p:txBody>
      </p:sp>
      <p:sp>
        <p:nvSpPr>
          <p:cNvPr id="6" name="Footer Placeholder 5">
            <a:extLst>
              <a:ext uri="{FF2B5EF4-FFF2-40B4-BE49-F238E27FC236}">
                <a16:creationId xmlns:a16="http://schemas.microsoft.com/office/drawing/2014/main" id="{092CDDB9-0C4F-D975-AA66-DD7F9E098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C86C3B-BB41-CB22-7893-41693C3F7E54}"/>
              </a:ext>
            </a:extLst>
          </p:cNvPr>
          <p:cNvSpPr>
            <a:spLocks noGrp="1"/>
          </p:cNvSpPr>
          <p:nvPr>
            <p:ph type="sldNum" sz="quarter" idx="12"/>
          </p:nvPr>
        </p:nvSpPr>
        <p:spPr/>
        <p:txBody>
          <a:bodyPr/>
          <a:lstStyle/>
          <a:p>
            <a:fld id="{9322070A-F171-3E40-88CE-46A266E1011A}" type="slidenum">
              <a:rPr lang="en-US" smtClean="0"/>
              <a:t>‹#›</a:t>
            </a:fld>
            <a:endParaRPr lang="en-US"/>
          </a:p>
        </p:txBody>
      </p:sp>
    </p:spTree>
    <p:extLst>
      <p:ext uri="{BB962C8B-B14F-4D97-AF65-F5344CB8AC3E}">
        <p14:creationId xmlns:p14="http://schemas.microsoft.com/office/powerpoint/2010/main" val="335727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F64D-1988-81C6-5198-471D56ECFD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BA55C5-7158-FE93-7CD6-7004E3F6E8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9FB708-FDB4-1314-51F4-EB309EA1B4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7F3800-42FE-6710-C98C-A14D0735E8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00F69-EC08-89BF-555C-67E91513BF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B9B588-C28E-9F6E-72FC-A67B47D4966E}"/>
              </a:ext>
            </a:extLst>
          </p:cNvPr>
          <p:cNvSpPr>
            <a:spLocks noGrp="1"/>
          </p:cNvSpPr>
          <p:nvPr>
            <p:ph type="dt" sz="half" idx="10"/>
          </p:nvPr>
        </p:nvSpPr>
        <p:spPr/>
        <p:txBody>
          <a:bodyPr/>
          <a:lstStyle/>
          <a:p>
            <a:fld id="{7B983542-7E4B-2E41-8036-54314D019B4B}" type="datetimeFigureOut">
              <a:rPr lang="en-US" smtClean="0"/>
              <a:t>1/22/2024</a:t>
            </a:fld>
            <a:endParaRPr lang="en-US"/>
          </a:p>
        </p:txBody>
      </p:sp>
      <p:sp>
        <p:nvSpPr>
          <p:cNvPr id="8" name="Footer Placeholder 7">
            <a:extLst>
              <a:ext uri="{FF2B5EF4-FFF2-40B4-BE49-F238E27FC236}">
                <a16:creationId xmlns:a16="http://schemas.microsoft.com/office/drawing/2014/main" id="{1B45ED62-F11F-38EB-B4CF-738F2D0F8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586385-AF7B-C035-A0C5-3F665ED46D95}"/>
              </a:ext>
            </a:extLst>
          </p:cNvPr>
          <p:cNvSpPr>
            <a:spLocks noGrp="1"/>
          </p:cNvSpPr>
          <p:nvPr>
            <p:ph type="sldNum" sz="quarter" idx="12"/>
          </p:nvPr>
        </p:nvSpPr>
        <p:spPr/>
        <p:txBody>
          <a:bodyPr/>
          <a:lstStyle/>
          <a:p>
            <a:fld id="{9322070A-F171-3E40-88CE-46A266E1011A}" type="slidenum">
              <a:rPr lang="en-US" smtClean="0"/>
              <a:t>‹#›</a:t>
            </a:fld>
            <a:endParaRPr lang="en-US"/>
          </a:p>
        </p:txBody>
      </p:sp>
    </p:spTree>
    <p:extLst>
      <p:ext uri="{BB962C8B-B14F-4D97-AF65-F5344CB8AC3E}">
        <p14:creationId xmlns:p14="http://schemas.microsoft.com/office/powerpoint/2010/main" val="137880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5505-FAED-C2D4-194E-0B3C9F3D25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5613FE-BC48-BA43-5447-421D2E36A0C2}"/>
              </a:ext>
            </a:extLst>
          </p:cNvPr>
          <p:cNvSpPr>
            <a:spLocks noGrp="1"/>
          </p:cNvSpPr>
          <p:nvPr>
            <p:ph type="dt" sz="half" idx="10"/>
          </p:nvPr>
        </p:nvSpPr>
        <p:spPr/>
        <p:txBody>
          <a:bodyPr/>
          <a:lstStyle/>
          <a:p>
            <a:fld id="{7B983542-7E4B-2E41-8036-54314D019B4B}" type="datetimeFigureOut">
              <a:rPr lang="en-US" smtClean="0"/>
              <a:t>1/22/2024</a:t>
            </a:fld>
            <a:endParaRPr lang="en-US"/>
          </a:p>
        </p:txBody>
      </p:sp>
      <p:sp>
        <p:nvSpPr>
          <p:cNvPr id="4" name="Footer Placeholder 3">
            <a:extLst>
              <a:ext uri="{FF2B5EF4-FFF2-40B4-BE49-F238E27FC236}">
                <a16:creationId xmlns:a16="http://schemas.microsoft.com/office/drawing/2014/main" id="{B8BAE1F0-4565-7EAC-0D82-CCCE8F9FEE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EB9C5E-6494-2150-E024-C5AD63074CA6}"/>
              </a:ext>
            </a:extLst>
          </p:cNvPr>
          <p:cNvSpPr>
            <a:spLocks noGrp="1"/>
          </p:cNvSpPr>
          <p:nvPr>
            <p:ph type="sldNum" sz="quarter" idx="12"/>
          </p:nvPr>
        </p:nvSpPr>
        <p:spPr/>
        <p:txBody>
          <a:bodyPr/>
          <a:lstStyle/>
          <a:p>
            <a:fld id="{9322070A-F171-3E40-88CE-46A266E1011A}" type="slidenum">
              <a:rPr lang="en-US" smtClean="0"/>
              <a:t>‹#›</a:t>
            </a:fld>
            <a:endParaRPr lang="en-US"/>
          </a:p>
        </p:txBody>
      </p:sp>
    </p:spTree>
    <p:extLst>
      <p:ext uri="{BB962C8B-B14F-4D97-AF65-F5344CB8AC3E}">
        <p14:creationId xmlns:p14="http://schemas.microsoft.com/office/powerpoint/2010/main" val="4238889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033BA-2ED8-0EFB-19AD-CC11ACC59D7F}"/>
              </a:ext>
            </a:extLst>
          </p:cNvPr>
          <p:cNvSpPr>
            <a:spLocks noGrp="1"/>
          </p:cNvSpPr>
          <p:nvPr>
            <p:ph type="dt" sz="half" idx="10"/>
          </p:nvPr>
        </p:nvSpPr>
        <p:spPr/>
        <p:txBody>
          <a:bodyPr/>
          <a:lstStyle/>
          <a:p>
            <a:fld id="{7B983542-7E4B-2E41-8036-54314D019B4B}" type="datetimeFigureOut">
              <a:rPr lang="en-US" smtClean="0"/>
              <a:t>1/22/2024</a:t>
            </a:fld>
            <a:endParaRPr lang="en-US"/>
          </a:p>
        </p:txBody>
      </p:sp>
      <p:sp>
        <p:nvSpPr>
          <p:cNvPr id="3" name="Footer Placeholder 2">
            <a:extLst>
              <a:ext uri="{FF2B5EF4-FFF2-40B4-BE49-F238E27FC236}">
                <a16:creationId xmlns:a16="http://schemas.microsoft.com/office/drawing/2014/main" id="{3B658B91-24AC-FACB-A512-95868F326F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755BCC-4579-1FA5-F9B3-EEC3964DEF7B}"/>
              </a:ext>
            </a:extLst>
          </p:cNvPr>
          <p:cNvSpPr>
            <a:spLocks noGrp="1"/>
          </p:cNvSpPr>
          <p:nvPr>
            <p:ph type="sldNum" sz="quarter" idx="12"/>
          </p:nvPr>
        </p:nvSpPr>
        <p:spPr/>
        <p:txBody>
          <a:bodyPr/>
          <a:lstStyle/>
          <a:p>
            <a:fld id="{9322070A-F171-3E40-88CE-46A266E1011A}" type="slidenum">
              <a:rPr lang="en-US" smtClean="0"/>
              <a:t>‹#›</a:t>
            </a:fld>
            <a:endParaRPr lang="en-US"/>
          </a:p>
        </p:txBody>
      </p:sp>
    </p:spTree>
    <p:extLst>
      <p:ext uri="{BB962C8B-B14F-4D97-AF65-F5344CB8AC3E}">
        <p14:creationId xmlns:p14="http://schemas.microsoft.com/office/powerpoint/2010/main" val="1946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627B-BA32-B1B0-A7AC-3DB299C1B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9C6763-D001-5A94-8FCC-A853127AE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2EA17D-C6C8-123A-C4E6-F536425DC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A9BBC-063C-6D05-95C7-E9AF6CBDD06A}"/>
              </a:ext>
            </a:extLst>
          </p:cNvPr>
          <p:cNvSpPr>
            <a:spLocks noGrp="1"/>
          </p:cNvSpPr>
          <p:nvPr>
            <p:ph type="dt" sz="half" idx="10"/>
          </p:nvPr>
        </p:nvSpPr>
        <p:spPr/>
        <p:txBody>
          <a:bodyPr/>
          <a:lstStyle/>
          <a:p>
            <a:fld id="{7B983542-7E4B-2E41-8036-54314D019B4B}" type="datetimeFigureOut">
              <a:rPr lang="en-US" smtClean="0"/>
              <a:t>1/22/2024</a:t>
            </a:fld>
            <a:endParaRPr lang="en-US"/>
          </a:p>
        </p:txBody>
      </p:sp>
      <p:sp>
        <p:nvSpPr>
          <p:cNvPr id="6" name="Footer Placeholder 5">
            <a:extLst>
              <a:ext uri="{FF2B5EF4-FFF2-40B4-BE49-F238E27FC236}">
                <a16:creationId xmlns:a16="http://schemas.microsoft.com/office/drawing/2014/main" id="{26CEB033-ABB2-DDA9-96A2-A177E4F8C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17F391-5E2C-3C32-8D1C-FBABE9A2E6BA}"/>
              </a:ext>
            </a:extLst>
          </p:cNvPr>
          <p:cNvSpPr>
            <a:spLocks noGrp="1"/>
          </p:cNvSpPr>
          <p:nvPr>
            <p:ph type="sldNum" sz="quarter" idx="12"/>
          </p:nvPr>
        </p:nvSpPr>
        <p:spPr/>
        <p:txBody>
          <a:bodyPr/>
          <a:lstStyle/>
          <a:p>
            <a:fld id="{9322070A-F171-3E40-88CE-46A266E1011A}" type="slidenum">
              <a:rPr lang="en-US" smtClean="0"/>
              <a:t>‹#›</a:t>
            </a:fld>
            <a:endParaRPr lang="en-US"/>
          </a:p>
        </p:txBody>
      </p:sp>
    </p:spTree>
    <p:extLst>
      <p:ext uri="{BB962C8B-B14F-4D97-AF65-F5344CB8AC3E}">
        <p14:creationId xmlns:p14="http://schemas.microsoft.com/office/powerpoint/2010/main" val="4154855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C626-EC80-DD38-A85A-6FDBBC531E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E643A4-163C-53D0-17FC-9C09A0D36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F6947C-3E42-2938-DDAC-A96394144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15774-5DA5-D987-E38C-4DF95A853423}"/>
              </a:ext>
            </a:extLst>
          </p:cNvPr>
          <p:cNvSpPr>
            <a:spLocks noGrp="1"/>
          </p:cNvSpPr>
          <p:nvPr>
            <p:ph type="dt" sz="half" idx="10"/>
          </p:nvPr>
        </p:nvSpPr>
        <p:spPr/>
        <p:txBody>
          <a:bodyPr/>
          <a:lstStyle/>
          <a:p>
            <a:fld id="{7B983542-7E4B-2E41-8036-54314D019B4B}" type="datetimeFigureOut">
              <a:rPr lang="en-US" smtClean="0"/>
              <a:t>1/22/2024</a:t>
            </a:fld>
            <a:endParaRPr lang="en-US"/>
          </a:p>
        </p:txBody>
      </p:sp>
      <p:sp>
        <p:nvSpPr>
          <p:cNvPr id="6" name="Footer Placeholder 5">
            <a:extLst>
              <a:ext uri="{FF2B5EF4-FFF2-40B4-BE49-F238E27FC236}">
                <a16:creationId xmlns:a16="http://schemas.microsoft.com/office/drawing/2014/main" id="{CD0380CC-0226-3F49-CBA7-8EA5BDE7D6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796A82-821C-1963-DC66-D5D143787129}"/>
              </a:ext>
            </a:extLst>
          </p:cNvPr>
          <p:cNvSpPr>
            <a:spLocks noGrp="1"/>
          </p:cNvSpPr>
          <p:nvPr>
            <p:ph type="sldNum" sz="quarter" idx="12"/>
          </p:nvPr>
        </p:nvSpPr>
        <p:spPr/>
        <p:txBody>
          <a:bodyPr/>
          <a:lstStyle/>
          <a:p>
            <a:fld id="{9322070A-F171-3E40-88CE-46A266E1011A}" type="slidenum">
              <a:rPr lang="en-US" smtClean="0"/>
              <a:t>‹#›</a:t>
            </a:fld>
            <a:endParaRPr lang="en-US"/>
          </a:p>
        </p:txBody>
      </p:sp>
    </p:spTree>
    <p:extLst>
      <p:ext uri="{BB962C8B-B14F-4D97-AF65-F5344CB8AC3E}">
        <p14:creationId xmlns:p14="http://schemas.microsoft.com/office/powerpoint/2010/main" val="70077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71A6A-F7A9-4A4A-78B8-BDC8A94D5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80B52E-559F-E4D1-4272-C09C422D22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5E449-96CF-7FF2-AC1C-A7D74D32C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83542-7E4B-2E41-8036-54314D019B4B}" type="datetimeFigureOut">
              <a:rPr lang="en-US" smtClean="0"/>
              <a:t>1/22/2024</a:t>
            </a:fld>
            <a:endParaRPr lang="en-US"/>
          </a:p>
        </p:txBody>
      </p:sp>
      <p:sp>
        <p:nvSpPr>
          <p:cNvPr id="5" name="Footer Placeholder 4">
            <a:extLst>
              <a:ext uri="{FF2B5EF4-FFF2-40B4-BE49-F238E27FC236}">
                <a16:creationId xmlns:a16="http://schemas.microsoft.com/office/drawing/2014/main" id="{CD3E0A86-91EB-2B3D-B77D-BB3BD98D4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5C9710-D0B7-2609-B1B0-C78107EF22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2070A-F171-3E40-88CE-46A266E1011A}" type="slidenum">
              <a:rPr lang="en-US" smtClean="0"/>
              <a:t>‹#›</a:t>
            </a:fld>
            <a:endParaRPr lang="en-US"/>
          </a:p>
        </p:txBody>
      </p:sp>
    </p:spTree>
    <p:extLst>
      <p:ext uri="{BB962C8B-B14F-4D97-AF65-F5344CB8AC3E}">
        <p14:creationId xmlns:p14="http://schemas.microsoft.com/office/powerpoint/2010/main" val="3948958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BAA0623-CD8C-1BB1-1FEC-7A3D739CE5B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6398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A75DE9-A69B-8E69-9528-86BDBF89BBE3}"/>
              </a:ext>
            </a:extLst>
          </p:cNvPr>
          <p:cNvSpPr>
            <a:spLocks noGrp="1"/>
          </p:cNvSpPr>
          <p:nvPr>
            <p:ph idx="1"/>
          </p:nvPr>
        </p:nvSpPr>
        <p:spPr>
          <a:xfrm>
            <a:off x="0" y="261019"/>
            <a:ext cx="11353800" cy="5915943"/>
          </a:xfrm>
        </p:spPr>
        <p:txBody>
          <a:bodyPr>
            <a:normAutofit fontScale="70000" lnSpcReduction="20000"/>
          </a:bodyPr>
          <a:lstStyle/>
          <a:p>
            <a:r>
              <a:rPr lang="en-GB" dirty="0" err="1"/>
              <a:t>AIM:To</a:t>
            </a:r>
            <a:r>
              <a:rPr lang="en-GB" dirty="0"/>
              <a:t> write an assembly language program to implement 8-bit subtraction using 8085 processor. 
ALGORITHM: 
1)      Start the program by loading the first data into the accumulator. 
2)      Move the data to a register.
3)      Get the second data and load it into the accumulator. 
4)      Subtract the two register contents. 
5)      Check for borrow. 
6)      Store the difference and borrow in the memory location. 
7)      Halt. 
PROGRAM: 
          LDA 8000 
          MOV B, A 
          LDA 8001 
          SUB B 
          STA 8002 
          RST 1 </a:t>
            </a:r>
            <a:endParaRPr lang="en-US" dirty="0"/>
          </a:p>
        </p:txBody>
      </p:sp>
    </p:spTree>
    <p:extLst>
      <p:ext uri="{BB962C8B-B14F-4D97-AF65-F5344CB8AC3E}">
        <p14:creationId xmlns:p14="http://schemas.microsoft.com/office/powerpoint/2010/main" val="193071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8EB8D-0D72-B85F-3A35-D58977CC6BA8}"/>
              </a:ext>
            </a:extLst>
          </p:cNvPr>
          <p:cNvSpPr>
            <a:spLocks noGrp="1"/>
          </p:cNvSpPr>
          <p:nvPr>
            <p:ph idx="1"/>
          </p:nvPr>
        </p:nvSpPr>
        <p:spPr>
          <a:xfrm>
            <a:off x="0" y="0"/>
            <a:ext cx="12192000" cy="6858000"/>
          </a:xfrm>
        </p:spPr>
        <p:txBody>
          <a:bodyPr/>
          <a:lstStyle/>
          <a:p>
            <a:r>
              <a:rPr lang="en-GB" dirty="0"/>
              <a:t>Input</a:t>
            </a:r>
          </a:p>
          <a:p>
            <a:endParaRPr lang="en-GB" dirty="0"/>
          </a:p>
          <a:p>
            <a:endParaRPr lang="en-GB" dirty="0"/>
          </a:p>
          <a:p>
            <a:endParaRPr lang="en-GB" dirty="0"/>
          </a:p>
          <a:p>
            <a:endParaRPr lang="en-GB" dirty="0"/>
          </a:p>
          <a:p>
            <a:endParaRPr lang="en-GB" dirty="0"/>
          </a:p>
          <a:p>
            <a:endParaRPr lang="en-GB" dirty="0"/>
          </a:p>
          <a:p>
            <a:r>
              <a:rPr lang="en-GB" dirty="0"/>
              <a:t>output</a:t>
            </a:r>
            <a:endParaRPr lang="en-US" dirty="0"/>
          </a:p>
        </p:txBody>
      </p:sp>
      <p:pic>
        <p:nvPicPr>
          <p:cNvPr id="4" name="Picture 3">
            <a:extLst>
              <a:ext uri="{FF2B5EF4-FFF2-40B4-BE49-F238E27FC236}">
                <a16:creationId xmlns:a16="http://schemas.microsoft.com/office/drawing/2014/main" id="{737A3C1D-0210-0858-D5B4-B7430B734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54" y="569784"/>
            <a:ext cx="4742652" cy="2657520"/>
          </a:xfrm>
          <a:prstGeom prst="rect">
            <a:avLst/>
          </a:prstGeom>
        </p:spPr>
      </p:pic>
      <p:pic>
        <p:nvPicPr>
          <p:cNvPr id="5" name="Picture 4">
            <a:extLst>
              <a:ext uri="{FF2B5EF4-FFF2-40B4-BE49-F238E27FC236}">
                <a16:creationId xmlns:a16="http://schemas.microsoft.com/office/drawing/2014/main" id="{955A6462-C19A-3AA7-D610-1F87CA94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536" y="4093266"/>
            <a:ext cx="3952928" cy="2045067"/>
          </a:xfrm>
          <a:prstGeom prst="rect">
            <a:avLst/>
          </a:prstGeom>
        </p:spPr>
      </p:pic>
    </p:spTree>
    <p:extLst>
      <p:ext uri="{BB962C8B-B14F-4D97-AF65-F5344CB8AC3E}">
        <p14:creationId xmlns:p14="http://schemas.microsoft.com/office/powerpoint/2010/main" val="407766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8FAB1-0AC8-BFAC-BDF0-F181039D0565}"/>
              </a:ext>
            </a:extLst>
          </p:cNvPr>
          <p:cNvSpPr>
            <a:spLocks noGrp="1"/>
          </p:cNvSpPr>
          <p:nvPr>
            <p:ph idx="1"/>
          </p:nvPr>
        </p:nvSpPr>
        <p:spPr>
          <a:xfrm>
            <a:off x="0" y="0"/>
            <a:ext cx="12192000" cy="6774652"/>
          </a:xfrm>
        </p:spPr>
        <p:txBody>
          <a:bodyPr/>
          <a:lstStyle/>
          <a:p>
            <a:r>
              <a:rPr lang="en-GB" dirty="0"/>
              <a:t>RESULT: Thus the program was executed successfully using 8085 processor simulator.</a:t>
            </a:r>
            <a:endParaRPr lang="en-US" dirty="0"/>
          </a:p>
        </p:txBody>
      </p:sp>
    </p:spTree>
    <p:extLst>
      <p:ext uri="{BB962C8B-B14F-4D97-AF65-F5344CB8AC3E}">
        <p14:creationId xmlns:p14="http://schemas.microsoft.com/office/powerpoint/2010/main" val="3820349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 User</dc:creator>
  <cp:lastModifiedBy>Guest User</cp:lastModifiedBy>
  <cp:revision>1</cp:revision>
  <dcterms:created xsi:type="dcterms:W3CDTF">2024-01-22T03:46:02Z</dcterms:created>
  <dcterms:modified xsi:type="dcterms:W3CDTF">2024-01-22T03:57:37Z</dcterms:modified>
</cp:coreProperties>
</file>