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ali0301/ChaitaliResume.git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itali0301/Vide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Leave Management System (LMS)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the leave management system application on PowerApps using SharePoint list and created a flow between SharePoint, PowerApps and Gmail using Power Automate.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Completed </a:t>
            </a: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Git, GitHub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Learnt the concepts of Git and GitHub, simultaneously applied the concepts for better learning.</a:t>
            </a:r>
          </a:p>
          <a:p>
            <a:pPr algn="just" eaLnBrk="1" hangingPunct="1">
              <a:lnSpc>
                <a:spcPct val="114000"/>
              </a:lnSpc>
            </a:pPr>
            <a:endParaRPr lang="en-I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400" b="1" dirty="0">
                <a:latin typeface="Arial" panose="020B0604020202020204" pitchFamily="34" charset="0"/>
                <a:cs typeface="Arial" panose="020B0604020202020204" pitchFamily="34" charset="0"/>
              </a:rPr>
              <a:t>POWERAPPS DEVELOPER</a:t>
            </a: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3" y="1574763"/>
            <a:ext cx="3870514" cy="295274"/>
          </a:xfrm>
        </p:spPr>
        <p:txBody>
          <a:bodyPr/>
          <a:lstStyle/>
          <a:p>
            <a:pPr eaLnBrk="1" hangingPunct="1"/>
            <a:r>
              <a:rPr lang="nl-NL" altLang="nl-NL" dirty="0"/>
              <a:t>rohitkumar-limbraj.mane@capgemini.com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6809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+91 7028198719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on development applications of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PowerApps using SharePoint &amp; Power Automate.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engineering: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PowerApps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SharePoint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Power Automate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Core 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 err="1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Rohitkumar Limbraj mane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0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4" y="1965949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98402-4881-4F8D-8B43-08C326EDB03A}"/>
              </a:ext>
            </a:extLst>
          </p:cNvPr>
          <p:cNvSpPr/>
          <p:nvPr/>
        </p:nvSpPr>
        <p:spPr>
          <a:xfrm>
            <a:off x="-672752" y="2780928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65CB9C-1C96-46FC-87E4-91F4A3CDFC5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b="11667"/>
          <a:stretch>
            <a:fillRect/>
          </a:stretch>
        </p:blipFill>
        <p:spPr>
          <a:xfrm>
            <a:off x="326994" y="19094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EDE10-C5AE-40CE-8DBF-70ED16D76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ff2ad-8f65-4c2b-a74f-83bed9f87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40886</TotalTime>
  <Words>151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Mane, Rohitkumar Limbraj</cp:lastModifiedBy>
  <cp:revision>115</cp:revision>
  <dcterms:created xsi:type="dcterms:W3CDTF">2017-12-08T05:27:40Z</dcterms:created>
  <dcterms:modified xsi:type="dcterms:W3CDTF">2022-04-28T04:30:00Z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