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B-4FE1-8798-84B8E8420573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AB-4FE1-8798-84B8E8420573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B-4FE1-8798-84B8E8420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 descr="STUDENT NAME     : ROHINI R&#10;REGISTER NO.         : 312213618, UNM1455312213618&#10;DEPARTMENT.        : B.COM(GENERAL)&#10;NM ID "/>
          <p:cNvSpPr txBox="1"/>
          <p:nvPr/>
        </p:nvSpPr>
        <p:spPr>
          <a:xfrm>
            <a:off x="676275" y="3371109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ROHINI R</a:t>
            </a:r>
          </a:p>
          <a:p>
            <a:r>
              <a:rPr lang="en-US" sz="2400" dirty="0"/>
              <a:t>REGISTER NO		:  312213618, UNM1455312213618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US" altLang="zh-CN" b="1" dirty="0"/>
              <a:t>DC4DFCE79112EBB95A84C044D92C7</a:t>
            </a:r>
          </a:p>
          <a:p>
            <a:r>
              <a:rPr lang="en-US" sz="2400" dirty="0"/>
              <a:t>COLLEGE		: TAGORE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5" y="1863109"/>
            <a:ext cx="520072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01952"/>
              </p:ext>
            </p:extLst>
          </p:nvPr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5"/>
            <a:ext cx="323251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HR Manager,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</a:t>
            </a:r>
            <a:r>
              <a:rPr lang="en-US" sz="2800" dirty="0" err="1">
                <a:solidFill>
                  <a:srgbClr val="000000"/>
                </a:solidFill>
              </a:rPr>
              <a:t>Arasan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Pvt.Ltd</a:t>
            </a:r>
            <a:r>
              <a:rPr lang="en-US" sz="2800" dirty="0">
                <a:solidFill>
                  <a:srgbClr val="000000"/>
                </a:solidFill>
              </a:rPr>
              <a:t>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Rohini Raghu</cp:lastModifiedBy>
  <cp:revision>5</cp:revision>
  <dcterms:created xsi:type="dcterms:W3CDTF">2024-03-27T08:07:22Z</dcterms:created>
  <dcterms:modified xsi:type="dcterms:W3CDTF">2024-09-03T08:01:22Z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