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5C99-FC25-4DB8-806B-DC9F4C394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F0B4-BB82-4964-A8B2-3468D86F4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8B8F-B1A7-46D3-99BF-823F6A24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9407-D9BC-47D2-B0F4-F2C26012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54269-D371-4832-BC72-245984F3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DE89-73F6-4D6F-9AAA-E212FC6C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5E6B1-5CD8-4962-BBB5-3486477D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2E60-3039-41B9-8EB6-A9ACE8B9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9B21-8F86-4451-8894-8724A762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1646-BAAE-40F2-B3F0-59A71B1E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1C428-0F7F-4094-A6E5-4F52C4FA1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CFDD2-B599-4CFF-A524-A734A32D3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B943-A160-4DB9-BFBE-AB1DFD09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4C5D-C4EF-4116-9722-212AFAD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4BF8-4BC1-49A5-A415-231A4882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6ECF-1B9F-4B9B-88E4-B82C5484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9B-C841-4BB8-9E04-C7771BC4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519B-72E7-41A3-9302-F9969D1B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19BB-5C3C-4281-81DD-BED5FC46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CB25-BB73-46BA-BB4C-B5860F56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A5B4-7210-4DF8-B0D6-75597B8C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00933-96EB-4D99-828F-610D382AE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5024-9EA0-44B0-8822-02C58788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DDCA-D177-476D-8A4C-4F7D3D56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71C3-BA73-49F9-BF38-EF6EA2F4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7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6BD-1CB0-4993-8766-802BE284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287F5-2F98-422A-BBB4-71781BA95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C7E3E-14F8-4646-9398-478AB59ED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2211-51DA-4343-B0BF-A1841BE6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AFEC-7DBA-4768-84E1-5059F002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AFEC3-E9E2-4E8F-871F-F287368D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7A9D-768C-4003-BED1-7567E739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3F569-AA38-4841-842F-3CD71390C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E3D7A-C89B-490E-9179-BB47C34C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6ED5F-05A6-4B7A-A71E-F83D5BBCE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C3290-5BE1-4BE6-9ED0-50FD02F20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CC4E4-D524-47E6-B8C2-E8234F97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F03A5-B77E-4D1D-850A-E3CE5830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204E8-538C-4F20-B56A-936291DD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9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33FD-3D74-4000-A46C-37AC77B8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45C1B-6C8C-43AB-9CD3-64DBF78C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95397-4CA1-4EEE-8C19-28027A8D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80717-8E1C-4923-B617-CE2202AA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A27B-9A65-466A-89E3-AC6B26AA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6ACBE-152B-4D78-94A1-5A3EC6C6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0D552-22E3-4269-9FD2-0BDA60E0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D330-5BEE-458F-B32D-76FD4E22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B1E2-DF27-4D22-90E1-3AD95E2F6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58AB7-BE7B-4B74-8D9D-3A5D376E1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C099F-0070-449F-BF29-06CF45A1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EC5F9-92F3-48B4-9CC1-A17FA1BD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D190-E28A-4578-B5AF-69DDC1E6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0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FF53-6735-4068-880E-A5D240DE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F88D2-1E8C-4E61-81E3-AC4A5B9CA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BAE4F-B848-47EB-9872-FC6B477C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97197-470A-496B-A371-845CD71C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77AD1-6B74-4380-B370-43849AAC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F557D-C3D1-4B99-A373-843409FC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5CD2-9B11-46F7-8BB9-8A66241C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19ED8-EE3E-40BC-B0F0-0B3E60B4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951B-8B46-48CA-897C-4BF92CB52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E2CFC-45BD-41C1-8044-54037DFFA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0B79-6299-4AAE-ACAB-EE6F9BED5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6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Research Paper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Content-Based Filtering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With the growing number of research papers published daily, researchers face challenges in finding relevant papers. This system recommends research papers based on user queries using content-based filtering and natural language 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Researchers spend significant time searching for relevant papers.</a:t>
            </a:r>
          </a:p>
          <a:p>
            <a:r>
              <a:rPr sz="2800" dirty="0"/>
              <a:t>Manual search is inefficient and time-consuming.</a:t>
            </a:r>
          </a:p>
          <a:p>
            <a:r>
              <a:rPr sz="2800" dirty="0"/>
              <a:t>Need for an automated system to recommend papers based on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The system uses TF-IDF Vectorization and Cosine Similarity.</a:t>
            </a:r>
          </a:p>
          <a:p>
            <a:pPr algn="just"/>
            <a:r>
              <a:rPr sz="2800" dirty="0"/>
              <a:t>Takes user input query and compares with research paper abstracts.</a:t>
            </a:r>
          </a:p>
          <a:p>
            <a:pPr algn="just"/>
            <a:r>
              <a:rPr sz="2800" dirty="0"/>
              <a:t>Returns top matching research papers based on similarity score.</a:t>
            </a:r>
          </a:p>
          <a:p>
            <a:pPr algn="just"/>
            <a:r>
              <a:rPr sz="2800" dirty="0"/>
              <a:t>Built using Python, Flask, Pandas, and </a:t>
            </a:r>
            <a:r>
              <a:rPr sz="2800" dirty="0" err="1"/>
              <a:t>Scikit</a:t>
            </a:r>
            <a:r>
              <a:rPr sz="2800" dirty="0"/>
              <a:t>-Learn.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Python &amp; Flask for Backend</a:t>
            </a:r>
          </a:p>
          <a:p>
            <a:r>
              <a:rPr sz="2800" dirty="0"/>
              <a:t>HTML, CSS, JavaScript, Bootstrap for Frontend</a:t>
            </a:r>
          </a:p>
          <a:p>
            <a:r>
              <a:rPr sz="2800" dirty="0" err="1"/>
              <a:t>Scikit</a:t>
            </a:r>
            <a:r>
              <a:rPr sz="2800" dirty="0"/>
              <a:t>-Learn for Machine Learning (TF-IDF, Cosine Similarity)</a:t>
            </a:r>
          </a:p>
          <a:p>
            <a:r>
              <a:rPr sz="2800" dirty="0"/>
              <a:t>Pandas for Data Processing</a:t>
            </a:r>
          </a:p>
          <a:p>
            <a:r>
              <a:rPr sz="2800" dirty="0"/>
              <a:t>Dataset: Research papers with titles and abstracts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Saves time by reducing manual search effort</a:t>
            </a:r>
          </a:p>
          <a:p>
            <a:pPr algn="just"/>
            <a:r>
              <a:rPr sz="2800" dirty="0"/>
              <a:t>Personalized paper recommendations</a:t>
            </a:r>
          </a:p>
          <a:p>
            <a:pPr algn="just"/>
            <a:r>
              <a:rPr sz="2800" dirty="0"/>
              <a:t>Scalable and efficient</a:t>
            </a:r>
          </a:p>
          <a:p>
            <a:pPr algn="just"/>
            <a:r>
              <a:rPr sz="2800" dirty="0"/>
              <a:t>Helpful for students, researchers, and academicians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/>
              <a:t>The Research Paper Recommendation System helps users discover relevant research papers efficiently.</a:t>
            </a:r>
          </a:p>
          <a:p>
            <a:pPr algn="just"/>
            <a:r>
              <a:rPr sz="2800" dirty="0"/>
              <a:t>It leverages NLP and content-based filtering for effective recommendations.</a:t>
            </a:r>
          </a:p>
          <a:p>
            <a:pPr algn="just"/>
            <a:r>
              <a:rPr sz="2800" dirty="0"/>
              <a:t>Future scope includes adding collaborative filtering and user feedback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212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Research Paper Recommendation System</vt:lpstr>
      <vt:lpstr>INTRODUCTION</vt:lpstr>
      <vt:lpstr>PROBLEM STATEMENT</vt:lpstr>
      <vt:lpstr>PROPOSED SYSTEM</vt:lpstr>
      <vt:lpstr>TECHNOLOGIES USED</vt:lpstr>
      <vt:lpstr>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 Recommendation System</dc:title>
  <dc:subject/>
  <dc:creator>SHREE</dc:creator>
  <cp:keywords/>
  <dc:description>generated using python-pptx</dc:description>
  <cp:lastModifiedBy>SHREE</cp:lastModifiedBy>
  <cp:revision>4</cp:revision>
  <dcterms:created xsi:type="dcterms:W3CDTF">2013-01-27T09:14:16Z</dcterms:created>
  <dcterms:modified xsi:type="dcterms:W3CDTF">2025-03-25T18:24:42Z</dcterms:modified>
  <cp:category/>
</cp:coreProperties>
</file>