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42CCA8-B7F9-432D-A27F-06F82F3D3A79}">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prabha" userId="e51a31b73ab62337" providerId="LiveId" clId="{D1350DBA-F8AF-453C-A191-B6D98235BED2}"/>
    <pc:docChg chg="undo custSel addSld delSld modSld addSection delSection modSection">
      <pc:chgData name="chaitanya prabha" userId="e51a31b73ab62337" providerId="LiveId" clId="{D1350DBA-F8AF-453C-A191-B6D98235BED2}" dt="2024-05-19T17:12:39.007" v="465" actId="2711"/>
      <pc:docMkLst>
        <pc:docMk/>
      </pc:docMkLst>
      <pc:sldChg chg="addSp modSp new del mod">
        <pc:chgData name="chaitanya prabha" userId="e51a31b73ab62337" providerId="LiveId" clId="{D1350DBA-F8AF-453C-A191-B6D98235BED2}" dt="2024-05-19T16:22:50.289" v="66" actId="2696"/>
        <pc:sldMkLst>
          <pc:docMk/>
          <pc:sldMk cId="51405163" sldId="261"/>
        </pc:sldMkLst>
        <pc:spChg chg="mod">
          <ac:chgData name="chaitanya prabha" userId="e51a31b73ab62337" providerId="LiveId" clId="{D1350DBA-F8AF-453C-A191-B6D98235BED2}" dt="2024-05-19T16:17:33.826" v="30" actId="1076"/>
          <ac:spMkLst>
            <pc:docMk/>
            <pc:sldMk cId="51405163" sldId="261"/>
            <ac:spMk id="2" creationId="{628D6338-8CF5-48EA-93E5-5AE2623AA7B9}"/>
          </ac:spMkLst>
        </pc:spChg>
        <pc:spChg chg="mod">
          <ac:chgData name="chaitanya prabha" userId="e51a31b73ab62337" providerId="LiveId" clId="{D1350DBA-F8AF-453C-A191-B6D98235BED2}" dt="2024-05-19T16:16:13.414" v="20" actId="5793"/>
          <ac:spMkLst>
            <pc:docMk/>
            <pc:sldMk cId="51405163" sldId="261"/>
            <ac:spMk id="3" creationId="{95FEAE73-3C65-45ED-9A5A-E5023EC593D4}"/>
          </ac:spMkLst>
        </pc:spChg>
        <pc:spChg chg="add mod">
          <ac:chgData name="chaitanya prabha" userId="e51a31b73ab62337" providerId="LiveId" clId="{D1350DBA-F8AF-453C-A191-B6D98235BED2}" dt="2024-05-19T16:22:40.908" v="65" actId="20577"/>
          <ac:spMkLst>
            <pc:docMk/>
            <pc:sldMk cId="51405163" sldId="261"/>
            <ac:spMk id="4" creationId="{2BE9939B-FA21-4FA1-A5DB-10BED2CBB0F7}"/>
          </ac:spMkLst>
        </pc:spChg>
        <pc:spChg chg="add mod">
          <ac:chgData name="chaitanya prabha" userId="e51a31b73ab62337" providerId="LiveId" clId="{D1350DBA-F8AF-453C-A191-B6D98235BED2}" dt="2024-05-19T16:22:13.392" v="57" actId="20577"/>
          <ac:spMkLst>
            <pc:docMk/>
            <pc:sldMk cId="51405163" sldId="261"/>
            <ac:spMk id="5" creationId="{1D0370D4-F190-42D8-9B6E-CD2F019E9759}"/>
          </ac:spMkLst>
        </pc:spChg>
        <pc:spChg chg="add mod">
          <ac:chgData name="chaitanya prabha" userId="e51a31b73ab62337" providerId="LiveId" clId="{D1350DBA-F8AF-453C-A191-B6D98235BED2}" dt="2024-05-19T16:20:19.008" v="47" actId="1076"/>
          <ac:spMkLst>
            <pc:docMk/>
            <pc:sldMk cId="51405163" sldId="261"/>
            <ac:spMk id="6" creationId="{54617D84-E4AF-4684-828C-7122D1E9D012}"/>
          </ac:spMkLst>
        </pc:spChg>
        <pc:spChg chg="add mod">
          <ac:chgData name="chaitanya prabha" userId="e51a31b73ab62337" providerId="LiveId" clId="{D1350DBA-F8AF-453C-A191-B6D98235BED2}" dt="2024-05-19T16:21:43.189" v="51"/>
          <ac:spMkLst>
            <pc:docMk/>
            <pc:sldMk cId="51405163" sldId="261"/>
            <ac:spMk id="7" creationId="{1622F212-1398-4A65-88AF-8CF7AA202C16}"/>
          </ac:spMkLst>
        </pc:spChg>
        <pc:spChg chg="add mod">
          <ac:chgData name="chaitanya prabha" userId="e51a31b73ab62337" providerId="LiveId" clId="{D1350DBA-F8AF-453C-A191-B6D98235BED2}" dt="2024-05-19T16:21:43.189" v="51"/>
          <ac:spMkLst>
            <pc:docMk/>
            <pc:sldMk cId="51405163" sldId="261"/>
            <ac:spMk id="8" creationId="{DB6DFCE7-1E3B-4E8A-8EE5-65C858B45D3D}"/>
          </ac:spMkLst>
        </pc:spChg>
        <pc:spChg chg="add mod">
          <ac:chgData name="chaitanya prabha" userId="e51a31b73ab62337" providerId="LiveId" clId="{D1350DBA-F8AF-453C-A191-B6D98235BED2}" dt="2024-05-19T16:21:43.189" v="51"/>
          <ac:spMkLst>
            <pc:docMk/>
            <pc:sldMk cId="51405163" sldId="261"/>
            <ac:spMk id="9" creationId="{96A87E01-FC7F-44D2-A33A-093F69E616A1}"/>
          </ac:spMkLst>
        </pc:spChg>
      </pc:sldChg>
      <pc:sldChg chg="addSp modSp new del">
        <pc:chgData name="chaitanya prabha" userId="e51a31b73ab62337" providerId="LiveId" clId="{D1350DBA-F8AF-453C-A191-B6D98235BED2}" dt="2024-05-19T16:23:47.068" v="71" actId="2696"/>
        <pc:sldMkLst>
          <pc:docMk/>
          <pc:sldMk cId="735864851" sldId="261"/>
        </pc:sldMkLst>
        <pc:spChg chg="add mod">
          <ac:chgData name="chaitanya prabha" userId="e51a31b73ab62337" providerId="LiveId" clId="{D1350DBA-F8AF-453C-A191-B6D98235BED2}" dt="2024-05-19T16:23:21.118" v="68"/>
          <ac:spMkLst>
            <pc:docMk/>
            <pc:sldMk cId="735864851" sldId="261"/>
            <ac:spMk id="2" creationId="{1622F212-1398-4A65-88AF-8CF7AA202C16}"/>
          </ac:spMkLst>
        </pc:spChg>
        <pc:spChg chg="add mod">
          <ac:chgData name="chaitanya prabha" userId="e51a31b73ab62337" providerId="LiveId" clId="{D1350DBA-F8AF-453C-A191-B6D98235BED2}" dt="2024-05-19T16:23:21.118" v="68"/>
          <ac:spMkLst>
            <pc:docMk/>
            <pc:sldMk cId="735864851" sldId="261"/>
            <ac:spMk id="3" creationId="{DB6DFCE7-1E3B-4E8A-8EE5-65C858B45D3D}"/>
          </ac:spMkLst>
        </pc:spChg>
        <pc:spChg chg="add mod">
          <ac:chgData name="chaitanya prabha" userId="e51a31b73ab62337" providerId="LiveId" clId="{D1350DBA-F8AF-453C-A191-B6D98235BED2}" dt="2024-05-19T16:23:21.118" v="68"/>
          <ac:spMkLst>
            <pc:docMk/>
            <pc:sldMk cId="735864851" sldId="261"/>
            <ac:spMk id="4" creationId="{96A87E01-FC7F-44D2-A33A-093F69E616A1}"/>
          </ac:spMkLst>
        </pc:spChg>
      </pc:sldChg>
      <pc:sldChg chg="addSp modSp new del mod">
        <pc:chgData name="chaitanya prabha" userId="e51a31b73ab62337" providerId="LiveId" clId="{D1350DBA-F8AF-453C-A191-B6D98235BED2}" dt="2024-05-19T16:30:08.834" v="102" actId="2696"/>
        <pc:sldMkLst>
          <pc:docMk/>
          <pc:sldMk cId="1558017841" sldId="261"/>
        </pc:sldMkLst>
        <pc:spChg chg="mod">
          <ac:chgData name="chaitanya prabha" userId="e51a31b73ab62337" providerId="LiveId" clId="{D1350DBA-F8AF-453C-A191-B6D98235BED2}" dt="2024-05-19T16:27:54.738" v="97" actId="20577"/>
          <ac:spMkLst>
            <pc:docMk/>
            <pc:sldMk cId="1558017841" sldId="261"/>
            <ac:spMk id="2" creationId="{A73547F6-0C60-4377-BEE5-95B52D9AC73B}"/>
          </ac:spMkLst>
        </pc:spChg>
        <pc:spChg chg="add mod">
          <ac:chgData name="chaitanya prabha" userId="e51a31b73ab62337" providerId="LiveId" clId="{D1350DBA-F8AF-453C-A191-B6D98235BED2}" dt="2024-05-19T16:29:11.258" v="101" actId="14100"/>
          <ac:spMkLst>
            <pc:docMk/>
            <pc:sldMk cId="1558017841" sldId="261"/>
            <ac:spMk id="4" creationId="{C6FFFD10-373D-4C00-B7E5-4379B2ADE294}"/>
          </ac:spMkLst>
        </pc:spChg>
      </pc:sldChg>
      <pc:sldChg chg="addSp delSp modSp new mod">
        <pc:chgData name="chaitanya prabha" userId="e51a31b73ab62337" providerId="LiveId" clId="{D1350DBA-F8AF-453C-A191-B6D98235BED2}" dt="2024-05-19T16:46:35.347" v="313" actId="255"/>
        <pc:sldMkLst>
          <pc:docMk/>
          <pc:sldMk cId="2667036599" sldId="261"/>
        </pc:sldMkLst>
        <pc:spChg chg="mod">
          <ac:chgData name="chaitanya prabha" userId="e51a31b73ab62337" providerId="LiveId" clId="{D1350DBA-F8AF-453C-A191-B6D98235BED2}" dt="2024-05-19T16:30:38.924" v="122" actId="20577"/>
          <ac:spMkLst>
            <pc:docMk/>
            <pc:sldMk cId="2667036599" sldId="261"/>
            <ac:spMk id="2" creationId="{29421019-F8AC-4A71-B57D-74D28BD099BB}"/>
          </ac:spMkLst>
        </pc:spChg>
        <pc:spChg chg="mod">
          <ac:chgData name="chaitanya prabha" userId="e51a31b73ab62337" providerId="LiveId" clId="{D1350DBA-F8AF-453C-A191-B6D98235BED2}" dt="2024-05-19T16:46:35.347" v="313" actId="255"/>
          <ac:spMkLst>
            <pc:docMk/>
            <pc:sldMk cId="2667036599" sldId="261"/>
            <ac:spMk id="3" creationId="{31F1F128-C761-4ACA-AD94-A7B492088CF7}"/>
          </ac:spMkLst>
        </pc:spChg>
        <pc:spChg chg="add del mod">
          <ac:chgData name="chaitanya prabha" userId="e51a31b73ab62337" providerId="LiveId" clId="{D1350DBA-F8AF-453C-A191-B6D98235BED2}" dt="2024-05-19T16:32:05.920" v="137" actId="21"/>
          <ac:spMkLst>
            <pc:docMk/>
            <pc:sldMk cId="2667036599" sldId="261"/>
            <ac:spMk id="4" creationId="{1622F212-1398-4A65-88AF-8CF7AA202C16}"/>
          </ac:spMkLst>
        </pc:spChg>
      </pc:sldChg>
      <pc:sldChg chg="addSp delSp modSp del mod">
        <pc:chgData name="chaitanya prabha" userId="e51a31b73ab62337" providerId="LiveId" clId="{D1350DBA-F8AF-453C-A191-B6D98235BED2}" dt="2024-05-19T16:12:45.780" v="5" actId="2696"/>
        <pc:sldMkLst>
          <pc:docMk/>
          <pc:sldMk cId="3911013300" sldId="261"/>
        </pc:sldMkLst>
        <pc:spChg chg="add del mod">
          <ac:chgData name="chaitanya prabha" userId="e51a31b73ab62337" providerId="LiveId" clId="{D1350DBA-F8AF-453C-A191-B6D98235BED2}" dt="2024-05-19T16:11:49.569" v="1" actId="478"/>
          <ac:spMkLst>
            <pc:docMk/>
            <pc:sldMk cId="3911013300" sldId="261"/>
            <ac:spMk id="4" creationId="{2BE9939B-FA21-4FA1-A5DB-10BED2CBB0F7}"/>
          </ac:spMkLst>
        </pc:spChg>
        <pc:spChg chg="add mod">
          <ac:chgData name="chaitanya prabha" userId="e51a31b73ab62337" providerId="LiveId" clId="{D1350DBA-F8AF-453C-A191-B6D98235BED2}" dt="2024-05-19T16:12:17.250" v="3" actId="14100"/>
          <ac:spMkLst>
            <pc:docMk/>
            <pc:sldMk cId="3911013300" sldId="261"/>
            <ac:spMk id="5" creationId="{2BE9939B-FA21-4FA1-A5DB-10BED2CBB0F7}"/>
          </ac:spMkLst>
        </pc:spChg>
        <pc:spChg chg="add mod">
          <ac:chgData name="chaitanya prabha" userId="e51a31b73ab62337" providerId="LiveId" clId="{D1350DBA-F8AF-453C-A191-B6D98235BED2}" dt="2024-05-19T16:12:28.230" v="4"/>
          <ac:spMkLst>
            <pc:docMk/>
            <pc:sldMk cId="3911013300" sldId="261"/>
            <ac:spMk id="6" creationId="{2BE9939B-FA21-4FA1-A5DB-10BED2CBB0F7}"/>
          </ac:spMkLst>
        </pc:spChg>
      </pc:sldChg>
      <pc:sldChg chg="modSp new mod">
        <pc:chgData name="chaitanya prabha" userId="e51a31b73ab62337" providerId="LiveId" clId="{D1350DBA-F8AF-453C-A191-B6D98235BED2}" dt="2024-05-19T17:00:13.180" v="397" actId="255"/>
        <pc:sldMkLst>
          <pc:docMk/>
          <pc:sldMk cId="2571151310" sldId="262"/>
        </pc:sldMkLst>
        <pc:spChg chg="mod">
          <ac:chgData name="chaitanya prabha" userId="e51a31b73ab62337" providerId="LiveId" clId="{D1350DBA-F8AF-453C-A191-B6D98235BED2}" dt="2024-05-19T16:48:24.827" v="319" actId="20577"/>
          <ac:spMkLst>
            <pc:docMk/>
            <pc:sldMk cId="2571151310" sldId="262"/>
            <ac:spMk id="2" creationId="{77A7CC41-7680-4F62-A200-2C9EA0299E17}"/>
          </ac:spMkLst>
        </pc:spChg>
        <pc:spChg chg="mod">
          <ac:chgData name="chaitanya prabha" userId="e51a31b73ab62337" providerId="LiveId" clId="{D1350DBA-F8AF-453C-A191-B6D98235BED2}" dt="2024-05-19T17:00:13.180" v="397" actId="255"/>
          <ac:spMkLst>
            <pc:docMk/>
            <pc:sldMk cId="2571151310" sldId="262"/>
            <ac:spMk id="3" creationId="{03195D3D-1B51-4854-A6BE-F3951B99DADF}"/>
          </ac:spMkLst>
        </pc:spChg>
      </pc:sldChg>
      <pc:sldChg chg="modSp new mod">
        <pc:chgData name="chaitanya prabha" userId="e51a31b73ab62337" providerId="LiveId" clId="{D1350DBA-F8AF-453C-A191-B6D98235BED2}" dt="2024-05-19T17:06:58.093" v="432" actId="20577"/>
        <pc:sldMkLst>
          <pc:docMk/>
          <pc:sldMk cId="2416844766" sldId="263"/>
        </pc:sldMkLst>
        <pc:spChg chg="mod">
          <ac:chgData name="chaitanya prabha" userId="e51a31b73ab62337" providerId="LiveId" clId="{D1350DBA-F8AF-453C-A191-B6D98235BED2}" dt="2024-05-19T17:02:15.636" v="406" actId="207"/>
          <ac:spMkLst>
            <pc:docMk/>
            <pc:sldMk cId="2416844766" sldId="263"/>
            <ac:spMk id="2" creationId="{605CF0D0-3026-4723-87DF-1358E240D520}"/>
          </ac:spMkLst>
        </pc:spChg>
        <pc:spChg chg="mod">
          <ac:chgData name="chaitanya prabha" userId="e51a31b73ab62337" providerId="LiveId" clId="{D1350DBA-F8AF-453C-A191-B6D98235BED2}" dt="2024-05-19T17:06:58.093" v="432" actId="20577"/>
          <ac:spMkLst>
            <pc:docMk/>
            <pc:sldMk cId="2416844766" sldId="263"/>
            <ac:spMk id="3" creationId="{0045FB46-BA5C-4C20-BBB9-BB516BA6A05B}"/>
          </ac:spMkLst>
        </pc:spChg>
      </pc:sldChg>
      <pc:sldChg chg="new del">
        <pc:chgData name="chaitanya prabha" userId="e51a31b73ab62337" providerId="LiveId" clId="{D1350DBA-F8AF-453C-A191-B6D98235BED2}" dt="2024-05-19T17:09:33.862" v="436" actId="2696"/>
        <pc:sldMkLst>
          <pc:docMk/>
          <pc:sldMk cId="820118914" sldId="264"/>
        </pc:sldMkLst>
      </pc:sldChg>
      <pc:sldChg chg="modSp new mod">
        <pc:chgData name="chaitanya prabha" userId="e51a31b73ab62337" providerId="LiveId" clId="{D1350DBA-F8AF-453C-A191-B6D98235BED2}" dt="2024-05-19T17:12:39.007" v="465" actId="2711"/>
        <pc:sldMkLst>
          <pc:docMk/>
          <pc:sldMk cId="1549908290" sldId="264"/>
        </pc:sldMkLst>
        <pc:spChg chg="mod">
          <ac:chgData name="chaitanya prabha" userId="e51a31b73ab62337" providerId="LiveId" clId="{D1350DBA-F8AF-453C-A191-B6D98235BED2}" dt="2024-05-19T17:12:39.007" v="465" actId="2711"/>
          <ac:spMkLst>
            <pc:docMk/>
            <pc:sldMk cId="1549908290" sldId="264"/>
            <ac:spMk id="2" creationId="{92D2256A-1014-4684-BBE3-F6F5513E8062}"/>
          </ac:spMkLst>
        </pc:spChg>
      </pc:sldChg>
      <pc:sldChg chg="new del">
        <pc:chgData name="chaitanya prabha" userId="e51a31b73ab62337" providerId="LiveId" clId="{D1350DBA-F8AF-453C-A191-B6D98235BED2}" dt="2024-05-19T17:09:19.819" v="435" actId="2696"/>
        <pc:sldMkLst>
          <pc:docMk/>
          <pc:sldMk cId="1342867880" sldId="265"/>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97E9-2DCA-4005-8DA3-EDEECA0245AC}"/>
              </a:ext>
            </a:extLst>
          </p:cNvPr>
          <p:cNvSpPr>
            <a:spLocks noGrp="1"/>
          </p:cNvSpPr>
          <p:nvPr>
            <p:ph type="ctrTitle"/>
          </p:nvPr>
        </p:nvSpPr>
        <p:spPr>
          <a:xfrm>
            <a:off x="2692398" y="1913467"/>
            <a:ext cx="6815669" cy="1515533"/>
          </a:xfrm>
        </p:spPr>
        <p:txBody>
          <a:bodyPr/>
          <a:lstStyle/>
          <a:p>
            <a:r>
              <a:rPr lang="en-US" sz="2400" dirty="0">
                <a:solidFill>
                  <a:srgbClr val="00B0F0"/>
                </a:solidFill>
              </a:rPr>
              <a:t>Gesture Controlled Virtual Mouse with Voice Assistant by using AI</a:t>
            </a:r>
            <a:endParaRPr lang="en-IN" sz="2400" dirty="0">
              <a:solidFill>
                <a:srgbClr val="00B0F0"/>
              </a:solidFill>
            </a:endParaRPr>
          </a:p>
        </p:txBody>
      </p:sp>
      <p:sp>
        <p:nvSpPr>
          <p:cNvPr id="3" name="Subtitle 2">
            <a:extLst>
              <a:ext uri="{FF2B5EF4-FFF2-40B4-BE49-F238E27FC236}">
                <a16:creationId xmlns:a16="http://schemas.microsoft.com/office/drawing/2014/main" id="{1972000E-2AE8-497F-BDEB-3105B2FE99AE}"/>
              </a:ext>
            </a:extLst>
          </p:cNvPr>
          <p:cNvSpPr>
            <a:spLocks noGrp="1"/>
          </p:cNvSpPr>
          <p:nvPr>
            <p:ph type="subTitle" idx="1"/>
          </p:nvPr>
        </p:nvSpPr>
        <p:spPr/>
        <p:txBody>
          <a:bodyPr>
            <a:normAutofit/>
          </a:bodyPr>
          <a:lstStyle/>
          <a:p>
            <a:r>
              <a:rPr lang="en-GB" sz="1400" dirty="0"/>
              <a:t>                                                                                                                        K.Rohini</a:t>
            </a:r>
          </a:p>
          <a:p>
            <a:r>
              <a:rPr lang="en-GB" sz="1400" dirty="0"/>
              <a:t>                                                                                                                       2</a:t>
            </a:r>
            <a:r>
              <a:rPr lang="en-GB" sz="1400" baseline="30000" dirty="0"/>
              <a:t>nd</a:t>
            </a:r>
            <a:r>
              <a:rPr lang="en-GB" sz="1400" dirty="0"/>
              <a:t> MCA</a:t>
            </a:r>
          </a:p>
          <a:p>
            <a:r>
              <a:rPr lang="en-GB" sz="1400" dirty="0"/>
              <a:t>                                                                                                                            22F11F0084</a:t>
            </a:r>
            <a:endParaRPr lang="en-IN" sz="1400" dirty="0"/>
          </a:p>
        </p:txBody>
      </p:sp>
    </p:spTree>
    <p:extLst>
      <p:ext uri="{BB962C8B-B14F-4D97-AF65-F5344CB8AC3E}">
        <p14:creationId xmlns:p14="http://schemas.microsoft.com/office/powerpoint/2010/main" val="415838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8F61-A052-4701-9B61-64AC5324F8CD}"/>
              </a:ext>
            </a:extLst>
          </p:cNvPr>
          <p:cNvSpPr>
            <a:spLocks noGrp="1"/>
          </p:cNvSpPr>
          <p:nvPr>
            <p:ph type="title"/>
          </p:nvPr>
        </p:nvSpPr>
        <p:spPr/>
        <p:txBody>
          <a:bodyPr>
            <a:normAutofit/>
          </a:bodyPr>
          <a:lstStyle/>
          <a:p>
            <a:r>
              <a:rPr lang="en-GB" sz="2400" dirty="0">
                <a:solidFill>
                  <a:srgbClr val="C00000"/>
                </a:solidFill>
              </a:rPr>
              <a:t>Keywords:</a:t>
            </a:r>
            <a:endParaRPr lang="en-IN" sz="2400" dirty="0">
              <a:solidFill>
                <a:srgbClr val="C00000"/>
              </a:solidFill>
            </a:endParaRPr>
          </a:p>
        </p:txBody>
      </p:sp>
      <p:sp>
        <p:nvSpPr>
          <p:cNvPr id="3" name="Content Placeholder 2">
            <a:extLst>
              <a:ext uri="{FF2B5EF4-FFF2-40B4-BE49-F238E27FC236}">
                <a16:creationId xmlns:a16="http://schemas.microsoft.com/office/drawing/2014/main" id="{C5D03DE6-A17C-4ACC-8F66-DE135812EA7C}"/>
              </a:ext>
            </a:extLst>
          </p:cNvPr>
          <p:cNvSpPr>
            <a:spLocks noGrp="1"/>
          </p:cNvSpPr>
          <p:nvPr>
            <p:ph idx="1"/>
          </p:nvPr>
        </p:nvSpPr>
        <p:spPr/>
        <p:txBody>
          <a:bodyPr>
            <a:normAutofit/>
          </a:bodyPr>
          <a:lstStyle/>
          <a:p>
            <a:r>
              <a:rPr lang="en-GB" sz="1600" dirty="0"/>
              <a:t>Human Computer Interaction</a:t>
            </a:r>
          </a:p>
          <a:p>
            <a:r>
              <a:rPr lang="en-GB" sz="1600" dirty="0"/>
              <a:t>Computer vision </a:t>
            </a:r>
          </a:p>
          <a:p>
            <a:r>
              <a:rPr lang="en-GB" sz="1600" dirty="0"/>
              <a:t>Artificial Intelligence</a:t>
            </a:r>
          </a:p>
          <a:p>
            <a:r>
              <a:rPr lang="en-GB" sz="1600" dirty="0"/>
              <a:t>Voice Assistant</a:t>
            </a:r>
          </a:p>
          <a:p>
            <a:r>
              <a:rPr lang="en-GB" sz="1600" dirty="0"/>
              <a:t>Media-Pipe</a:t>
            </a:r>
            <a:endParaRPr lang="en-IN" sz="1600" dirty="0"/>
          </a:p>
        </p:txBody>
      </p:sp>
    </p:spTree>
    <p:extLst>
      <p:ext uri="{BB962C8B-B14F-4D97-AF65-F5344CB8AC3E}">
        <p14:creationId xmlns:p14="http://schemas.microsoft.com/office/powerpoint/2010/main" val="240972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C225-DD4D-41DE-B4B5-647BDB299F24}"/>
              </a:ext>
            </a:extLst>
          </p:cNvPr>
          <p:cNvSpPr>
            <a:spLocks noGrp="1"/>
          </p:cNvSpPr>
          <p:nvPr>
            <p:ph type="title"/>
          </p:nvPr>
        </p:nvSpPr>
        <p:spPr/>
        <p:txBody>
          <a:bodyPr>
            <a:normAutofit/>
          </a:bodyPr>
          <a:lstStyle/>
          <a:p>
            <a:r>
              <a:rPr lang="en-GB" sz="2400" dirty="0">
                <a:solidFill>
                  <a:srgbClr val="C00000"/>
                </a:solidFill>
              </a:rPr>
              <a:t>Abstract:</a:t>
            </a:r>
            <a:endParaRPr lang="en-IN" sz="2400" dirty="0">
              <a:solidFill>
                <a:srgbClr val="C00000"/>
              </a:solidFill>
            </a:endParaRPr>
          </a:p>
        </p:txBody>
      </p:sp>
      <p:sp>
        <p:nvSpPr>
          <p:cNvPr id="3" name="Content Placeholder 2">
            <a:extLst>
              <a:ext uri="{FF2B5EF4-FFF2-40B4-BE49-F238E27FC236}">
                <a16:creationId xmlns:a16="http://schemas.microsoft.com/office/drawing/2014/main" id="{C7F755D3-0F91-4F99-AA87-F86A11547294}"/>
              </a:ext>
            </a:extLst>
          </p:cNvPr>
          <p:cNvSpPr>
            <a:spLocks noGrp="1"/>
          </p:cNvSpPr>
          <p:nvPr>
            <p:ph idx="1"/>
          </p:nvPr>
        </p:nvSpPr>
        <p:spPr/>
        <p:txBody>
          <a:bodyPr>
            <a:normAutofit/>
          </a:bodyPr>
          <a:lstStyle/>
          <a:p>
            <a:pPr marL="0" indent="0" algn="just">
              <a:buNone/>
            </a:pPr>
            <a:r>
              <a:rPr lang="en-GB" sz="1600" dirty="0"/>
              <a:t>          </a:t>
            </a:r>
            <a:r>
              <a:rPr lang="en-GB" sz="1200" dirty="0"/>
              <a:t>This project introduces a Gesture-Controlled Virtual Mouse, an innovative tool designed to enhance human-computer interaction through the utilization of hand gestures and voice commands, eliminating the need for direct contact with hardware. By integrating </a:t>
            </a:r>
            <a:r>
              <a:rPr lang="en-GB" sz="1200" dirty="0" err="1"/>
              <a:t>stateof</a:t>
            </a:r>
            <a:r>
              <a:rPr lang="en-GB" sz="1200" dirty="0"/>
              <a:t>-the-art machine learning and computer vision algorithms, this system recognizes both static and dynamic hand gestures alongside voice inputs, enabling a seamless interface experience. Specifically, it employs Convolutional Neural Networks (CNN) through </a:t>
            </a:r>
            <a:r>
              <a:rPr lang="en-GB" sz="1200" dirty="0" err="1"/>
              <a:t>MediaPipe</a:t>
            </a:r>
            <a:r>
              <a:rPr lang="en-GB" sz="1200" dirty="0"/>
              <a:t> and pybind11 frameworks to facilitate accurate gesture detection. The system comprises two primary modules: one that directly interacts with hand gestures via </a:t>
            </a:r>
            <a:r>
              <a:rPr lang="en-GB" sz="1200" dirty="0" err="1"/>
              <a:t>MediaPipe</a:t>
            </a:r>
            <a:r>
              <a:rPr lang="en-GB" sz="1200" dirty="0"/>
              <a:t> Hand detection, and another that operates with any uniformly </a:t>
            </a:r>
            <a:r>
              <a:rPr lang="en-GB" sz="1200" dirty="0" err="1"/>
              <a:t>colored</a:t>
            </a:r>
            <a:r>
              <a:rPr lang="en-GB" sz="1200" dirty="0"/>
              <a:t> gloves. Designed exclusively for the Windows platform, this virtual mouse promises a versatile and user-friendly approach to navigating digital environments, making it a valuable tool for a wide array of applications in accessibility and ergonomic computing.</a:t>
            </a:r>
            <a:endParaRPr lang="en-US" sz="1600" dirty="0"/>
          </a:p>
        </p:txBody>
      </p:sp>
    </p:spTree>
    <p:extLst>
      <p:ext uri="{BB962C8B-B14F-4D97-AF65-F5344CB8AC3E}">
        <p14:creationId xmlns:p14="http://schemas.microsoft.com/office/powerpoint/2010/main" val="1982382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54EC-997D-40C2-B37B-4FAE650CE715}"/>
              </a:ext>
            </a:extLst>
          </p:cNvPr>
          <p:cNvSpPr>
            <a:spLocks noGrp="1"/>
          </p:cNvSpPr>
          <p:nvPr>
            <p:ph type="title"/>
          </p:nvPr>
        </p:nvSpPr>
        <p:spPr/>
        <p:txBody>
          <a:bodyPr>
            <a:normAutofit/>
          </a:bodyPr>
          <a:lstStyle/>
          <a:p>
            <a:r>
              <a:rPr lang="en-GB" sz="2400" dirty="0">
                <a:solidFill>
                  <a:srgbClr val="C00000"/>
                </a:solidFill>
              </a:rPr>
              <a:t>Existing system:</a:t>
            </a:r>
            <a:endParaRPr lang="en-IN" sz="2400" dirty="0">
              <a:solidFill>
                <a:srgbClr val="C00000"/>
              </a:solidFill>
            </a:endParaRPr>
          </a:p>
        </p:txBody>
      </p:sp>
      <p:sp>
        <p:nvSpPr>
          <p:cNvPr id="3" name="Content Placeholder 2">
            <a:extLst>
              <a:ext uri="{FF2B5EF4-FFF2-40B4-BE49-F238E27FC236}">
                <a16:creationId xmlns:a16="http://schemas.microsoft.com/office/drawing/2014/main" id="{304E0237-BB62-4286-BABE-B9C98C54C89B}"/>
              </a:ext>
            </a:extLst>
          </p:cNvPr>
          <p:cNvSpPr>
            <a:spLocks noGrp="1"/>
          </p:cNvSpPr>
          <p:nvPr>
            <p:ph idx="1"/>
          </p:nvPr>
        </p:nvSpPr>
        <p:spPr/>
        <p:txBody>
          <a:bodyPr>
            <a:normAutofit/>
          </a:bodyPr>
          <a:lstStyle/>
          <a:p>
            <a:pPr marL="0" indent="0" algn="just">
              <a:buNone/>
            </a:pPr>
            <a:r>
              <a:rPr lang="en-GB" sz="1600" dirty="0"/>
              <a:t>Currently, gesture-controlled devices utilize cameras and infrared sensors to detect and interpret user movements as inputs. Similarly, voice assistants like Siri and Alexa process user commands through natural language processing. These technologies independently offer unique advantages in user interaction but are often limited when used separately in controlling complex interfaces such as computers.</a:t>
            </a:r>
            <a:endParaRPr lang="en-US" sz="1600" dirty="0"/>
          </a:p>
        </p:txBody>
      </p:sp>
    </p:spTree>
    <p:extLst>
      <p:ext uri="{BB962C8B-B14F-4D97-AF65-F5344CB8AC3E}">
        <p14:creationId xmlns:p14="http://schemas.microsoft.com/office/powerpoint/2010/main" val="348329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D8E7-9E55-4E2F-AAF7-3972CBFE4AA7}"/>
              </a:ext>
            </a:extLst>
          </p:cNvPr>
          <p:cNvSpPr>
            <a:spLocks noGrp="1"/>
          </p:cNvSpPr>
          <p:nvPr>
            <p:ph type="title"/>
          </p:nvPr>
        </p:nvSpPr>
        <p:spPr/>
        <p:txBody>
          <a:bodyPr>
            <a:normAutofit/>
          </a:bodyPr>
          <a:lstStyle/>
          <a:p>
            <a:r>
              <a:rPr lang="en-GB" sz="2400" dirty="0">
                <a:solidFill>
                  <a:srgbClr val="C00000"/>
                </a:solidFill>
              </a:rPr>
              <a:t>Drawbacks Of Existing System:</a:t>
            </a:r>
            <a:endParaRPr lang="en-IN" sz="2400" dirty="0">
              <a:solidFill>
                <a:srgbClr val="C00000"/>
              </a:solidFill>
            </a:endParaRPr>
          </a:p>
        </p:txBody>
      </p:sp>
      <p:sp>
        <p:nvSpPr>
          <p:cNvPr id="3" name="Content Placeholder 2">
            <a:extLst>
              <a:ext uri="{FF2B5EF4-FFF2-40B4-BE49-F238E27FC236}">
                <a16:creationId xmlns:a16="http://schemas.microsoft.com/office/drawing/2014/main" id="{98CDBB46-E160-4E01-B9C5-C46829B1F283}"/>
              </a:ext>
            </a:extLst>
          </p:cNvPr>
          <p:cNvSpPr>
            <a:spLocks noGrp="1"/>
          </p:cNvSpPr>
          <p:nvPr>
            <p:ph idx="1"/>
          </p:nvPr>
        </p:nvSpPr>
        <p:spPr>
          <a:xfrm>
            <a:off x="1380565" y="2556932"/>
            <a:ext cx="9516032" cy="3318936"/>
          </a:xfrm>
        </p:spPr>
        <p:txBody>
          <a:bodyPr/>
          <a:lstStyle/>
          <a:p>
            <a:pPr>
              <a:buFont typeface="Wingdings" panose="05000000000000000000" pitchFamily="2" charset="2"/>
              <a:buChar char="Ø"/>
            </a:pPr>
            <a:r>
              <a:rPr lang="en-IN" sz="1600" b="1" dirty="0"/>
              <a:t>Challenges in Gesture Detection</a:t>
            </a:r>
            <a:r>
              <a:rPr lang="en-ZA" sz="1600" dirty="0"/>
              <a:t>​:</a:t>
            </a:r>
          </a:p>
          <a:p>
            <a:pPr marL="0" indent="0">
              <a:buNone/>
            </a:pPr>
            <a:r>
              <a:rPr lang="en-US" sz="1600" dirty="0"/>
              <a:t> The systems may misinterpret or fail to recognize certain movements, leading to inefficiencies in user interaction.</a:t>
            </a:r>
          </a:p>
          <a:p>
            <a:pPr>
              <a:buFont typeface="Wingdings" panose="05000000000000000000" pitchFamily="2" charset="2"/>
              <a:buChar char="Ø"/>
            </a:pPr>
            <a:r>
              <a:rPr lang="en-IN" sz="1600" b="1" dirty="0"/>
              <a:t>Impact of Environmental Variations:</a:t>
            </a:r>
          </a:p>
          <a:p>
            <a:pPr marL="0" indent="0">
              <a:buNone/>
            </a:pPr>
            <a:r>
              <a:rPr lang="en-US" sz="1600" dirty="0"/>
              <a:t>Environmental factors, such as varying lighting conditions, pose significant challenges to gesture recognition system.</a:t>
            </a:r>
          </a:p>
          <a:p>
            <a:pPr>
              <a:buFont typeface="Wingdings" panose="05000000000000000000" pitchFamily="2" charset="2"/>
              <a:buChar char="Ø"/>
            </a:pPr>
            <a:r>
              <a:rPr lang="en-IN" sz="1600" b="1" dirty="0"/>
              <a:t>Limitations of Voice Assistants</a:t>
            </a:r>
            <a:r>
              <a:rPr lang="en-IN" sz="1600" dirty="0"/>
              <a:t>: </a:t>
            </a:r>
            <a:endParaRPr lang="en-US" sz="1600" dirty="0"/>
          </a:p>
          <a:p>
            <a:pPr marL="0" indent="0">
              <a:buNone/>
            </a:pPr>
            <a:r>
              <a:rPr lang="en-US" sz="1600" dirty="0"/>
              <a:t>Voice assistants, despite their usefulness, encounter obstacles related to understanding accents, dialects, and background noise.</a:t>
            </a:r>
          </a:p>
          <a:p>
            <a:pPr marL="0" indent="0">
              <a:buNone/>
            </a:pPr>
            <a:endParaRPr lang="en-IN" dirty="0"/>
          </a:p>
        </p:txBody>
      </p:sp>
    </p:spTree>
    <p:extLst>
      <p:ext uri="{BB962C8B-B14F-4D97-AF65-F5344CB8AC3E}">
        <p14:creationId xmlns:p14="http://schemas.microsoft.com/office/powerpoint/2010/main" val="203975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21019-F8AC-4A71-B57D-74D28BD099BB}"/>
              </a:ext>
            </a:extLst>
          </p:cNvPr>
          <p:cNvSpPr>
            <a:spLocks noGrp="1"/>
          </p:cNvSpPr>
          <p:nvPr>
            <p:ph type="title"/>
          </p:nvPr>
        </p:nvSpPr>
        <p:spPr/>
        <p:txBody>
          <a:bodyPr>
            <a:normAutofit/>
          </a:bodyPr>
          <a:lstStyle/>
          <a:p>
            <a:r>
              <a:rPr lang="en-GB" sz="2400" dirty="0">
                <a:solidFill>
                  <a:srgbClr val="C00000"/>
                </a:solidFill>
              </a:rPr>
              <a:t>Proposed system:</a:t>
            </a:r>
            <a:endParaRPr lang="en-IN" sz="2400" dirty="0">
              <a:solidFill>
                <a:srgbClr val="C00000"/>
              </a:solidFill>
            </a:endParaRPr>
          </a:p>
        </p:txBody>
      </p:sp>
      <p:sp>
        <p:nvSpPr>
          <p:cNvPr id="3" name="Content Placeholder 2">
            <a:extLst>
              <a:ext uri="{FF2B5EF4-FFF2-40B4-BE49-F238E27FC236}">
                <a16:creationId xmlns:a16="http://schemas.microsoft.com/office/drawing/2014/main" id="{31F1F128-C761-4ACA-AD94-A7B492088CF7}"/>
              </a:ext>
            </a:extLst>
          </p:cNvPr>
          <p:cNvSpPr>
            <a:spLocks noGrp="1"/>
          </p:cNvSpPr>
          <p:nvPr>
            <p:ph idx="1"/>
          </p:nvPr>
        </p:nvSpPr>
        <p:spPr>
          <a:xfrm>
            <a:off x="1295402" y="2556932"/>
            <a:ext cx="9480174" cy="3318936"/>
          </a:xfrm>
        </p:spPr>
        <p:txBody>
          <a:bodyPr>
            <a:normAutofit fontScale="85000" lnSpcReduction="20000"/>
          </a:bodyPr>
          <a:lstStyle/>
          <a:p>
            <a:r>
              <a:rPr lang="en-GB" dirty="0">
                <a:solidFill>
                  <a:srgbClr val="00B0F0"/>
                </a:solidFill>
              </a:rPr>
              <a:t>Overview:</a:t>
            </a:r>
          </a:p>
          <a:p>
            <a:pPr marL="0" indent="0" algn="just">
              <a:buNone/>
            </a:pPr>
            <a:r>
              <a:rPr lang="en-US" sz="1900" dirty="0"/>
              <a:t>      The proposed system aims to combine the strengths of gesture and voice control technologies while addressing their individual limitations. By integrating more sophisticated sensors and developing advanced algorithms, the system will achieve higher accuracy and responsiveness in gesture recognition. </a:t>
            </a:r>
          </a:p>
          <a:p>
            <a:r>
              <a:rPr lang="en-IN" dirty="0">
                <a:solidFill>
                  <a:srgbClr val="00B0F0"/>
                </a:solidFill>
              </a:rPr>
              <a:t>Features:</a:t>
            </a:r>
          </a:p>
          <a:p>
            <a:pPr marL="0" indent="0" algn="l">
              <a:buNone/>
            </a:pPr>
            <a:r>
              <a:rPr lang="en-US" sz="1900" dirty="0"/>
              <a:t>     Planned features include real-time gesture interpretation with minimal latency and the ability to understand a wider range of natural language commands. Innovations such as machine learning models that adapt to the user's gesture styles and speech patterns will be implemented to personalize the experience.</a:t>
            </a:r>
          </a:p>
          <a:p>
            <a:r>
              <a:rPr lang="en-US" dirty="0">
                <a:solidFill>
                  <a:srgbClr val="00B0F0"/>
                </a:solidFill>
              </a:rPr>
              <a:t>Benefits:</a:t>
            </a:r>
          </a:p>
          <a:p>
            <a:pPr marL="0" indent="0" algn="l">
              <a:buNone/>
            </a:pPr>
            <a:r>
              <a:rPr lang="en-US" sz="1900" dirty="0"/>
              <a:t>     The improved system is expected to offer significantly better precision in control, a more comprehensive array of recognized gestures and voice commands, and a smoother, more natural interaction that mimics physical mouse use</a:t>
            </a:r>
          </a:p>
          <a:p>
            <a:endParaRPr lang="en-IN" dirty="0">
              <a:solidFill>
                <a:srgbClr val="00B0F0"/>
              </a:solidFill>
            </a:endParaRPr>
          </a:p>
        </p:txBody>
      </p:sp>
    </p:spTree>
    <p:extLst>
      <p:ext uri="{BB962C8B-B14F-4D97-AF65-F5344CB8AC3E}">
        <p14:creationId xmlns:p14="http://schemas.microsoft.com/office/powerpoint/2010/main" val="266703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CC41-7680-4F62-A200-2C9EA0299E17}"/>
              </a:ext>
            </a:extLst>
          </p:cNvPr>
          <p:cNvSpPr>
            <a:spLocks noGrp="1"/>
          </p:cNvSpPr>
          <p:nvPr>
            <p:ph type="title"/>
          </p:nvPr>
        </p:nvSpPr>
        <p:spPr/>
        <p:txBody>
          <a:bodyPr>
            <a:normAutofit/>
          </a:bodyPr>
          <a:lstStyle/>
          <a:p>
            <a:r>
              <a:rPr lang="en-US" sz="2400" dirty="0">
                <a:solidFill>
                  <a:srgbClr val="C00000"/>
                </a:solidFill>
              </a:rPr>
              <a:t>Advantages of proposed system:</a:t>
            </a:r>
            <a:endParaRPr lang="en-IN" sz="2400" dirty="0">
              <a:solidFill>
                <a:srgbClr val="C00000"/>
              </a:solidFill>
            </a:endParaRPr>
          </a:p>
        </p:txBody>
      </p:sp>
      <p:sp>
        <p:nvSpPr>
          <p:cNvPr id="3" name="Content Placeholder 2">
            <a:extLst>
              <a:ext uri="{FF2B5EF4-FFF2-40B4-BE49-F238E27FC236}">
                <a16:creationId xmlns:a16="http://schemas.microsoft.com/office/drawing/2014/main" id="{03195D3D-1B51-4854-A6BE-F3951B99DADF}"/>
              </a:ext>
            </a:extLst>
          </p:cNvPr>
          <p:cNvSpPr>
            <a:spLocks noGrp="1"/>
          </p:cNvSpPr>
          <p:nvPr>
            <p:ph idx="1"/>
          </p:nvPr>
        </p:nvSpPr>
        <p:spPr>
          <a:xfrm>
            <a:off x="1295401" y="2556932"/>
            <a:ext cx="9601196" cy="3318936"/>
          </a:xfrm>
        </p:spPr>
        <p:txBody>
          <a:bodyPr>
            <a:normAutofit fontScale="92500" lnSpcReduction="10000"/>
          </a:bodyPr>
          <a:lstStyle/>
          <a:p>
            <a:r>
              <a:rPr lang="en-US" sz="2200" dirty="0">
                <a:solidFill>
                  <a:srgbClr val="00B0F0"/>
                </a:solidFill>
              </a:rPr>
              <a:t>Improved precision</a:t>
            </a:r>
          </a:p>
          <a:p>
            <a:pPr marL="0" indent="0">
              <a:buNone/>
            </a:pPr>
            <a:r>
              <a:rPr lang="en-US" sz="1500" dirty="0"/>
              <a:t>By integrating more sophisticated sensors and advanced algorithms, the system aims to achieve higher accuracy and responsiveness in gesture recognition.</a:t>
            </a:r>
          </a:p>
          <a:p>
            <a:r>
              <a:rPr lang="en-US" sz="2200" dirty="0">
                <a:solidFill>
                  <a:srgbClr val="00B0F0"/>
                </a:solidFill>
              </a:rPr>
              <a:t>Enhanced Voice Recognition</a:t>
            </a:r>
          </a:p>
          <a:p>
            <a:pPr marL="0" indent="0">
              <a:buNone/>
            </a:pPr>
            <a:r>
              <a:rPr lang="en-US" sz="1500" dirty="0"/>
              <a:t>The voice assistant component of the system will be enhanced with better context understanding and noise-cancellation capabilities</a:t>
            </a:r>
            <a:r>
              <a:rPr lang="en-US" sz="1600" dirty="0"/>
              <a:t>.</a:t>
            </a:r>
          </a:p>
          <a:p>
            <a:pPr>
              <a:buFont typeface="Arial" panose="020B0604020202020204" pitchFamily="34" charset="0"/>
              <a:buChar char="•"/>
            </a:pPr>
            <a:r>
              <a:rPr lang="en-US" sz="2200" dirty="0">
                <a:solidFill>
                  <a:srgbClr val="00B0F0"/>
                </a:solidFill>
              </a:rPr>
              <a:t>Gesture Interpretation</a:t>
            </a:r>
          </a:p>
          <a:p>
            <a:pPr marL="0" indent="0">
              <a:buNone/>
            </a:pPr>
            <a:r>
              <a:rPr lang="en-US" sz="1500" dirty="0"/>
              <a:t>The system plans to provide real-time gesture interpretation with minimal latency.</a:t>
            </a:r>
          </a:p>
          <a:p>
            <a:pPr>
              <a:buFont typeface="Arial" panose="020B0604020202020204" pitchFamily="34" charset="0"/>
              <a:buChar char="•"/>
            </a:pPr>
            <a:r>
              <a:rPr lang="en-US" sz="2200" dirty="0">
                <a:solidFill>
                  <a:srgbClr val="00B0F0"/>
                </a:solidFill>
              </a:rPr>
              <a:t>Wider range of commands</a:t>
            </a:r>
          </a:p>
          <a:p>
            <a:pPr marL="0" indent="0">
              <a:buNone/>
            </a:pPr>
            <a:r>
              <a:rPr lang="en-US" sz="1500" dirty="0"/>
              <a:t>With the integration of ML Models, the system aims to understand a wider range of natural language commands.</a:t>
            </a:r>
          </a:p>
          <a:p>
            <a:pPr marL="0" indent="0">
              <a:buNone/>
            </a:pPr>
            <a:endParaRPr lang="en-US" sz="2200" dirty="0">
              <a:solidFill>
                <a:srgbClr val="00B0F0"/>
              </a:solidFill>
            </a:endParaRPr>
          </a:p>
          <a:p>
            <a:pPr marL="0" indent="0">
              <a:buNone/>
            </a:pPr>
            <a:endParaRPr lang="en-US" sz="2200" dirty="0"/>
          </a:p>
          <a:p>
            <a:pPr>
              <a:buFont typeface="Arial" panose="020B0604020202020204" pitchFamily="34" charset="0"/>
              <a:buChar char="•"/>
            </a:pPr>
            <a:endParaRPr lang="en-US" dirty="0">
              <a:solidFill>
                <a:srgbClr val="00B0F0"/>
              </a:solidFill>
            </a:endParaRPr>
          </a:p>
          <a:p>
            <a:pPr>
              <a:buFont typeface="Wingdings" panose="05000000000000000000" pitchFamily="2" charset="2"/>
              <a:buChar char="§"/>
            </a:pPr>
            <a:endParaRPr lang="en-IN" sz="1600" dirty="0"/>
          </a:p>
        </p:txBody>
      </p:sp>
    </p:spTree>
    <p:extLst>
      <p:ext uri="{BB962C8B-B14F-4D97-AF65-F5344CB8AC3E}">
        <p14:creationId xmlns:p14="http://schemas.microsoft.com/office/powerpoint/2010/main" val="25711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F0D0-3026-4723-87DF-1358E240D520}"/>
              </a:ext>
            </a:extLst>
          </p:cNvPr>
          <p:cNvSpPr>
            <a:spLocks noGrp="1"/>
          </p:cNvSpPr>
          <p:nvPr>
            <p:ph type="title"/>
          </p:nvPr>
        </p:nvSpPr>
        <p:spPr/>
        <p:txBody>
          <a:bodyPr>
            <a:normAutofit/>
          </a:bodyPr>
          <a:lstStyle/>
          <a:p>
            <a:r>
              <a:rPr lang="en-US" sz="2400" dirty="0">
                <a:solidFill>
                  <a:srgbClr val="C00000"/>
                </a:solidFill>
              </a:rPr>
              <a:t>System requirements:</a:t>
            </a:r>
            <a:endParaRPr lang="en-IN" sz="2400" dirty="0">
              <a:solidFill>
                <a:srgbClr val="C00000"/>
              </a:solidFill>
            </a:endParaRPr>
          </a:p>
        </p:txBody>
      </p:sp>
      <p:sp>
        <p:nvSpPr>
          <p:cNvPr id="3" name="Content Placeholder 2">
            <a:extLst>
              <a:ext uri="{FF2B5EF4-FFF2-40B4-BE49-F238E27FC236}">
                <a16:creationId xmlns:a16="http://schemas.microsoft.com/office/drawing/2014/main" id="{0045FB46-BA5C-4C20-BBB9-BB516BA6A05B}"/>
              </a:ext>
            </a:extLst>
          </p:cNvPr>
          <p:cNvSpPr>
            <a:spLocks noGrp="1"/>
          </p:cNvSpPr>
          <p:nvPr>
            <p:ph idx="1"/>
          </p:nvPr>
        </p:nvSpPr>
        <p:spPr/>
        <p:txBody>
          <a:bodyPr/>
          <a:lstStyle/>
          <a:p>
            <a:r>
              <a:rPr lang="en-US" sz="2000" dirty="0">
                <a:solidFill>
                  <a:srgbClr val="00B0F0"/>
                </a:solidFill>
              </a:rPr>
              <a:t>OS Compatibility:</a:t>
            </a:r>
          </a:p>
          <a:p>
            <a:pPr marL="0" indent="0">
              <a:buNone/>
            </a:pPr>
            <a:r>
              <a:rPr lang="en-US" sz="1600" dirty="0"/>
              <a:t>The software will need to be compatible with major operating systems including Windows, macOS,</a:t>
            </a:r>
          </a:p>
          <a:p>
            <a:r>
              <a:rPr lang="en-US" sz="2000" dirty="0">
                <a:solidFill>
                  <a:srgbClr val="00B0F0"/>
                </a:solidFill>
              </a:rPr>
              <a:t>Libraries &amp; frameworks:</a:t>
            </a:r>
          </a:p>
          <a:p>
            <a:pPr marL="0" indent="0">
              <a:buNone/>
            </a:pPr>
            <a:r>
              <a:rPr lang="en-US" sz="1600" dirty="0"/>
              <a:t>Development will leverage libraries like OpenCV for image processing, TensorFlow</a:t>
            </a:r>
            <a:endParaRPr lang="en-ZA" sz="1600" dirty="0"/>
          </a:p>
          <a:p>
            <a:r>
              <a:rPr lang="en-US" sz="2000" dirty="0">
                <a:solidFill>
                  <a:srgbClr val="00B0F0"/>
                </a:solidFill>
              </a:rPr>
              <a:t>Development tools:</a:t>
            </a:r>
          </a:p>
          <a:p>
            <a:pPr marL="0" indent="0">
              <a:buNone/>
            </a:pPr>
            <a:r>
              <a:rPr lang="en-US" sz="1600" dirty="0"/>
              <a:t>Tools such as VS Code for Windows development, </a:t>
            </a:r>
            <a:r>
              <a:rPr lang="en-US" sz="1600" dirty="0" err="1"/>
              <a:t>Xcode</a:t>
            </a:r>
            <a:r>
              <a:rPr lang="en-US" sz="1600" dirty="0"/>
              <a:t> for macOS and iOS will be used.</a:t>
            </a:r>
          </a:p>
          <a:p>
            <a:endParaRPr lang="en-US" sz="1600" dirty="0">
              <a:solidFill>
                <a:srgbClr val="00B0F0"/>
              </a:solidFill>
            </a:endParaRPr>
          </a:p>
          <a:p>
            <a:endParaRPr lang="en-US" sz="1600" dirty="0">
              <a:solidFill>
                <a:srgbClr val="00B0F0"/>
              </a:solidFill>
            </a:endParaRPr>
          </a:p>
          <a:p>
            <a:endParaRPr lang="en-IN" dirty="0"/>
          </a:p>
        </p:txBody>
      </p:sp>
    </p:spTree>
    <p:extLst>
      <p:ext uri="{BB962C8B-B14F-4D97-AF65-F5344CB8AC3E}">
        <p14:creationId xmlns:p14="http://schemas.microsoft.com/office/powerpoint/2010/main" val="241684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256A-1014-4684-BBE3-F6F5513E8062}"/>
              </a:ext>
            </a:extLst>
          </p:cNvPr>
          <p:cNvSpPr>
            <a:spLocks noGrp="1"/>
          </p:cNvSpPr>
          <p:nvPr>
            <p:ph type="title"/>
          </p:nvPr>
        </p:nvSpPr>
        <p:spPr/>
        <p:txBody>
          <a:bodyPr/>
          <a:lstStyle/>
          <a:p>
            <a:r>
              <a:rPr lang="en-GB" dirty="0">
                <a:solidFill>
                  <a:srgbClr val="C00000"/>
                </a:solidFill>
                <a:latin typeface="Castellar" panose="020A0402060406010301" pitchFamily="18" charset="0"/>
              </a:rPr>
              <a:t>Thank you</a:t>
            </a:r>
            <a:endParaRPr lang="en-IN" dirty="0">
              <a:solidFill>
                <a:srgbClr val="C00000"/>
              </a:solidFill>
              <a:latin typeface="Castellar" panose="020A0402060406010301" pitchFamily="18" charset="0"/>
            </a:endParaRPr>
          </a:p>
        </p:txBody>
      </p:sp>
    </p:spTree>
    <p:extLst>
      <p:ext uri="{BB962C8B-B14F-4D97-AF65-F5344CB8AC3E}">
        <p14:creationId xmlns:p14="http://schemas.microsoft.com/office/powerpoint/2010/main" val="15499082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174</TotalTime>
  <Words>608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Castellar</vt:lpstr>
      <vt:lpstr>Garamond</vt:lpstr>
      <vt:lpstr>Wingdings</vt:lpstr>
      <vt:lpstr>Organic</vt:lpstr>
      <vt:lpstr>Gesture Controlled Virtual Mouse with Voice Assistant by using AI</vt:lpstr>
      <vt:lpstr>Keywords:</vt:lpstr>
      <vt:lpstr>Abstract:</vt:lpstr>
      <vt:lpstr>Existing system:</vt:lpstr>
      <vt:lpstr>Drawbacks Of Existing System:</vt:lpstr>
      <vt:lpstr>Proposed system:</vt:lpstr>
      <vt:lpstr>Advantages of proposed system:</vt:lpstr>
      <vt:lpstr>System requirements: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Controlled Virtual Mouse with Voice Assistant by using AI</dc:title>
  <dc:creator>chaitanya prabha</dc:creator>
  <cp:lastModifiedBy>chaitanya prabha</cp:lastModifiedBy>
  <cp:revision>7</cp:revision>
  <dcterms:created xsi:type="dcterms:W3CDTF">2024-05-19T06:44:57Z</dcterms:created>
  <dcterms:modified xsi:type="dcterms:W3CDTF">2024-05-19T17:13:07Z</dcterms:modified>
</cp:coreProperties>
</file>