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8" r:id="rId19"/>
    <p:sldId id="297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theme" Target="theme/theme1.xml" /><Relationship Id="rId8" Type="http://schemas.openxmlformats.org/officeDocument/2006/relationships/slide" Target="slides/slide7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05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96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8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8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0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756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3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86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0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9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7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4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2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A830-63D5-2A8E-F3A6-5A8CC6264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WPD  OUTPUT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D1803-B8FB-376C-FDE8-E759A2205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2406" y="3471337"/>
            <a:ext cx="9144000" cy="1747837"/>
          </a:xfrm>
        </p:spPr>
        <p:txBody>
          <a:bodyPr/>
          <a:lstStyle/>
          <a:p>
            <a:r>
              <a:rPr lang="en-IN" sz="3600" b="1" i="1" dirty="0"/>
              <a:t>.... HTML....</a:t>
            </a:r>
            <a:r>
              <a:rPr lang="en-IN" b="1" i="1" dirty="0"/>
              <a:t>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4665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15D-39D4-8A32-F904-FBBA1F6A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A576C0-A161-6BCB-EE13-97FA68ECB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3" y="365125"/>
            <a:ext cx="11179967" cy="5939234"/>
          </a:xfrm>
        </p:spPr>
      </p:pic>
    </p:spTree>
    <p:extLst>
      <p:ext uri="{BB962C8B-B14F-4D97-AF65-F5344CB8AC3E}">
        <p14:creationId xmlns:p14="http://schemas.microsoft.com/office/powerpoint/2010/main" val="269311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14F5-E672-7003-B025-16417AA3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B59B53-8C81-96C5-65E6-E22934E79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5136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C16D-BAAB-3E6C-E69E-9B092D69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001EDB-AF6F-4208-3CAD-79D994045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3178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1763-A388-1CE2-1FC3-1313FAEC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9DE708-828B-056E-F8FA-459F07EE8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8570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FBBF-A246-C642-325D-B8DEFE2F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746891-FD40-3024-44C6-BC013796D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06148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F08E-6CDC-01CB-1B87-7BECF091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8D3279-33B8-9FB0-46C3-C0C67B6B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BD25D-BD7E-AFFF-8BDA-ED4267A10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69" y="660797"/>
            <a:ext cx="5584031" cy="619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6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7511-8C58-FBC1-5612-C013F270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2310" y="-384968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/>
              <a:t>Experiment 8_2</a:t>
            </a:r>
            <a:endParaRPr lang="en-US" sz="1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72418B-AF8F-18FE-79C4-1C3D7E329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12192000" cy="6143625"/>
          </a:xfrm>
        </p:spPr>
      </p:pic>
    </p:spTree>
    <p:extLst>
      <p:ext uri="{BB962C8B-B14F-4D97-AF65-F5344CB8AC3E}">
        <p14:creationId xmlns:p14="http://schemas.microsoft.com/office/powerpoint/2010/main" val="264071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61A7-0950-BD1A-344D-828BDD06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49" y="-474265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i="1" dirty="0"/>
              <a:t>Experiment 9</a:t>
            </a:r>
            <a:endParaRPr lang="en-US" sz="1800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47167D-871B-A3BB-4058-0D48C1CFD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59"/>
            <a:ext cx="12192000" cy="6268641"/>
          </a:xfrm>
        </p:spPr>
      </p:pic>
    </p:spTree>
    <p:extLst>
      <p:ext uri="{BB962C8B-B14F-4D97-AF65-F5344CB8AC3E}">
        <p14:creationId xmlns:p14="http://schemas.microsoft.com/office/powerpoint/2010/main" val="331869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77C8-9F7C-B976-7A69-AA18FA0A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892" y="-502738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/>
              <a:t>Experiment 10</a:t>
            </a:r>
            <a:endParaRPr lang="en-US" sz="18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48DDF3-8E86-B16F-2E3C-2180CC4DA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837"/>
            <a:ext cx="12192000" cy="6423163"/>
          </a:xfrm>
        </p:spPr>
      </p:pic>
    </p:spTree>
    <p:extLst>
      <p:ext uri="{BB962C8B-B14F-4D97-AF65-F5344CB8AC3E}">
        <p14:creationId xmlns:p14="http://schemas.microsoft.com/office/powerpoint/2010/main" val="394717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2607-E01B-55E9-3DF0-82630997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952" y="-152798"/>
            <a:ext cx="9853613" cy="742156"/>
          </a:xfrm>
        </p:spPr>
        <p:txBody>
          <a:bodyPr>
            <a:normAutofit/>
          </a:bodyPr>
          <a:lstStyle/>
          <a:p>
            <a:r>
              <a:rPr lang="en-IN" sz="1800" i="1" dirty="0"/>
              <a:t>Experiment 11</a:t>
            </a:r>
            <a:endParaRPr lang="en-US" sz="1800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BA2FE5-736C-4A75-C5B7-0C5631EA2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9358"/>
            <a:ext cx="12192000" cy="6268641"/>
          </a:xfrm>
        </p:spPr>
      </p:pic>
    </p:spTree>
    <p:extLst>
      <p:ext uri="{BB962C8B-B14F-4D97-AF65-F5344CB8AC3E}">
        <p14:creationId xmlns:p14="http://schemas.microsoft.com/office/powerpoint/2010/main" val="119600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399F-49BE-62BF-2F59-8DD33CE1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2A4F8-7A60-D68A-6802-6AF2597C7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0825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044A-97D5-76D9-4E6F-B343C846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1562B9-5566-5091-E438-69C766C0A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384740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D168-FBBB-2EEC-290F-D05A14B0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466" y="-438547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/>
              <a:t>Experiment 13</a:t>
            </a:r>
            <a:endParaRPr lang="en-US" sz="1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A2A1A-518D-C215-623F-177387505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42938"/>
            <a:ext cx="12192000" cy="6215061"/>
          </a:xfrm>
        </p:spPr>
      </p:pic>
    </p:spTree>
    <p:extLst>
      <p:ext uri="{BB962C8B-B14F-4D97-AF65-F5344CB8AC3E}">
        <p14:creationId xmlns:p14="http://schemas.microsoft.com/office/powerpoint/2010/main" val="152630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DFFD-5BDB-DCFD-E30A-816A52F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06A02-A5CF-D398-D1D3-B6FC39A9D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153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CA92-022C-0851-E9EA-88D1A7A3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0FFAD6-4CCE-D87D-3E74-52117BA3E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68721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550D-0985-AD1A-97B4-A9C6B751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23135E-8A6F-1FE8-6DED-4A885D214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73037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DD54-3316-83BE-AEB9-D5C61B7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453" y="-467917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i="1" dirty="0"/>
              <a:t>Experiment 17</a:t>
            </a:r>
            <a:endParaRPr lang="en-US" sz="1800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B0E735-7431-CE22-626C-6EB617BDA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063"/>
            <a:ext cx="12192000" cy="6357937"/>
          </a:xfrm>
        </p:spPr>
      </p:pic>
    </p:spTree>
    <p:extLst>
      <p:ext uri="{BB962C8B-B14F-4D97-AF65-F5344CB8AC3E}">
        <p14:creationId xmlns:p14="http://schemas.microsoft.com/office/powerpoint/2010/main" val="1614298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8D24-F369-F67E-24DB-434B44EC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324" y="-402828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/>
              <a:t>Experiment 18</a:t>
            </a:r>
            <a:endParaRPr lang="en-US" sz="1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C167AE-B145-4A91-4C81-1DDEE6EFA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642"/>
            <a:ext cx="12192000" cy="6304358"/>
          </a:xfrm>
        </p:spPr>
      </p:pic>
    </p:spTree>
    <p:extLst>
      <p:ext uri="{BB962C8B-B14F-4D97-AF65-F5344CB8AC3E}">
        <p14:creationId xmlns:p14="http://schemas.microsoft.com/office/powerpoint/2010/main" val="228499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03E9-4FCA-6BF4-5E86-8910A302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465" y="-492919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1" dirty="0"/>
              <a:t>Experiment 18</a:t>
            </a:r>
            <a:endParaRPr lang="en-US" sz="2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4C323C-9F40-BCE5-7C35-9453C66F9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781"/>
            <a:ext cx="12192000" cy="6322219"/>
          </a:xfrm>
        </p:spPr>
      </p:pic>
    </p:spTree>
    <p:extLst>
      <p:ext uri="{BB962C8B-B14F-4D97-AF65-F5344CB8AC3E}">
        <p14:creationId xmlns:p14="http://schemas.microsoft.com/office/powerpoint/2010/main" val="229705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ECA1-FF55-D602-8376-7007E5A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919" y="-367109"/>
            <a:ext cx="10515600" cy="1325563"/>
          </a:xfrm>
        </p:spPr>
        <p:txBody>
          <a:bodyPr>
            <a:normAutofit/>
          </a:bodyPr>
          <a:lstStyle/>
          <a:p>
            <a:r>
              <a:rPr lang="en-IN" sz="1800" b="1" dirty="0"/>
              <a:t>Experiment 19</a:t>
            </a:r>
            <a:endParaRPr lang="en-US" sz="18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16F9FA-A549-B1C7-47D6-FC16671E8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9360"/>
            <a:ext cx="12192000" cy="6268640"/>
          </a:xfrm>
        </p:spPr>
      </p:pic>
    </p:spTree>
    <p:extLst>
      <p:ext uri="{BB962C8B-B14F-4D97-AF65-F5344CB8AC3E}">
        <p14:creationId xmlns:p14="http://schemas.microsoft.com/office/powerpoint/2010/main" val="1471938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167B-4376-DCC8-70BE-B82D33FD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638" y="-402827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1" i="1" dirty="0"/>
              <a:t>Experiment 19</a:t>
            </a:r>
            <a:endParaRPr lang="en-US" sz="2000" b="1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23E7A9-DA12-6D43-02FE-015080B70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796"/>
            <a:ext cx="12192000" cy="6322219"/>
          </a:xfrm>
        </p:spPr>
      </p:pic>
    </p:spTree>
    <p:extLst>
      <p:ext uri="{BB962C8B-B14F-4D97-AF65-F5344CB8AC3E}">
        <p14:creationId xmlns:p14="http://schemas.microsoft.com/office/powerpoint/2010/main" val="218391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AF30-59E6-D608-BBD5-E88D3CE0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7B9DF3-6392-A236-F59C-26E987A44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2612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9993-19FC-3282-3579-5F5810DD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653" y="-386954"/>
            <a:ext cx="10515600" cy="1154907"/>
          </a:xfrm>
        </p:spPr>
        <p:txBody>
          <a:bodyPr>
            <a:normAutofit/>
          </a:bodyPr>
          <a:lstStyle/>
          <a:p>
            <a:r>
              <a:rPr lang="en-IN" sz="2400" b="1" dirty="0"/>
              <a:t>Experiment 20</a:t>
            </a:r>
            <a:endParaRPr lang="en-US" sz="2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1D49D4-2557-3ECA-087E-F76E9AC98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485"/>
            <a:ext cx="12192000" cy="6411516"/>
          </a:xfrm>
        </p:spPr>
      </p:pic>
    </p:spTree>
    <p:extLst>
      <p:ext uri="{BB962C8B-B14F-4D97-AF65-F5344CB8AC3E}">
        <p14:creationId xmlns:p14="http://schemas.microsoft.com/office/powerpoint/2010/main" val="2410892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1466-BE1F-CCB8-0D86-67EB3AC6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934" y="-431007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CC5924-099B-2FC2-645C-477304006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5" y="642938"/>
            <a:ext cx="12317016" cy="6215062"/>
          </a:xfrm>
        </p:spPr>
      </p:pic>
    </p:spTree>
    <p:extLst>
      <p:ext uri="{BB962C8B-B14F-4D97-AF65-F5344CB8AC3E}">
        <p14:creationId xmlns:p14="http://schemas.microsoft.com/office/powerpoint/2010/main" val="1930938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BEDE-771B-45E2-E314-D4DC32D9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169" y="-452438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00000000000000000" pitchFamily="2" charset="0"/>
                <a:ea typeface="Times New Roman" panose="02000000000000000000" pitchFamily="2" charset="0"/>
              </a:rPr>
              <a:t>Experiment 21</a:t>
            </a:r>
            <a:endParaRPr lang="en-US" b="1" dirty="0">
              <a:latin typeface="Times New Roman" panose="02000000000000000000" pitchFamily="2" charset="0"/>
              <a:ea typeface="Times New Roman" panose="020000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E96F0-8C41-702A-5300-B5430A872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516"/>
            <a:ext cx="12274402" cy="6161483"/>
          </a:xfrm>
        </p:spPr>
      </p:pic>
    </p:spTree>
    <p:extLst>
      <p:ext uri="{BB962C8B-B14F-4D97-AF65-F5344CB8AC3E}">
        <p14:creationId xmlns:p14="http://schemas.microsoft.com/office/powerpoint/2010/main" val="3205982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D92D-1574-7F16-C0F2-EFF14989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513" y="-343298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F6A364-B1F8-D814-40B1-E073F7173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953"/>
            <a:ext cx="12192000" cy="6090047"/>
          </a:xfrm>
        </p:spPr>
      </p:pic>
    </p:spTree>
    <p:extLst>
      <p:ext uri="{BB962C8B-B14F-4D97-AF65-F5344CB8AC3E}">
        <p14:creationId xmlns:p14="http://schemas.microsoft.com/office/powerpoint/2010/main" val="3971529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7410-683E-6165-31D0-76AA3624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872" y="-331391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5DF488-961B-12F2-9A98-AE5BB728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9390"/>
            <a:ext cx="12192000" cy="6018609"/>
          </a:xfrm>
        </p:spPr>
      </p:pic>
    </p:spTree>
    <p:extLst>
      <p:ext uri="{BB962C8B-B14F-4D97-AF65-F5344CB8AC3E}">
        <p14:creationId xmlns:p14="http://schemas.microsoft.com/office/powerpoint/2010/main" val="3173732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D6F5-7D24-A9F2-C127-5A2B648D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71D95B-9FB8-E124-3475-686F3F52E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1456157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E941-E71A-E287-B5EA-143146C2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200DCB-81FA-CF76-25B0-35CA2105A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5124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A492-1229-5E39-572F-7D2E748B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1EA685-6C83-97D4-9325-500A9998B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7812528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BD71-2B74-AABB-7E86-2A5BF7B62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2B606F-2417-DAF8-9DBA-5FE702BEF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744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B14C-EB49-4BCE-5BF6-5FEE2E86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560" y="-41473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25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396FBC-3342-3549-498D-5CB999C50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220"/>
            <a:ext cx="12192000" cy="6384528"/>
          </a:xfrm>
        </p:spPr>
      </p:pic>
    </p:spTree>
    <p:extLst>
      <p:ext uri="{BB962C8B-B14F-4D97-AF65-F5344CB8AC3E}">
        <p14:creationId xmlns:p14="http://schemas.microsoft.com/office/powerpoint/2010/main" val="100967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4934-42B8-815B-76BA-1CFC0EA9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ED2D3-594A-2BEA-6D18-368D19963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27132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8032-D276-D10B-820A-73B86569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CDAA5A-EA80-B725-78F7-23D3E2999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94405" cy="6858000"/>
          </a:xfrm>
        </p:spPr>
      </p:pic>
    </p:spTree>
    <p:extLst>
      <p:ext uri="{BB962C8B-B14F-4D97-AF65-F5344CB8AC3E}">
        <p14:creationId xmlns:p14="http://schemas.microsoft.com/office/powerpoint/2010/main" val="3796075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FF63-6A5D-E47E-36BA-5504AC18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94F37D-101C-3446-E38F-923C9E3A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8504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65C9-53A5-5678-F94D-102F4507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1A0066-7DF6-5D04-1DD1-03F1B271A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15879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4EED-0322-05A6-EC2B-BA4419DA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41D8D-FA47-8770-A6EF-08E3B6146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10372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89B3-3D2E-8C12-69DB-522F69E5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D186C7-1168-66E1-8FC0-707C63F4E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47984" cy="6857999"/>
          </a:xfrm>
        </p:spPr>
      </p:pic>
    </p:spTree>
    <p:extLst>
      <p:ext uri="{BB962C8B-B14F-4D97-AF65-F5344CB8AC3E}">
        <p14:creationId xmlns:p14="http://schemas.microsoft.com/office/powerpoint/2010/main" val="343264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366B-4D17-6E28-D49D-C9F1A138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B3364-EBF0-C1D5-9E03-F14D69731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6767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5D4B-1129-D17C-DE4F-C605C619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B49381-22F8-2991-4B30-A309C8320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734" y="0"/>
            <a:ext cx="12537281" cy="6858000"/>
          </a:xfrm>
        </p:spPr>
      </p:pic>
    </p:spTree>
    <p:extLst>
      <p:ext uri="{BB962C8B-B14F-4D97-AF65-F5344CB8AC3E}">
        <p14:creationId xmlns:p14="http://schemas.microsoft.com/office/powerpoint/2010/main" val="326079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637D-9C43-E1E9-BD38-9DD9143A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AD4F2-5E81-EABA-D616-407CE2D2A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16" y="0"/>
            <a:ext cx="12317016" cy="6858000"/>
          </a:xfrm>
        </p:spPr>
      </p:pic>
    </p:spTree>
    <p:extLst>
      <p:ext uri="{BB962C8B-B14F-4D97-AF65-F5344CB8AC3E}">
        <p14:creationId xmlns:p14="http://schemas.microsoft.com/office/powerpoint/2010/main" val="188914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A629-9CF5-3BD0-C71B-83235F54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F8DB59-6F9B-5F7A-7DA5-43C51698F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14790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8A73-23ED-4232-9640-2EAD2C32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1F5E3D-F036-91E5-813E-81FDCF80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2895" cy="6858000"/>
          </a:xfrm>
        </p:spPr>
      </p:pic>
    </p:spTree>
    <p:extLst>
      <p:ext uri="{BB962C8B-B14F-4D97-AF65-F5344CB8AC3E}">
        <p14:creationId xmlns:p14="http://schemas.microsoft.com/office/powerpoint/2010/main" val="18496605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Organic</vt:lpstr>
      <vt:lpstr>WPD 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8_2</vt:lpstr>
      <vt:lpstr>Experiment 9</vt:lpstr>
      <vt:lpstr>Experiment 10</vt:lpstr>
      <vt:lpstr>Experiment 11</vt:lpstr>
      <vt:lpstr>PowerPoint Presentation</vt:lpstr>
      <vt:lpstr>Experiment 13</vt:lpstr>
      <vt:lpstr>PowerPoint Presentation</vt:lpstr>
      <vt:lpstr>PowerPoint Presentation</vt:lpstr>
      <vt:lpstr>PowerPoint Presentation</vt:lpstr>
      <vt:lpstr>Experiment 17</vt:lpstr>
      <vt:lpstr>Experiment 18</vt:lpstr>
      <vt:lpstr>Experiment 18</vt:lpstr>
      <vt:lpstr>Experiment 19</vt:lpstr>
      <vt:lpstr>Experiment 19</vt:lpstr>
      <vt:lpstr>Experiment 20</vt:lpstr>
      <vt:lpstr>Experiment 20</vt:lpstr>
      <vt:lpstr>Experiment 21</vt:lpstr>
      <vt:lpstr>Experiment 22</vt:lpstr>
      <vt:lpstr>Experiment 23</vt:lpstr>
      <vt:lpstr>PowerPoint Presentation</vt:lpstr>
      <vt:lpstr>PowerPoint Presentation</vt:lpstr>
      <vt:lpstr>PowerPoint Presentation</vt:lpstr>
      <vt:lpstr>PowerPoint Presentation</vt:lpstr>
      <vt:lpstr>Experiment 25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WPD  Output</dc:title>
  <dc:creator>Rohini Katwate</dc:creator>
  <cp:lastModifiedBy>Rohini Katwate</cp:lastModifiedBy>
  <cp:revision>5</cp:revision>
  <dcterms:created xsi:type="dcterms:W3CDTF">2025-04-16T09:35:38Z</dcterms:created>
  <dcterms:modified xsi:type="dcterms:W3CDTF">2025-04-17T01:40:59Z</dcterms:modified>
</cp:coreProperties>
</file>