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62" r:id="rId4"/>
    <p:sldId id="263" r:id="rId5"/>
    <p:sldId id="261" r:id="rId6"/>
    <p:sldId id="257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2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9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8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7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896_Summer_Olympics#cite_note-Y153-4" TargetMode="External"/><Relationship Id="rId7" Type="http://schemas.openxmlformats.org/officeDocument/2006/relationships/hyperlink" Target="https://en.wikipedia.org/wiki/2004_Summer_Olympics" TargetMode="External"/><Relationship Id="rId2" Type="http://schemas.openxmlformats.org/officeDocument/2006/relationships/hyperlink" Target="https://en.wikipedia.org/wiki/Panathenaic_Stadiu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1906_Intercalated_Games" TargetMode="External"/><Relationship Id="rId5" Type="http://schemas.openxmlformats.org/officeDocument/2006/relationships/hyperlink" Target="https://en.wikipedia.org/wiki/1900_Summer_Olympics" TargetMode="External"/><Relationship Id="rId4" Type="http://schemas.openxmlformats.org/officeDocument/2006/relationships/hyperlink" Target="https://en.wikipedia.org/wiki/George_I_of_Gree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imar_Republic" TargetMode="External"/><Relationship Id="rId3" Type="http://schemas.openxmlformats.org/officeDocument/2006/relationships/hyperlink" Target="https://en.wikipedia.org/wiki/1916_Summer_Olympics" TargetMode="External"/><Relationship Id="rId7" Type="http://schemas.openxmlformats.org/officeDocument/2006/relationships/hyperlink" Target="https://en.wikipedia.org/wiki/Kingdom_of_Hungary_(1920%E2%80%9346)" TargetMode="External"/><Relationship Id="rId12" Type="http://schemas.openxmlformats.org/officeDocument/2006/relationships/hyperlink" Target="https://en.wikipedia.org/wiki/1928_Summer_Olymp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Paris_Peace_Conference,_1919" TargetMode="External"/><Relationship Id="rId11" Type="http://schemas.openxmlformats.org/officeDocument/2006/relationships/hyperlink" Target="https://en.wikipedia.org/wiki/Ottoman_Empire" TargetMode="External"/><Relationship Id="rId5" Type="http://schemas.openxmlformats.org/officeDocument/2006/relationships/hyperlink" Target="https://en.wikipedia.org/wiki/Aftermath_of_World_War_I" TargetMode="External"/><Relationship Id="rId10" Type="http://schemas.openxmlformats.org/officeDocument/2006/relationships/hyperlink" Target="https://en.wikipedia.org/wiki/Kingdom_of_Bulgaria" TargetMode="External"/><Relationship Id="rId4" Type="http://schemas.openxmlformats.org/officeDocument/2006/relationships/hyperlink" Target="https://en.wikipedia.org/wiki/German_Empire" TargetMode="External"/><Relationship Id="rId9" Type="http://schemas.openxmlformats.org/officeDocument/2006/relationships/hyperlink" Target="https://en.wikipedia.org/wiki/First_Austrian_Republ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056E-28AC-4828-80F5-4905B4C1C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Summer Olympic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5AAD0-7AA8-4675-BB6C-A50D6F1A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Rohini Darne</a:t>
            </a:r>
          </a:p>
        </p:txBody>
      </p:sp>
    </p:spTree>
    <p:extLst>
      <p:ext uri="{BB962C8B-B14F-4D97-AF65-F5344CB8AC3E}">
        <p14:creationId xmlns:p14="http://schemas.microsoft.com/office/powerpoint/2010/main" val="64323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CA196-8870-4714-9F58-6DE5EDDBC463}"/>
              </a:ext>
            </a:extLst>
          </p:cNvPr>
          <p:cNvSpPr/>
          <p:nvPr/>
        </p:nvSpPr>
        <p:spPr>
          <a:xfrm>
            <a:off x="2908494" y="656948"/>
            <a:ext cx="578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Which 3 games wherein there is very minimum participation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36DAD-E074-4D21-9ED9-89E560BEF973}"/>
              </a:ext>
            </a:extLst>
          </p:cNvPr>
          <p:cNvSpPr/>
          <p:nvPr/>
        </p:nvSpPr>
        <p:spPr>
          <a:xfrm>
            <a:off x="1712135" y="2265286"/>
            <a:ext cx="27269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Golf - 3</a:t>
            </a:r>
          </a:p>
          <a:p>
            <a:pPr marL="342900" indent="-342900">
              <a:buAutoNum type="arabicPeriod"/>
            </a:pPr>
            <a:r>
              <a:rPr lang="en-US" dirty="0"/>
              <a:t>Boxing – 12</a:t>
            </a:r>
          </a:p>
          <a:p>
            <a:pPr marL="342900" indent="-342900">
              <a:buAutoNum type="arabicPeriod"/>
            </a:pPr>
            <a:r>
              <a:rPr lang="en-US" dirty="0"/>
              <a:t>Modern Pentathlon – 12</a:t>
            </a:r>
          </a:p>
          <a:p>
            <a:pPr marL="342900" indent="-342900">
              <a:buAutoNum type="arabicPeriod"/>
            </a:pPr>
            <a:r>
              <a:rPr lang="en-US" dirty="0"/>
              <a:t>Skating – 12</a:t>
            </a:r>
          </a:p>
          <a:p>
            <a:pPr marL="342900" indent="-342900">
              <a:buAutoNum type="arabicPeriod"/>
            </a:pPr>
            <a:r>
              <a:rPr lang="en-US" dirty="0"/>
              <a:t>Triathlon - 12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D28E4-08E0-47CF-84DF-FD51F8E4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1057510"/>
            <a:ext cx="2726971" cy="51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CA196-8870-4714-9F58-6DE5EDDBC463}"/>
              </a:ext>
            </a:extLst>
          </p:cNvPr>
          <p:cNvSpPr/>
          <p:nvPr/>
        </p:nvSpPr>
        <p:spPr>
          <a:xfrm>
            <a:off x="2908494" y="656948"/>
            <a:ext cx="578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Maximum no of Gold/Silver/Bronze Medal won by Country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36DAD-E074-4D21-9ED9-89E560BEF973}"/>
              </a:ext>
            </a:extLst>
          </p:cNvPr>
          <p:cNvSpPr/>
          <p:nvPr/>
        </p:nvSpPr>
        <p:spPr>
          <a:xfrm>
            <a:off x="8697579" y="1369328"/>
            <a:ext cx="2642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Gold – USA (2235)</a:t>
            </a:r>
          </a:p>
          <a:p>
            <a:r>
              <a:rPr lang="en-US" dirty="0"/>
              <a:t>Silver – USA (1252)</a:t>
            </a:r>
          </a:p>
          <a:p>
            <a:r>
              <a:rPr lang="en-US" dirty="0"/>
              <a:t>Bronze – USA (1098)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87C57-7A2D-4D0D-BDFB-7F74719F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96" y="1030550"/>
            <a:ext cx="2200275" cy="510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782A5-2E1D-4705-BD0C-92F20C1E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09" y="1130562"/>
            <a:ext cx="2105025" cy="4905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6107E9-598C-4AF2-B603-3852717E0092}"/>
              </a:ext>
            </a:extLst>
          </p:cNvPr>
          <p:cNvSpPr/>
          <p:nvPr/>
        </p:nvSpPr>
        <p:spPr>
          <a:xfrm>
            <a:off x="8697579" y="2796284"/>
            <a:ext cx="2642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Gold – URS (838)</a:t>
            </a:r>
          </a:p>
          <a:p>
            <a:r>
              <a:rPr lang="en-US" dirty="0"/>
              <a:t>Silver – URS (627)</a:t>
            </a:r>
          </a:p>
          <a:p>
            <a:r>
              <a:rPr lang="en-US" dirty="0"/>
              <a:t>Bronze – URS (584)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9A625-407E-46BB-83E2-0918CEFFA571}"/>
              </a:ext>
            </a:extLst>
          </p:cNvPr>
          <p:cNvSpPr/>
          <p:nvPr/>
        </p:nvSpPr>
        <p:spPr>
          <a:xfrm>
            <a:off x="8697579" y="4364063"/>
            <a:ext cx="2642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Gold – AUS (312)</a:t>
            </a:r>
          </a:p>
          <a:p>
            <a:r>
              <a:rPr lang="en-US" dirty="0"/>
              <a:t>Silver – AUS (405)</a:t>
            </a:r>
          </a:p>
          <a:p>
            <a:r>
              <a:rPr lang="en-US" dirty="0"/>
              <a:t>Bronze – AUS (472)</a:t>
            </a:r>
          </a:p>
        </p:txBody>
      </p:sp>
    </p:spTree>
    <p:extLst>
      <p:ext uri="{BB962C8B-B14F-4D97-AF65-F5344CB8AC3E}">
        <p14:creationId xmlns:p14="http://schemas.microsoft.com/office/powerpoint/2010/main" val="268935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Women wins Gold Medal - 26.58%</a:t>
            </a:r>
          </a:p>
          <a:p>
            <a:r>
              <a:rPr lang="en-US" dirty="0"/>
              <a:t>Percentage of Men won Gold Medal - 73.41%</a:t>
            </a:r>
          </a:p>
          <a:p>
            <a:r>
              <a:rPr lang="en-US" dirty="0"/>
              <a:t>Women’s have won medal count - 2788, Silver - 2801, Bronze - 2830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2F6A-B721-4F40-8DDE-3EBCBAF6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1932928"/>
            <a:ext cx="959167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D27C6-B1E3-44B3-87EF-AFDFE385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39" y="4089600"/>
            <a:ext cx="7343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4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521812"/>
            <a:ext cx="302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Medals comparison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69520-B77C-418B-9CA1-6C4CB0D1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87" y="175784"/>
            <a:ext cx="6525319" cy="65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6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521812"/>
            <a:ext cx="302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Vs Women participation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3C745-F916-4CA5-88D2-D48FD7FC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652" y="1050662"/>
            <a:ext cx="75819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2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2E9B5C-104B-4C45-B843-118CB3DBDE68}"/>
              </a:ext>
            </a:extLst>
          </p:cNvPr>
          <p:cNvSpPr/>
          <p:nvPr/>
        </p:nvSpPr>
        <p:spPr>
          <a:xfrm>
            <a:off x="2595238" y="1859339"/>
            <a:ext cx="66730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Overall 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Summer Olympic is a well know Olympic game started in 1896 in Athens, Greece.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There was decline in the participation in 1920’s due to World War I.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 participation have started rise up from 1970’s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There was no Women participation when this game started in 1896 in Athens city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The Women’s participations have started raise from 1975.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Men’s Participation is more than double compare to Women.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USA has won maximum Gold, Silver and Bronze Medal, 2</a:t>
            </a:r>
            <a:r>
              <a:rPr lang="en-IN" baseline="30000" dirty="0">
                <a:solidFill>
                  <a:schemeClr val="tx1">
                    <a:lumMod val="95000"/>
                  </a:schemeClr>
                </a:solidFill>
              </a:rPr>
              <a:t>nd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is USR and then Australia.</a:t>
            </a:r>
          </a:p>
        </p:txBody>
      </p:sp>
    </p:spTree>
    <p:extLst>
      <p:ext uri="{BB962C8B-B14F-4D97-AF65-F5344CB8AC3E}">
        <p14:creationId xmlns:p14="http://schemas.microsoft.com/office/powerpoint/2010/main" val="103363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056E-28AC-4828-80F5-4905B4C1C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875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1740023" y="1482571"/>
            <a:ext cx="5299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 of Contents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 of Project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Loading and 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Profiling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Understanding the Dataset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Pre Profiling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Pre-processing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Post Profiling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Questions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Conclusion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1349405" y="1411550"/>
            <a:ext cx="8833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 of Project</a:t>
            </a:r>
          </a:p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1. Provide the opportunity to implement the learnings of EDA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2. Develop the mindset of Data Scientist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3. Get hands-on the different techniques of EDA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4. Get familiar and deal with technical issues and work on it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Loading and Description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 – Refer Datasheet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Profiling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– Refer Datasheet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Understanding the Dataset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Pre Profiling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Pre-processing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Post Profiling</a:t>
            </a:r>
          </a:p>
        </p:txBody>
      </p:sp>
    </p:spTree>
    <p:extLst>
      <p:ext uri="{BB962C8B-B14F-4D97-AF65-F5344CB8AC3E}">
        <p14:creationId xmlns:p14="http://schemas.microsoft.com/office/powerpoint/2010/main" val="2566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Questions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rate of participation since 1896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rate of participation of women since 1896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Maximum women participation in which 3 games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Minimum women participation in which 3 games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Maximum no of Gold/Silver/Bronze Medal won by Country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Percentage of Women wins Gold Medal - 26.58%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Percentage of Men won Gold Medal - 73.41%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Women’s have won gold medal count - 2788, Silver - 2801, Bronze - 2830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Year Vs Medals comparison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Men Vs Women participation</a:t>
            </a:r>
          </a:p>
          <a:p>
            <a:pPr lvl="1"/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Overall Conclusion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Cover in the last slide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1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Summer Olympic (Background)	</a:t>
            </a:r>
          </a:p>
          <a:p>
            <a:endParaRPr lang="en-IN" dirty="0"/>
          </a:p>
          <a:p>
            <a:r>
              <a:rPr lang="en-US" dirty="0"/>
              <a:t>The 1896 Summer Olympics officially known as the Games of the I Olympiad, was the first international Olympic Games held in modern history. </a:t>
            </a:r>
            <a:r>
              <a:rPr lang="en-US" dirty="0" err="1"/>
              <a:t>Organised</a:t>
            </a:r>
            <a:r>
              <a:rPr lang="en-US" dirty="0"/>
              <a:t> by the International Olympic Committee (IOC), which had been created by Pierre de Coubertin, it was held in Athens, Greece, from 6 to 15 April 1896.</a:t>
            </a:r>
          </a:p>
          <a:p>
            <a:endParaRPr lang="en-US" dirty="0"/>
          </a:p>
          <a:p>
            <a:r>
              <a:rPr lang="en-US" dirty="0"/>
              <a:t>The 1896 Olympics were regarded as a great success. The Games had the largest international participation of any sporting event to that date. The </a:t>
            </a:r>
            <a:r>
              <a:rPr lang="en-US" dirty="0">
                <a:hlinkClick r:id="rId2" tooltip="Panathenaic Stadium"/>
              </a:rPr>
              <a:t>Panathenaic Stadium</a:t>
            </a:r>
            <a:r>
              <a:rPr lang="en-US" dirty="0"/>
              <a:t> overflowed with the largest crowd ever to watch a sporting event.</a:t>
            </a:r>
            <a:r>
              <a:rPr lang="en-US" baseline="30000" dirty="0">
                <a:hlinkClick r:id="rId3"/>
              </a:rPr>
              <a:t>[4]</a:t>
            </a:r>
            <a:r>
              <a:rPr lang="en-US" dirty="0"/>
              <a:t> After the Games, Coubertin and the IOC were petitioned by several prominent figures, including Greece's </a:t>
            </a:r>
            <a:r>
              <a:rPr lang="en-US" dirty="0">
                <a:hlinkClick r:id="rId4" tooltip="George I of Greece"/>
              </a:rPr>
              <a:t>King George</a:t>
            </a:r>
            <a:r>
              <a:rPr lang="en-US" dirty="0"/>
              <a:t> and some of the American competitors in Athens, to hold all the following Games in Athens. However, the </a:t>
            </a:r>
            <a:r>
              <a:rPr lang="en-US" dirty="0">
                <a:hlinkClick r:id="rId5" tooltip="1900 Summer Olympics"/>
              </a:rPr>
              <a:t>1900 Summer </a:t>
            </a:r>
            <a:r>
              <a:rPr lang="en-US" dirty="0" err="1">
                <a:hlinkClick r:id="rId5" tooltip="1900 Summer Olympics"/>
              </a:rPr>
              <a:t>Olympics</a:t>
            </a:r>
            <a:r>
              <a:rPr lang="en-US" dirty="0" err="1"/>
              <a:t>were</a:t>
            </a:r>
            <a:r>
              <a:rPr lang="en-US" dirty="0"/>
              <a:t> already planned for Paris and, except for the </a:t>
            </a:r>
            <a:r>
              <a:rPr lang="en-US" dirty="0">
                <a:hlinkClick r:id="rId6" tooltip="1906 Intercalated Games"/>
              </a:rPr>
              <a:t>Intercalated Games of 1906</a:t>
            </a:r>
            <a:r>
              <a:rPr lang="en-US" dirty="0"/>
              <a:t>, the Olympics did not return to Greece until the </a:t>
            </a:r>
            <a:r>
              <a:rPr lang="en-US" dirty="0">
                <a:hlinkClick r:id="rId7" tooltip="2004 Summer Olympics"/>
              </a:rPr>
              <a:t>2004 Summer Olympics</a:t>
            </a:r>
            <a:r>
              <a:rPr lang="en-US" dirty="0"/>
              <a:t>, 108 years later.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2160D-BEAE-47A7-BC77-26B1A8480A8C}"/>
              </a:ext>
            </a:extLst>
          </p:cNvPr>
          <p:cNvSpPr txBox="1"/>
          <p:nvPr/>
        </p:nvSpPr>
        <p:spPr>
          <a:xfrm flipH="1">
            <a:off x="685725" y="1642369"/>
            <a:ext cx="109981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Source and dataset</a:t>
            </a:r>
          </a:p>
          <a:p>
            <a:r>
              <a:rPr lang="en-US" dirty="0"/>
              <a:t>Name of dataset – Summer Olympic.csv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Sponsoring Organization:</a:t>
            </a:r>
            <a:r>
              <a:rPr lang="en-US" dirty="0"/>
              <a:t> INSAID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Year:</a:t>
            </a:r>
            <a:r>
              <a:rPr lang="en-US" dirty="0"/>
              <a:t> 2019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Description:</a:t>
            </a:r>
            <a:r>
              <a:rPr lang="en-US" dirty="0"/>
              <a:t> This sample set contains Summer Olympics games details since 1896 till 2005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Is it a sample? If yes, was it properly sampled?</a:t>
            </a:r>
          </a:p>
          <a:p>
            <a:r>
              <a:rPr lang="en-US" dirty="0"/>
              <a:t>- Yes, it is a sample. We don't have official information about the data collection method, but it appears *not* to be a random sample, so we can assume that it is not representative.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34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CA196-8870-4714-9F58-6DE5EDDBC463}"/>
              </a:ext>
            </a:extLst>
          </p:cNvPr>
          <p:cNvSpPr/>
          <p:nvPr/>
        </p:nvSpPr>
        <p:spPr>
          <a:xfrm>
            <a:off x="3165947" y="597263"/>
            <a:ext cx="517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trend of Men’s &amp; Women participation since 1896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36DAD-E074-4D21-9ED9-89E560BEF973}"/>
              </a:ext>
            </a:extLst>
          </p:cNvPr>
          <p:cNvSpPr/>
          <p:nvPr/>
        </p:nvSpPr>
        <p:spPr>
          <a:xfrm>
            <a:off x="1067257" y="6109317"/>
            <a:ext cx="807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Trend of participation was raised from 1986 – 1920, it is declined from 1920 – 1935</a:t>
            </a:r>
          </a:p>
          <a:p>
            <a:r>
              <a:rPr lang="en-US" dirty="0"/>
              <a:t>And raised up actually from 1970 onwards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53692-8BA6-43BB-B449-5131897A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1137061"/>
            <a:ext cx="7914351" cy="4801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B8FD6-D406-4425-8026-8F30EC19A55D}"/>
              </a:ext>
            </a:extLst>
          </p:cNvPr>
          <p:cNvSpPr txBox="1"/>
          <p:nvPr/>
        </p:nvSpPr>
        <p:spPr>
          <a:xfrm>
            <a:off x="9138826" y="846338"/>
            <a:ext cx="27905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3" tooltip="1916 Summer Olympics"/>
              </a:rPr>
              <a:t>1916 Summer Olympics</a:t>
            </a:r>
            <a:r>
              <a:rPr lang="en-US" dirty="0"/>
              <a:t>, to be held in Berlin, capital of the </a:t>
            </a:r>
            <a:r>
              <a:rPr lang="en-US" dirty="0">
                <a:hlinkClick r:id="rId4" tooltip="German Empire"/>
              </a:rPr>
              <a:t>German Empire</a:t>
            </a:r>
            <a:r>
              <a:rPr lang="en-US" dirty="0"/>
              <a:t>, were cancelled due to World War I. The </a:t>
            </a:r>
            <a:r>
              <a:rPr lang="en-US" dirty="0">
                <a:hlinkClick r:id="rId5" tooltip="Aftermath of World War I"/>
              </a:rPr>
              <a:t>aftermath of the war</a:t>
            </a:r>
            <a:r>
              <a:rPr lang="en-US" dirty="0"/>
              <a:t> and the </a:t>
            </a:r>
            <a:r>
              <a:rPr lang="en-US" dirty="0">
                <a:hlinkClick r:id="rId6" tooltip="Paris Peace Conference, 1919"/>
              </a:rPr>
              <a:t>Paris Peace Conference, 1919</a:t>
            </a:r>
            <a:r>
              <a:rPr lang="en-US" dirty="0"/>
              <a:t> affected the Olympic Games not only due to new states being created, but also by sanctions against the nations that lost the war and were blamed for starting it. </a:t>
            </a:r>
            <a:r>
              <a:rPr lang="en-US" dirty="0">
                <a:hlinkClick r:id="rId7" tooltip="Kingdom of Hungary (1920–46)"/>
              </a:rPr>
              <a:t>Hungary</a:t>
            </a:r>
            <a:r>
              <a:rPr lang="en-US" dirty="0"/>
              <a:t>, </a:t>
            </a:r>
            <a:r>
              <a:rPr lang="en-US" dirty="0">
                <a:hlinkClick r:id="rId8" tooltip="Weimar Republic"/>
              </a:rPr>
              <a:t>Germany</a:t>
            </a:r>
            <a:r>
              <a:rPr lang="en-US" dirty="0"/>
              <a:t>, </a:t>
            </a:r>
            <a:r>
              <a:rPr lang="en-US" dirty="0">
                <a:hlinkClick r:id="rId9" tooltip="First Austrian Republic"/>
              </a:rPr>
              <a:t>Austria</a:t>
            </a:r>
            <a:r>
              <a:rPr lang="en-US" dirty="0"/>
              <a:t>, </a:t>
            </a:r>
            <a:r>
              <a:rPr lang="en-US" dirty="0">
                <a:hlinkClick r:id="rId10" tooltip="Kingdom of Bulgaria"/>
              </a:rPr>
              <a:t>Bulgaria</a:t>
            </a:r>
            <a:r>
              <a:rPr lang="en-US" dirty="0"/>
              <a:t>, and the </a:t>
            </a:r>
            <a:r>
              <a:rPr lang="en-US" dirty="0">
                <a:hlinkClick r:id="rId11" tooltip="Ottoman Empire"/>
              </a:rPr>
              <a:t>Ottoman Empire</a:t>
            </a:r>
            <a:r>
              <a:rPr lang="en-US" dirty="0"/>
              <a:t> were banned from competing in the Games. Germany did not return to Olympic competition until </a:t>
            </a:r>
            <a:r>
              <a:rPr lang="en-US" dirty="0">
                <a:hlinkClick r:id="rId12" tooltip="1928 Summer Olympics"/>
              </a:rPr>
              <a:t>1928</a:t>
            </a:r>
            <a:r>
              <a:rPr lang="en-US" dirty="0"/>
              <a:t> 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9371F-CCB8-4603-9EF4-388ED7F8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9" y="1484790"/>
            <a:ext cx="6630973" cy="43840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36DAD-E074-4D21-9ED9-89E560BEF973}"/>
              </a:ext>
            </a:extLst>
          </p:cNvPr>
          <p:cNvSpPr/>
          <p:nvPr/>
        </p:nvSpPr>
        <p:spPr>
          <a:xfrm>
            <a:off x="3578343" y="6108018"/>
            <a:ext cx="5476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Trend of Women participation raised from 1975 onwards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242C9-247E-4913-86AC-5D915B3AE77F}"/>
              </a:ext>
            </a:extLst>
          </p:cNvPr>
          <p:cNvSpPr/>
          <p:nvPr/>
        </p:nvSpPr>
        <p:spPr>
          <a:xfrm>
            <a:off x="4000448" y="656948"/>
            <a:ext cx="444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trend of Women participation since 1896</a:t>
            </a:r>
          </a:p>
        </p:txBody>
      </p:sp>
    </p:spTree>
    <p:extLst>
      <p:ext uri="{BB962C8B-B14F-4D97-AF65-F5344CB8AC3E}">
        <p14:creationId xmlns:p14="http://schemas.microsoft.com/office/powerpoint/2010/main" val="399528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1D5EE-1F71-4C6B-85AE-8F4B35F1788A}"/>
              </a:ext>
            </a:extLst>
          </p:cNvPr>
          <p:cNvSpPr txBox="1"/>
          <p:nvPr/>
        </p:nvSpPr>
        <p:spPr>
          <a:xfrm>
            <a:off x="506027" y="656948"/>
            <a:ext cx="1120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CA196-8870-4714-9F58-6DE5EDDBC463}"/>
              </a:ext>
            </a:extLst>
          </p:cNvPr>
          <p:cNvSpPr/>
          <p:nvPr/>
        </p:nvSpPr>
        <p:spPr>
          <a:xfrm>
            <a:off x="2908494" y="656948"/>
            <a:ext cx="530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Which 3 games wherein Women participation are more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36DAD-E074-4D21-9ED9-89E560BEF973}"/>
              </a:ext>
            </a:extLst>
          </p:cNvPr>
          <p:cNvSpPr/>
          <p:nvPr/>
        </p:nvSpPr>
        <p:spPr>
          <a:xfrm>
            <a:off x="1285360" y="2726175"/>
            <a:ext cx="2407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Aquatics  - 1726</a:t>
            </a:r>
          </a:p>
          <a:p>
            <a:r>
              <a:rPr lang="en-US" dirty="0"/>
              <a:t>2. Athletics  - 1163</a:t>
            </a:r>
          </a:p>
          <a:p>
            <a:r>
              <a:rPr lang="en-US" dirty="0"/>
              <a:t>3. Gymnastics - 799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0D94E-F26A-4E6F-9081-4D2DF14F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1036324"/>
            <a:ext cx="3206088" cy="52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499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Tw Cen MT</vt:lpstr>
      <vt:lpstr>Tw Cen MT Condensed</vt:lpstr>
      <vt:lpstr>Wingdings</vt:lpstr>
      <vt:lpstr>Wingdings 3</vt:lpstr>
      <vt:lpstr>Integral</vt:lpstr>
      <vt:lpstr>Summer Olympic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 Olympic</dc:title>
  <dc:creator>Kishore Darne</dc:creator>
  <cp:lastModifiedBy>Kishore Darne</cp:lastModifiedBy>
  <cp:revision>24</cp:revision>
  <dcterms:created xsi:type="dcterms:W3CDTF">2019-03-10T03:18:06Z</dcterms:created>
  <dcterms:modified xsi:type="dcterms:W3CDTF">2019-03-11T17:12:41Z</dcterms:modified>
</cp:coreProperties>
</file>