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jpeg"/>
  <Override PartName="/ppt/media/image4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3" r:id="rId1"/>
  </p:sldMasterIdLst>
  <p:sldIdLst>
    <p:sldId id="256" r:id="rId2"/>
    <p:sldId id="268" r:id="rId3"/>
    <p:sldId id="271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1A04BC"/>
    <a:srgbClr val="CCFF99"/>
    <a:srgbClr val="DDEAEF"/>
    <a:srgbClr val="A0D3FE"/>
    <a:srgbClr val="A1E5FD"/>
    <a:srgbClr val="34B9D4"/>
    <a:srgbClr val="A1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391BD-9FBE-4C0B-85B1-EDEB7996B5B9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5A345A-45C5-46D8-95C3-7B07B011A10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Acknowledgement</a:t>
          </a:r>
        </a:p>
      </dgm:t>
    </dgm:pt>
    <dgm:pt modelId="{FE4127A2-2933-4093-95BA-0973AA93AAF8}" type="parTrans" cxnId="{FD613B3A-1CE4-407E-9590-B2EC4D0CD74D}">
      <dgm:prSet/>
      <dgm:spPr/>
      <dgm:t>
        <a:bodyPr/>
        <a:lstStyle/>
        <a:p>
          <a:endParaRPr lang="en-IN"/>
        </a:p>
      </dgm:t>
    </dgm:pt>
    <dgm:pt modelId="{FC5476DE-6006-4413-9AB8-219169084105}" type="sibTrans" cxnId="{FD613B3A-1CE4-407E-9590-B2EC4D0CD74D}">
      <dgm:prSet/>
      <dgm:spPr/>
      <dgm:t>
        <a:bodyPr/>
        <a:lstStyle/>
        <a:p>
          <a:endParaRPr lang="en-IN"/>
        </a:p>
      </dgm:t>
    </dgm:pt>
    <dgm:pt modelId="{B0076058-A02B-436A-9E2B-868F353B42FB}">
      <dgm:prSet phldrT="[Text]" custT="1"/>
      <dgm:spPr/>
      <dgm:t>
        <a:bodyPr/>
        <a:lstStyle/>
        <a:p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About Me</a:t>
          </a:r>
        </a:p>
      </dgm:t>
    </dgm:pt>
    <dgm:pt modelId="{F5C76606-CA34-467A-9451-E693F9A17685}" type="parTrans" cxnId="{4364CD4E-4150-448C-8F76-2AF0CC278A4A}">
      <dgm:prSet/>
      <dgm:spPr/>
      <dgm:t>
        <a:bodyPr/>
        <a:lstStyle/>
        <a:p>
          <a:endParaRPr lang="en-IN"/>
        </a:p>
      </dgm:t>
    </dgm:pt>
    <dgm:pt modelId="{CC82D017-B675-488B-971C-A65378339177}" type="sibTrans" cxnId="{4364CD4E-4150-448C-8F76-2AF0CC278A4A}">
      <dgm:prSet/>
      <dgm:spPr/>
      <dgm:t>
        <a:bodyPr/>
        <a:lstStyle/>
        <a:p>
          <a:endParaRPr lang="en-IN"/>
        </a:p>
      </dgm:t>
    </dgm:pt>
    <dgm:pt modelId="{5526F39A-11F0-44C5-8A43-E00DE04CFFBF}">
      <dgm:prSet phldrT="[Text]" custT="1"/>
      <dgm:spPr/>
      <dgm:t>
        <a:bodyPr/>
        <a:lstStyle/>
        <a:p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My Internship Journey with Clevered</a:t>
          </a:r>
        </a:p>
      </dgm:t>
    </dgm:pt>
    <dgm:pt modelId="{3DEED871-ADC8-4B5C-AB58-D8E50EB6A7B6}" type="parTrans" cxnId="{678E4698-6E65-45E3-8CC3-525F92528DC3}">
      <dgm:prSet/>
      <dgm:spPr/>
      <dgm:t>
        <a:bodyPr/>
        <a:lstStyle/>
        <a:p>
          <a:endParaRPr lang="en-IN"/>
        </a:p>
      </dgm:t>
    </dgm:pt>
    <dgm:pt modelId="{43A8F596-649C-4723-8B7A-551B7A509D7C}" type="sibTrans" cxnId="{678E4698-6E65-45E3-8CC3-525F92528DC3}">
      <dgm:prSet/>
      <dgm:spPr/>
      <dgm:t>
        <a:bodyPr/>
        <a:lstStyle/>
        <a:p>
          <a:endParaRPr lang="en-IN"/>
        </a:p>
      </dgm:t>
    </dgm:pt>
    <dgm:pt modelId="{DE413985-9963-48D6-A427-BA8A37A9EE5A}">
      <dgm:prSet phldrT="[Text]" custT="1"/>
      <dgm:spPr/>
      <dgm:t>
        <a:bodyPr/>
        <a:lstStyle/>
        <a:p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About App</a:t>
          </a:r>
        </a:p>
      </dgm:t>
    </dgm:pt>
    <dgm:pt modelId="{B7A8C741-56DE-4B59-BEDD-4C367223357D}" type="parTrans" cxnId="{8397B575-E885-49DF-94B2-C0AD2DA09E8B}">
      <dgm:prSet/>
      <dgm:spPr/>
      <dgm:t>
        <a:bodyPr/>
        <a:lstStyle/>
        <a:p>
          <a:endParaRPr lang="en-IN"/>
        </a:p>
      </dgm:t>
    </dgm:pt>
    <dgm:pt modelId="{8205B648-D65E-4634-B3C6-E760644AA02B}" type="sibTrans" cxnId="{8397B575-E885-49DF-94B2-C0AD2DA09E8B}">
      <dgm:prSet/>
      <dgm:spPr/>
      <dgm:t>
        <a:bodyPr/>
        <a:lstStyle/>
        <a:p>
          <a:endParaRPr lang="en-IN"/>
        </a:p>
      </dgm:t>
    </dgm:pt>
    <dgm:pt modelId="{7B583C55-DCFD-4D3E-A50D-4A2B8C1D269F}">
      <dgm:prSet phldrT="[Text]" custT="1"/>
      <dgm:spPr/>
      <dgm:t>
        <a:bodyPr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How Do I use the App?</a:t>
          </a:r>
        </a:p>
      </dgm:t>
    </dgm:pt>
    <dgm:pt modelId="{6CDF270A-AD9C-4133-935D-2FED19B75D95}" type="parTrans" cxnId="{7F77C6E4-0450-4CD1-A4D4-7FA93555204C}">
      <dgm:prSet/>
      <dgm:spPr/>
      <dgm:t>
        <a:bodyPr/>
        <a:lstStyle/>
        <a:p>
          <a:endParaRPr lang="en-IN"/>
        </a:p>
      </dgm:t>
    </dgm:pt>
    <dgm:pt modelId="{D6582300-6337-472F-B062-5CB96C1A2173}" type="sibTrans" cxnId="{7F77C6E4-0450-4CD1-A4D4-7FA93555204C}">
      <dgm:prSet/>
      <dgm:spPr/>
      <dgm:t>
        <a:bodyPr/>
        <a:lstStyle/>
        <a:p>
          <a:endParaRPr lang="en-IN"/>
        </a:p>
      </dgm:t>
    </dgm:pt>
    <dgm:pt modelId="{E394C3C0-D0BC-4909-8755-094258785D71}">
      <dgm:prSet custT="1"/>
      <dgm:spPr/>
      <dgm:t>
        <a:bodyPr/>
        <a:lstStyle/>
        <a:p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Toolkit </a:t>
          </a: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Walkthrough</a:t>
          </a:r>
        </a:p>
      </dgm:t>
    </dgm:pt>
    <dgm:pt modelId="{BC070991-439B-4097-B63B-A37E93C5AAA2}" type="parTrans" cxnId="{30D1E544-4858-4CD6-8901-0461078A6924}">
      <dgm:prSet/>
      <dgm:spPr/>
      <dgm:t>
        <a:bodyPr/>
        <a:lstStyle/>
        <a:p>
          <a:endParaRPr lang="en-IN"/>
        </a:p>
      </dgm:t>
    </dgm:pt>
    <dgm:pt modelId="{FCD8246C-BB43-4B85-BC45-05EF392549B8}" type="sibTrans" cxnId="{30D1E544-4858-4CD6-8901-0461078A6924}">
      <dgm:prSet/>
      <dgm:spPr/>
      <dgm:t>
        <a:bodyPr/>
        <a:lstStyle/>
        <a:p>
          <a:endParaRPr lang="en-IN"/>
        </a:p>
      </dgm:t>
    </dgm:pt>
    <dgm:pt modelId="{B2F21242-C9BF-4BE9-B450-E63678B1367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Contact Person</a:t>
          </a:r>
        </a:p>
      </dgm:t>
    </dgm:pt>
    <dgm:pt modelId="{9963EE40-F0C6-48CC-9C0A-C0540F6C0D87}" type="parTrans" cxnId="{1CF9201A-FA2A-40D6-B8AE-E07B27650BB5}">
      <dgm:prSet/>
      <dgm:spPr/>
      <dgm:t>
        <a:bodyPr/>
        <a:lstStyle/>
        <a:p>
          <a:endParaRPr lang="en-IN"/>
        </a:p>
      </dgm:t>
    </dgm:pt>
    <dgm:pt modelId="{3DC5CD93-6B86-49CE-BD3C-E224CD0E29EC}" type="sibTrans" cxnId="{1CF9201A-FA2A-40D6-B8AE-E07B27650BB5}">
      <dgm:prSet/>
      <dgm:spPr/>
      <dgm:t>
        <a:bodyPr/>
        <a:lstStyle/>
        <a:p>
          <a:endParaRPr lang="en-IN"/>
        </a:p>
      </dgm:t>
    </dgm:pt>
    <dgm:pt modelId="{8806211E-306C-4C1B-97C2-10E137460F27}" type="pres">
      <dgm:prSet presAssocID="{A29391BD-9FBE-4C0B-85B1-EDEB7996B5B9}" presName="diagram" presStyleCnt="0">
        <dgm:presLayoutVars>
          <dgm:dir/>
          <dgm:resizeHandles val="exact"/>
        </dgm:presLayoutVars>
      </dgm:prSet>
      <dgm:spPr/>
    </dgm:pt>
    <dgm:pt modelId="{BDE06E37-94A3-4C27-8E08-71F38295A25B}" type="pres">
      <dgm:prSet presAssocID="{3D5A345A-45C5-46D8-95C3-7B07B011A107}" presName="node" presStyleLbl="node1" presStyleIdx="0" presStyleCnt="7" custLinFactNeighborX="-7068" custLinFactNeighborY="-216">
        <dgm:presLayoutVars>
          <dgm:bulletEnabled val="1"/>
        </dgm:presLayoutVars>
      </dgm:prSet>
      <dgm:spPr/>
    </dgm:pt>
    <dgm:pt modelId="{D5F3FF6A-F0BF-4C31-B16E-BC7B71EA8175}" type="pres">
      <dgm:prSet presAssocID="{FC5476DE-6006-4413-9AB8-219169084105}" presName="sibTrans" presStyleCnt="0"/>
      <dgm:spPr/>
    </dgm:pt>
    <dgm:pt modelId="{3FB0E9C4-6ADC-4E40-BD72-63B054CC2A0C}" type="pres">
      <dgm:prSet presAssocID="{B0076058-A02B-436A-9E2B-868F353B42FB}" presName="node" presStyleLbl="node1" presStyleIdx="1" presStyleCnt="7">
        <dgm:presLayoutVars>
          <dgm:bulletEnabled val="1"/>
        </dgm:presLayoutVars>
      </dgm:prSet>
      <dgm:spPr/>
    </dgm:pt>
    <dgm:pt modelId="{EFCF3089-98EB-4208-8E87-82986D8649E3}" type="pres">
      <dgm:prSet presAssocID="{CC82D017-B675-488B-971C-A65378339177}" presName="sibTrans" presStyleCnt="0"/>
      <dgm:spPr/>
    </dgm:pt>
    <dgm:pt modelId="{68B2C484-6887-4F27-9986-0854F805C089}" type="pres">
      <dgm:prSet presAssocID="{5526F39A-11F0-44C5-8A43-E00DE04CFFBF}" presName="node" presStyleLbl="node1" presStyleIdx="2" presStyleCnt="7">
        <dgm:presLayoutVars>
          <dgm:bulletEnabled val="1"/>
        </dgm:presLayoutVars>
      </dgm:prSet>
      <dgm:spPr/>
    </dgm:pt>
    <dgm:pt modelId="{4C8D89CB-404D-4B05-96AF-945B504C0351}" type="pres">
      <dgm:prSet presAssocID="{43A8F596-649C-4723-8B7A-551B7A509D7C}" presName="sibTrans" presStyleCnt="0"/>
      <dgm:spPr/>
    </dgm:pt>
    <dgm:pt modelId="{63B716AE-2F1E-48D5-9501-5CE8056F6645}" type="pres">
      <dgm:prSet presAssocID="{DE413985-9963-48D6-A427-BA8A37A9EE5A}" presName="node" presStyleLbl="node1" presStyleIdx="3" presStyleCnt="7" custScaleY="99565" custLinFactNeighborX="-3752">
        <dgm:presLayoutVars>
          <dgm:bulletEnabled val="1"/>
        </dgm:presLayoutVars>
      </dgm:prSet>
      <dgm:spPr/>
    </dgm:pt>
    <dgm:pt modelId="{E5350704-9C82-4DC1-8FA9-8537996F3DA0}" type="pres">
      <dgm:prSet presAssocID="{8205B648-D65E-4634-B3C6-E760644AA02B}" presName="sibTrans" presStyleCnt="0"/>
      <dgm:spPr/>
    </dgm:pt>
    <dgm:pt modelId="{B9B5BBA5-42A8-424D-A622-7E14CB05D46D}" type="pres">
      <dgm:prSet presAssocID="{7B583C55-DCFD-4D3E-A50D-4A2B8C1D269F}" presName="node" presStyleLbl="node1" presStyleIdx="4" presStyleCnt="7" custScaleX="99294" custScaleY="101835" custLinFactNeighborX="0" custLinFactNeighborY="0">
        <dgm:presLayoutVars>
          <dgm:bulletEnabled val="1"/>
        </dgm:presLayoutVars>
      </dgm:prSet>
      <dgm:spPr/>
    </dgm:pt>
    <dgm:pt modelId="{0CE51B67-AEA1-4DC9-BAAF-1A338A266F56}" type="pres">
      <dgm:prSet presAssocID="{D6582300-6337-472F-B062-5CB96C1A2173}" presName="sibTrans" presStyleCnt="0"/>
      <dgm:spPr/>
    </dgm:pt>
    <dgm:pt modelId="{37192C87-F0BB-46F9-817C-F052061875A3}" type="pres">
      <dgm:prSet presAssocID="{E394C3C0-D0BC-4909-8755-094258785D71}" presName="node" presStyleLbl="node1" presStyleIdx="5" presStyleCnt="7" custScaleX="105192" custScaleY="100256" custLinFactNeighborX="-2828">
        <dgm:presLayoutVars>
          <dgm:bulletEnabled val="1"/>
        </dgm:presLayoutVars>
      </dgm:prSet>
      <dgm:spPr/>
    </dgm:pt>
    <dgm:pt modelId="{BCE3B6AF-B13D-470D-99F5-85614E12A31F}" type="pres">
      <dgm:prSet presAssocID="{FCD8246C-BB43-4B85-BC45-05EF392549B8}" presName="sibTrans" presStyleCnt="0"/>
      <dgm:spPr/>
    </dgm:pt>
    <dgm:pt modelId="{711EC0FF-9A62-41A4-9BF2-C200326EB936}" type="pres">
      <dgm:prSet presAssocID="{B2F21242-C9BF-4BE9-B450-E63678B13678}" presName="node" presStyleLbl="node1" presStyleIdx="6" presStyleCnt="7">
        <dgm:presLayoutVars>
          <dgm:bulletEnabled val="1"/>
        </dgm:presLayoutVars>
      </dgm:prSet>
      <dgm:spPr/>
    </dgm:pt>
  </dgm:ptLst>
  <dgm:cxnLst>
    <dgm:cxn modelId="{CF91630F-0E90-408C-A235-24A55DE7D9B2}" type="presOf" srcId="{A29391BD-9FBE-4C0B-85B1-EDEB7996B5B9}" destId="{8806211E-306C-4C1B-97C2-10E137460F27}" srcOrd="0" destOrd="0" presId="urn:microsoft.com/office/officeart/2005/8/layout/default"/>
    <dgm:cxn modelId="{8485DA10-3787-4BC5-951D-93B73CEA1282}" type="presOf" srcId="{5526F39A-11F0-44C5-8A43-E00DE04CFFBF}" destId="{68B2C484-6887-4F27-9986-0854F805C089}" srcOrd="0" destOrd="0" presId="urn:microsoft.com/office/officeart/2005/8/layout/default"/>
    <dgm:cxn modelId="{1CF9201A-FA2A-40D6-B8AE-E07B27650BB5}" srcId="{A29391BD-9FBE-4C0B-85B1-EDEB7996B5B9}" destId="{B2F21242-C9BF-4BE9-B450-E63678B13678}" srcOrd="6" destOrd="0" parTransId="{9963EE40-F0C6-48CC-9C0A-C0540F6C0D87}" sibTransId="{3DC5CD93-6B86-49CE-BD3C-E224CD0E29EC}"/>
    <dgm:cxn modelId="{1DC30C1E-482B-4C6A-80E6-0A3BFA04D7A5}" type="presOf" srcId="{B2F21242-C9BF-4BE9-B450-E63678B13678}" destId="{711EC0FF-9A62-41A4-9BF2-C200326EB936}" srcOrd="0" destOrd="0" presId="urn:microsoft.com/office/officeart/2005/8/layout/default"/>
    <dgm:cxn modelId="{FD613B3A-1CE4-407E-9590-B2EC4D0CD74D}" srcId="{A29391BD-9FBE-4C0B-85B1-EDEB7996B5B9}" destId="{3D5A345A-45C5-46D8-95C3-7B07B011A107}" srcOrd="0" destOrd="0" parTransId="{FE4127A2-2933-4093-95BA-0973AA93AAF8}" sibTransId="{FC5476DE-6006-4413-9AB8-219169084105}"/>
    <dgm:cxn modelId="{86D27D3B-2EE3-4598-A386-A18D8DE99750}" type="presOf" srcId="{3D5A345A-45C5-46D8-95C3-7B07B011A107}" destId="{BDE06E37-94A3-4C27-8E08-71F38295A25B}" srcOrd="0" destOrd="0" presId="urn:microsoft.com/office/officeart/2005/8/layout/default"/>
    <dgm:cxn modelId="{30D1E544-4858-4CD6-8901-0461078A6924}" srcId="{A29391BD-9FBE-4C0B-85B1-EDEB7996B5B9}" destId="{E394C3C0-D0BC-4909-8755-094258785D71}" srcOrd="5" destOrd="0" parTransId="{BC070991-439B-4097-B63B-A37E93C5AAA2}" sibTransId="{FCD8246C-BB43-4B85-BC45-05EF392549B8}"/>
    <dgm:cxn modelId="{2569E34B-FFB8-4630-8CF8-46224E0F828E}" type="presOf" srcId="{7B583C55-DCFD-4D3E-A50D-4A2B8C1D269F}" destId="{B9B5BBA5-42A8-424D-A622-7E14CB05D46D}" srcOrd="0" destOrd="0" presId="urn:microsoft.com/office/officeart/2005/8/layout/default"/>
    <dgm:cxn modelId="{4364CD4E-4150-448C-8F76-2AF0CC278A4A}" srcId="{A29391BD-9FBE-4C0B-85B1-EDEB7996B5B9}" destId="{B0076058-A02B-436A-9E2B-868F353B42FB}" srcOrd="1" destOrd="0" parTransId="{F5C76606-CA34-467A-9451-E693F9A17685}" sibTransId="{CC82D017-B675-488B-971C-A65378339177}"/>
    <dgm:cxn modelId="{2EFF8650-1515-4BD5-8A5F-98C942C71DC5}" type="presOf" srcId="{DE413985-9963-48D6-A427-BA8A37A9EE5A}" destId="{63B716AE-2F1E-48D5-9501-5CE8056F6645}" srcOrd="0" destOrd="0" presId="urn:microsoft.com/office/officeart/2005/8/layout/default"/>
    <dgm:cxn modelId="{8397B575-E885-49DF-94B2-C0AD2DA09E8B}" srcId="{A29391BD-9FBE-4C0B-85B1-EDEB7996B5B9}" destId="{DE413985-9963-48D6-A427-BA8A37A9EE5A}" srcOrd="3" destOrd="0" parTransId="{B7A8C741-56DE-4B59-BEDD-4C367223357D}" sibTransId="{8205B648-D65E-4634-B3C6-E760644AA02B}"/>
    <dgm:cxn modelId="{678E4698-6E65-45E3-8CC3-525F92528DC3}" srcId="{A29391BD-9FBE-4C0B-85B1-EDEB7996B5B9}" destId="{5526F39A-11F0-44C5-8A43-E00DE04CFFBF}" srcOrd="2" destOrd="0" parTransId="{3DEED871-ADC8-4B5C-AB58-D8E50EB6A7B6}" sibTransId="{43A8F596-649C-4723-8B7A-551B7A509D7C}"/>
    <dgm:cxn modelId="{88E37BAA-DD34-4355-ACF2-AD33D08DEF48}" type="presOf" srcId="{B0076058-A02B-436A-9E2B-868F353B42FB}" destId="{3FB0E9C4-6ADC-4E40-BD72-63B054CC2A0C}" srcOrd="0" destOrd="0" presId="urn:microsoft.com/office/officeart/2005/8/layout/default"/>
    <dgm:cxn modelId="{E4FEB1AA-0C84-48B4-A741-D82AB3839043}" type="presOf" srcId="{E394C3C0-D0BC-4909-8755-094258785D71}" destId="{37192C87-F0BB-46F9-817C-F052061875A3}" srcOrd="0" destOrd="0" presId="urn:microsoft.com/office/officeart/2005/8/layout/default"/>
    <dgm:cxn modelId="{7F77C6E4-0450-4CD1-A4D4-7FA93555204C}" srcId="{A29391BD-9FBE-4C0B-85B1-EDEB7996B5B9}" destId="{7B583C55-DCFD-4D3E-A50D-4A2B8C1D269F}" srcOrd="4" destOrd="0" parTransId="{6CDF270A-AD9C-4133-935D-2FED19B75D95}" sibTransId="{D6582300-6337-472F-B062-5CB96C1A2173}"/>
    <dgm:cxn modelId="{9A5082C6-DA16-4FCC-AC8A-7D28CB81D38E}" type="presParOf" srcId="{8806211E-306C-4C1B-97C2-10E137460F27}" destId="{BDE06E37-94A3-4C27-8E08-71F38295A25B}" srcOrd="0" destOrd="0" presId="urn:microsoft.com/office/officeart/2005/8/layout/default"/>
    <dgm:cxn modelId="{2F4D180B-4920-4D03-A55C-06A116AF48AC}" type="presParOf" srcId="{8806211E-306C-4C1B-97C2-10E137460F27}" destId="{D5F3FF6A-F0BF-4C31-B16E-BC7B71EA8175}" srcOrd="1" destOrd="0" presId="urn:microsoft.com/office/officeart/2005/8/layout/default"/>
    <dgm:cxn modelId="{6C7DCF77-9DEB-4724-A489-33A481F3F6D8}" type="presParOf" srcId="{8806211E-306C-4C1B-97C2-10E137460F27}" destId="{3FB0E9C4-6ADC-4E40-BD72-63B054CC2A0C}" srcOrd="2" destOrd="0" presId="urn:microsoft.com/office/officeart/2005/8/layout/default"/>
    <dgm:cxn modelId="{50636E4D-D8A1-4E67-8CF5-A7E1C758F349}" type="presParOf" srcId="{8806211E-306C-4C1B-97C2-10E137460F27}" destId="{EFCF3089-98EB-4208-8E87-82986D8649E3}" srcOrd="3" destOrd="0" presId="urn:microsoft.com/office/officeart/2005/8/layout/default"/>
    <dgm:cxn modelId="{36142E3E-2F67-4A31-8CC3-D2960A78D313}" type="presParOf" srcId="{8806211E-306C-4C1B-97C2-10E137460F27}" destId="{68B2C484-6887-4F27-9986-0854F805C089}" srcOrd="4" destOrd="0" presId="urn:microsoft.com/office/officeart/2005/8/layout/default"/>
    <dgm:cxn modelId="{757B4A3A-7DC6-4E8A-910A-F98B6EA6C155}" type="presParOf" srcId="{8806211E-306C-4C1B-97C2-10E137460F27}" destId="{4C8D89CB-404D-4B05-96AF-945B504C0351}" srcOrd="5" destOrd="0" presId="urn:microsoft.com/office/officeart/2005/8/layout/default"/>
    <dgm:cxn modelId="{03C79450-A9AB-401C-A1B5-DF19B9FF1F54}" type="presParOf" srcId="{8806211E-306C-4C1B-97C2-10E137460F27}" destId="{63B716AE-2F1E-48D5-9501-5CE8056F6645}" srcOrd="6" destOrd="0" presId="urn:microsoft.com/office/officeart/2005/8/layout/default"/>
    <dgm:cxn modelId="{03DEE855-FB36-43C7-AFC1-C4FA0131EBDB}" type="presParOf" srcId="{8806211E-306C-4C1B-97C2-10E137460F27}" destId="{E5350704-9C82-4DC1-8FA9-8537996F3DA0}" srcOrd="7" destOrd="0" presId="urn:microsoft.com/office/officeart/2005/8/layout/default"/>
    <dgm:cxn modelId="{933BED10-FFF0-44B7-B4D4-6EBB1A95B0E4}" type="presParOf" srcId="{8806211E-306C-4C1B-97C2-10E137460F27}" destId="{B9B5BBA5-42A8-424D-A622-7E14CB05D46D}" srcOrd="8" destOrd="0" presId="urn:microsoft.com/office/officeart/2005/8/layout/default"/>
    <dgm:cxn modelId="{47DAF01F-599D-4A09-A48B-E6B43481A1F8}" type="presParOf" srcId="{8806211E-306C-4C1B-97C2-10E137460F27}" destId="{0CE51B67-AEA1-4DC9-BAAF-1A338A266F56}" srcOrd="9" destOrd="0" presId="urn:microsoft.com/office/officeart/2005/8/layout/default"/>
    <dgm:cxn modelId="{EE2CE256-BB06-4188-888B-FA7B69BDF499}" type="presParOf" srcId="{8806211E-306C-4C1B-97C2-10E137460F27}" destId="{37192C87-F0BB-46F9-817C-F052061875A3}" srcOrd="10" destOrd="0" presId="urn:microsoft.com/office/officeart/2005/8/layout/default"/>
    <dgm:cxn modelId="{B5320E07-D55C-4FC7-99F1-C55F69A02417}" type="presParOf" srcId="{8806211E-306C-4C1B-97C2-10E137460F27}" destId="{BCE3B6AF-B13D-470D-99F5-85614E12A31F}" srcOrd="11" destOrd="0" presId="urn:microsoft.com/office/officeart/2005/8/layout/default"/>
    <dgm:cxn modelId="{DB3C8038-B940-478E-9658-953A5D95C519}" type="presParOf" srcId="{8806211E-306C-4C1B-97C2-10E137460F27}" destId="{711EC0FF-9A62-41A4-9BF2-C200326EB93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06E37-94A3-4C27-8E08-71F38295A25B}">
      <dsp:nvSpPr>
        <dsp:cNvPr id="0" name=""/>
        <dsp:cNvSpPr/>
      </dsp:nvSpPr>
      <dsp:spPr>
        <a:xfrm>
          <a:off x="215369" y="0"/>
          <a:ext cx="2010965" cy="1206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Acknowledgement</a:t>
          </a:r>
        </a:p>
      </dsp:txBody>
      <dsp:txXfrm>
        <a:off x="215369" y="0"/>
        <a:ext cx="2010965" cy="1206579"/>
      </dsp:txXfrm>
    </dsp:sp>
    <dsp:sp modelId="{3FB0E9C4-6ADC-4E40-BD72-63B054CC2A0C}">
      <dsp:nvSpPr>
        <dsp:cNvPr id="0" name=""/>
        <dsp:cNvSpPr/>
      </dsp:nvSpPr>
      <dsp:spPr>
        <a:xfrm>
          <a:off x="2569566" y="2027"/>
          <a:ext cx="2010965" cy="1206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About Me</a:t>
          </a:r>
        </a:p>
      </dsp:txBody>
      <dsp:txXfrm>
        <a:off x="2569566" y="2027"/>
        <a:ext cx="2010965" cy="1206579"/>
      </dsp:txXfrm>
    </dsp:sp>
    <dsp:sp modelId="{68B2C484-6887-4F27-9986-0854F805C089}">
      <dsp:nvSpPr>
        <dsp:cNvPr id="0" name=""/>
        <dsp:cNvSpPr/>
      </dsp:nvSpPr>
      <dsp:spPr>
        <a:xfrm>
          <a:off x="4781628" y="2027"/>
          <a:ext cx="2010965" cy="1206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My Internship Journey with Clevered</a:t>
          </a:r>
        </a:p>
      </dsp:txBody>
      <dsp:txXfrm>
        <a:off x="4781628" y="2027"/>
        <a:ext cx="2010965" cy="1206579"/>
      </dsp:txXfrm>
    </dsp:sp>
    <dsp:sp modelId="{63B716AE-2F1E-48D5-9501-5CE8056F6645}">
      <dsp:nvSpPr>
        <dsp:cNvPr id="0" name=""/>
        <dsp:cNvSpPr/>
      </dsp:nvSpPr>
      <dsp:spPr>
        <a:xfrm>
          <a:off x="236947" y="1423397"/>
          <a:ext cx="2010965" cy="1201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About App</a:t>
          </a:r>
        </a:p>
      </dsp:txBody>
      <dsp:txXfrm>
        <a:off x="236947" y="1423397"/>
        <a:ext cx="2010965" cy="1201330"/>
      </dsp:txXfrm>
    </dsp:sp>
    <dsp:sp modelId="{B9B5BBA5-42A8-424D-A622-7E14CB05D46D}">
      <dsp:nvSpPr>
        <dsp:cNvPr id="0" name=""/>
        <dsp:cNvSpPr/>
      </dsp:nvSpPr>
      <dsp:spPr>
        <a:xfrm>
          <a:off x="2524460" y="1409702"/>
          <a:ext cx="1996767" cy="12287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How Do I use the App?</a:t>
          </a:r>
        </a:p>
      </dsp:txBody>
      <dsp:txXfrm>
        <a:off x="2524460" y="1409702"/>
        <a:ext cx="1996767" cy="1228719"/>
      </dsp:txXfrm>
    </dsp:sp>
    <dsp:sp modelId="{37192C87-F0BB-46F9-817C-F052061875A3}">
      <dsp:nvSpPr>
        <dsp:cNvPr id="0" name=""/>
        <dsp:cNvSpPr/>
      </dsp:nvSpPr>
      <dsp:spPr>
        <a:xfrm>
          <a:off x="4665454" y="1419228"/>
          <a:ext cx="2115374" cy="12096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Toolkit </a:t>
          </a:r>
          <a:r>
            <a:rPr lang="en-IN" sz="19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Walkthrough</a:t>
          </a:r>
        </a:p>
      </dsp:txBody>
      <dsp:txXfrm>
        <a:off x="4665454" y="1419228"/>
        <a:ext cx="2115374" cy="1209667"/>
      </dsp:txXfrm>
    </dsp:sp>
    <dsp:sp modelId="{711EC0FF-9A62-41A4-9BF2-C200326EB936}">
      <dsp:nvSpPr>
        <dsp:cNvPr id="0" name=""/>
        <dsp:cNvSpPr/>
      </dsp:nvSpPr>
      <dsp:spPr>
        <a:xfrm>
          <a:off x="2569566" y="2839518"/>
          <a:ext cx="2010965" cy="1206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Contact Person</a:t>
          </a:r>
        </a:p>
      </dsp:txBody>
      <dsp:txXfrm>
        <a:off x="2569566" y="2839518"/>
        <a:ext cx="2010965" cy="1206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1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9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9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7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29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4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9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66F9-A1E5-46B3-9F88-E37D0A43D755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A9A0-0358-4242-B042-D2AD823B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44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  <p:sldLayoutId id="2147484559" r:id="rId16"/>
    <p:sldLayoutId id="21474845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eredjobs.com/Articles/articleDisplay.cfm?ID=242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icons/thank-shiny-emblem-golden-border-571007848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xnsxc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E902C6-1FD5-C9F9-D7A1-F2DFC9E5704E}"/>
              </a:ext>
            </a:extLst>
          </p:cNvPr>
          <p:cNvSpPr/>
          <p:nvPr/>
        </p:nvSpPr>
        <p:spPr>
          <a:xfrm>
            <a:off x="8105775" y="6108245"/>
            <a:ext cx="4086225" cy="71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Author: Rohini Ghosh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3A764-68C6-2248-6479-2934137E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2950" y="1514474"/>
            <a:ext cx="7524751" cy="41814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3F7F701-33BB-13F5-3E92-1A35C69D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" y="390526"/>
            <a:ext cx="11934826" cy="71165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prediction app</a:t>
            </a:r>
          </a:p>
        </p:txBody>
      </p:sp>
    </p:spTree>
    <p:extLst>
      <p:ext uri="{BB962C8B-B14F-4D97-AF65-F5344CB8AC3E}">
        <p14:creationId xmlns:p14="http://schemas.microsoft.com/office/powerpoint/2010/main" val="41409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BC57B-ABFF-18E5-BC77-277F16CFF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60" y="3769567"/>
            <a:ext cx="5486399" cy="2948474"/>
          </a:xfrm>
        </p:spPr>
        <p:txBody>
          <a:bodyPr>
            <a:norm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14ED5F-29A2-54F3-8AF9-94BE3D8456B6}"/>
              </a:ext>
            </a:extLst>
          </p:cNvPr>
          <p:cNvSpPr/>
          <p:nvPr/>
        </p:nvSpPr>
        <p:spPr>
          <a:xfrm>
            <a:off x="2351315" y="559838"/>
            <a:ext cx="6867329" cy="12782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Demo Video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822B1-C32B-A2D6-517C-C27ADF9D7AF7}"/>
              </a:ext>
            </a:extLst>
          </p:cNvPr>
          <p:cNvSpPr/>
          <p:nvPr/>
        </p:nvSpPr>
        <p:spPr>
          <a:xfrm>
            <a:off x="2351315" y="2547256"/>
            <a:ext cx="6867330" cy="3480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a live demo, check out :</a:t>
            </a:r>
          </a:p>
          <a:p>
            <a:pPr algn="ctr"/>
            <a:r>
              <a:rPr lang="en-IN" dirty="0"/>
              <a:t>https://www.youtube.com/watch?v=pMT2o6Ool5Q&amp;t=9s</a:t>
            </a:r>
          </a:p>
        </p:txBody>
      </p:sp>
    </p:spTree>
    <p:extLst>
      <p:ext uri="{BB962C8B-B14F-4D97-AF65-F5344CB8AC3E}">
        <p14:creationId xmlns:p14="http://schemas.microsoft.com/office/powerpoint/2010/main" val="302957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9C2C-9957-B786-D80C-0C781520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Toolkit Walkthrough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2F169-A0A3-83F2-3F99-B1FF57E5E52E}"/>
              </a:ext>
            </a:extLst>
          </p:cNvPr>
          <p:cNvSpPr txBox="1"/>
          <p:nvPr/>
        </p:nvSpPr>
        <p:spPr>
          <a:xfrm>
            <a:off x="3048778" y="324433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_</a:t>
            </a:r>
            <a:r>
              <a:rPr lang="en-US" dirty="0"/>
              <a:t>https://docs.google.com/spreadsheets/d/1d1um7mGTnbywm4felQNp_2c0kqBFBpTH/</a:t>
            </a:r>
            <a:r>
              <a:rPr lang="en-US" dirty="0" err="1"/>
              <a:t>edit?usp</a:t>
            </a:r>
            <a:r>
              <a:rPr lang="en-US" dirty="0"/>
              <a:t>=</a:t>
            </a:r>
            <a:r>
              <a:rPr lang="en-US" dirty="0" err="1"/>
              <a:t>share_link&amp;ouid</a:t>
            </a:r>
            <a:r>
              <a:rPr lang="en-US" dirty="0"/>
              <a:t>=108600098617961913745&amp;rtpof=</a:t>
            </a:r>
            <a:r>
              <a:rPr lang="en-US" dirty="0" err="1"/>
              <a:t>true&amp;sd</a:t>
            </a:r>
            <a:r>
              <a:rPr lang="en-US" dirty="0"/>
              <a:t>=true</a:t>
            </a:r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19322BB-9445-E0B5-3368-3FC18DD92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01973"/>
              </p:ext>
            </p:extLst>
          </p:nvPr>
        </p:nvGraphicFramePr>
        <p:xfrm>
          <a:off x="5638800" y="188117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188117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05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0C2E-3BAA-8770-5EEE-61EC263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4" y="365125"/>
            <a:ext cx="10215465" cy="96915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E895-F333-D9F1-7638-09E233E7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8007"/>
            <a:ext cx="10439400" cy="391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any clarifications or questions please feel free to reach out at below e-mail ID: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Rohini Ghosh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ID: RohiniGH2@gmail.com</a:t>
            </a:r>
          </a:p>
        </p:txBody>
      </p:sp>
    </p:spTree>
    <p:extLst>
      <p:ext uri="{BB962C8B-B14F-4D97-AF65-F5344CB8AC3E}">
        <p14:creationId xmlns:p14="http://schemas.microsoft.com/office/powerpoint/2010/main" val="126015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1B29C5-47C5-EE93-EF19-785E6438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52875" y="1276350"/>
            <a:ext cx="4286250" cy="4305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467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F8C15BB-2A16-62D1-2357-F4BFEAAE1596}"/>
              </a:ext>
            </a:extLst>
          </p:cNvPr>
          <p:cNvSpPr/>
          <p:nvPr/>
        </p:nvSpPr>
        <p:spPr>
          <a:xfrm>
            <a:off x="762001" y="1143000"/>
            <a:ext cx="2247900" cy="4048125"/>
          </a:xfrm>
          <a:prstGeom prst="flowChartProcess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5873037E-2537-099A-C84E-6D8C263E0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389785"/>
              </p:ext>
            </p:extLst>
          </p:nvPr>
        </p:nvGraphicFramePr>
        <p:xfrm>
          <a:off x="3009901" y="1143000"/>
          <a:ext cx="7150098" cy="404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55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D30A-1D80-DBD5-627D-CE23C21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7" y="531846"/>
            <a:ext cx="5929773" cy="737118"/>
          </a:xfrm>
        </p:spPr>
        <p:txBody>
          <a:bodyPr/>
          <a:lstStyle/>
          <a:p>
            <a:r>
              <a:rPr lang="en-I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C5125-0119-CC1E-EADA-C1BD7F55BD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762" r="27762"/>
          <a:stretch>
            <a:fillRect/>
          </a:stretch>
        </p:blipFill>
        <p:spPr>
          <a:xfrm>
            <a:off x="7361853" y="606490"/>
            <a:ext cx="4133461" cy="50354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FFAF-BE51-9C68-5A0A-A5588FDD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511559"/>
            <a:ext cx="5934950" cy="427964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thank my mentors and the entire team of Clevered who helped me complete this project and execute my ideas successfully. </a:t>
            </a:r>
          </a:p>
          <a:p>
            <a:pPr algn="just"/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was frequently reached out on emails so as to fix the errors in my application . These follow ups ensured the smooth running of my project. The internship team of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Clevered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helped me in  every possible way and explained all concepts in so much detail! I got to learn something new in every session with hands-on experience for the  first time . This internship gave me an exact picture of how it is like to work with industry experts with even the most minute details in mind.</a:t>
            </a:r>
          </a:p>
          <a:p>
            <a:pPr algn="just"/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Clevered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helped me immensely to hone my presentation and communication skills and become a confident speaker. It has taught me the ways of effective  professional communication and how to  present my work in the best possible way . Truly, I could have never asked for a better internship!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55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CC9-FC85-F434-0916-0CD1E988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0" y="1408922"/>
            <a:ext cx="3489066" cy="541176"/>
          </a:xfrm>
        </p:spPr>
        <p:txBody>
          <a:bodyPr>
            <a:normAutofit/>
          </a:bodyPr>
          <a:lstStyle/>
          <a:p>
            <a:r>
              <a:rPr lang="en-I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 Photograph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ADED0-C671-00BA-09E3-0BFE1F98E8F0}"/>
              </a:ext>
            </a:extLst>
          </p:cNvPr>
          <p:cNvSpPr/>
          <p:nvPr/>
        </p:nvSpPr>
        <p:spPr>
          <a:xfrm>
            <a:off x="3900196" y="1343608"/>
            <a:ext cx="7567126" cy="5299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u="sng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Introduction</a:t>
            </a:r>
          </a:p>
          <a:p>
            <a:pPr algn="ctr"/>
            <a:endParaRPr lang="en-IN" dirty="0">
              <a:solidFill>
                <a:srgbClr val="1A04BC"/>
              </a:solidFill>
            </a:endParaRPr>
          </a:p>
          <a:p>
            <a:pPr algn="just"/>
            <a:r>
              <a:rPr lang="en-IN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Rohini , a coding enthusiast, currently in grade XII .Python is a part of my school curriculum , and I had AI as my sixth subject in grade IX. However, I was keen to learn more , and it influenced me to broaden my knowledge about AI and start working on a project that would be socially impactful with hands-on experience in different domains of AI. I have a passion for innovating and implementing ideas of my own and developing something unique ! I’m truly excited about what AI has in store for us. The power of AI to change our future for the better is what deeply interests me in this field , and I’m always eager to discover the undiscovered. AI can do almost anything and much more than one can even think of . Designing efficient algorithms is what I enjoy. The first thing that came to my mind was an app that would be able to accurately track a student’s mental health status and recommend on that basis of input data if he/she needs any specialized treatment or counselling.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2BFAF-66DC-2101-B5AF-ECA21B69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78" y="2330303"/>
            <a:ext cx="2290917" cy="27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70B9-6E94-9AE5-7988-84400F97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365125"/>
            <a:ext cx="10591800" cy="108267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My Internship Journey with Clevered</a:t>
            </a:r>
            <a:r>
              <a:rPr lang="en-IN" sz="4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18B87-9F59-0BF0-B7A7-DD9E464B4827}"/>
              </a:ext>
            </a:extLst>
          </p:cNvPr>
          <p:cNvSpPr/>
          <p:nvPr/>
        </p:nvSpPr>
        <p:spPr>
          <a:xfrm>
            <a:off x="2276669" y="1657350"/>
            <a:ext cx="7735078" cy="488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journey with Clevered so far has been a truly enriching one . It gave me a detailed picture of coding with keen emphasis on different AI domains like NLP , Machine Learning , CV etc. This internship not only paid keen attention to coding skills but also enhanced my soft skills including presentation , communication , time management , problem solving , and work experience. At the same time, I found this internship a little challenging . I and my mentors had to do repeated follow-ups to correct the blocks of incorrect code and come up with an appropriate solution to the same.  The weekly home assignments ensured that I didn’t lose touch with the subject and constantly kept upgrading my skills as a young coder. I have never worked on any AI project before , and found this internship to be a highly engaging one . It taught me how to strike a perfect balance between school studies and  curriculum outside school. Admittedly, it’s well worth the effort.</a:t>
            </a:r>
          </a:p>
        </p:txBody>
      </p:sp>
    </p:spTree>
    <p:extLst>
      <p:ext uri="{BB962C8B-B14F-4D97-AF65-F5344CB8AC3E}">
        <p14:creationId xmlns:p14="http://schemas.microsoft.com/office/powerpoint/2010/main" val="16409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7054-435B-7ADA-5D04-0A5DDEA3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7" y="609601"/>
            <a:ext cx="10250519" cy="94861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5458-855A-C222-5685-F39D8883F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94" y="1825625"/>
            <a:ext cx="5655906" cy="39655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400" b="1" i="1" u="sng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App’s Main Menu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lang="en-US" sz="2400" b="1" dirty="0">
              <a:solidFill>
                <a:srgbClr val="1A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depression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anxiety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panic </a:t>
            </a:r>
            <a:r>
              <a:rPr lang="en-US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ttack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Seeking specialized treatment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conclusions drawn</a:t>
            </a:r>
            <a:endParaRPr lang="en-US" sz="2000" dirty="0">
              <a:solidFill>
                <a:srgbClr val="1A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/analysis </a:t>
            </a:r>
            <a:endParaRPr lang="en-IN" sz="2000" dirty="0">
              <a:solidFill>
                <a:srgbClr val="1A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sz="2000" dirty="0">
                <a:solidFill>
                  <a:srgbClr val="1A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endParaRPr lang="en-US" sz="2000" dirty="0">
              <a:solidFill>
                <a:srgbClr val="1A04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1862-0F57-EACD-AF71-643A1B6E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1825625"/>
            <a:ext cx="5321911" cy="39655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i="1" u="sng" strike="noStrike" cap="none" dirty="0">
                <a:solidFill>
                  <a:srgbClr val="1A04B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App’s Introduction</a:t>
            </a:r>
          </a:p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endParaRPr lang="en-US" sz="2400" b="1" i="0" u="none" strike="noStrike" cap="none" dirty="0">
              <a:solidFill>
                <a:srgbClr val="1A04B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This mental health prediction app will predict on the basis of an imported dataset  if a college student is suffering from depression/anxiety/panic attack and needs any specialist treatment for the same . A machine learning model has been trained to take the final decision using a decision tree. </a:t>
            </a:r>
            <a:r>
              <a:rPr lang="en-US" dirty="0">
                <a:solidFill>
                  <a:srgbClr val="1A04B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</a:t>
            </a:r>
            <a:r>
              <a:rPr lang="en-US" sz="2000" dirty="0">
                <a:solidFill>
                  <a:srgbClr val="1A04B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ome selected graphs are also plotted  for visual representation and the primary inferences are shown in the User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9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0C58-48F4-BCA4-DB82-A7AD66E3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350"/>
            <a:ext cx="10515600" cy="24193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b="1" i="1" dirty="0">
                <a:solidFill>
                  <a:srgbClr val="1A04BC"/>
                </a:solidFill>
              </a:rPr>
              <a:t>How to use the App?</a:t>
            </a:r>
          </a:p>
        </p:txBody>
      </p:sp>
    </p:spTree>
    <p:extLst>
      <p:ext uri="{BB962C8B-B14F-4D97-AF65-F5344CB8AC3E}">
        <p14:creationId xmlns:p14="http://schemas.microsoft.com/office/powerpoint/2010/main" val="368474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1446662-C22F-ADB5-C160-0D98A5175E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764" r="8764"/>
          <a:stretch>
            <a:fillRect/>
          </a:stretch>
        </p:blipFill>
        <p:spPr>
          <a:xfrm>
            <a:off x="8609510" y="1119891"/>
            <a:ext cx="3315477" cy="1702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35BAE-B10D-A94F-B839-F671DAC8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39" y="3852927"/>
            <a:ext cx="5973148" cy="2612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17790-650D-D2D7-466A-602854ECA623}"/>
              </a:ext>
            </a:extLst>
          </p:cNvPr>
          <p:cNvSpPr/>
          <p:nvPr/>
        </p:nvSpPr>
        <p:spPr>
          <a:xfrm>
            <a:off x="4105469" y="74645"/>
            <a:ext cx="2258008" cy="30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 User Interface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A0354-EB36-A8AB-1487-FDECC4043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3" y="1026449"/>
            <a:ext cx="3514530" cy="1847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74EDD3-4280-81C9-151B-F7D093B94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63" y="2976217"/>
            <a:ext cx="5140543" cy="3807138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593DB2D-94F3-C1C3-84F3-39EBA9A367AB}"/>
              </a:ext>
            </a:extLst>
          </p:cNvPr>
          <p:cNvSpPr/>
          <p:nvPr/>
        </p:nvSpPr>
        <p:spPr>
          <a:xfrm>
            <a:off x="199054" y="139959"/>
            <a:ext cx="2970245" cy="7839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Go to CMD and type ‘</a:t>
            </a:r>
            <a:r>
              <a:rPr lang="en-IN" sz="1400" dirty="0" err="1"/>
              <a:t>jupyter</a:t>
            </a:r>
            <a:r>
              <a:rPr lang="en-IN" sz="1400" dirty="0"/>
              <a:t> notebook’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32BCDE-3FB1-3D27-BCA2-AE455132A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756" y="1047468"/>
            <a:ext cx="4628291" cy="1847248"/>
          </a:xfrm>
          <a:prstGeom prst="rect">
            <a:avLst/>
          </a:prstGeom>
        </p:spPr>
      </p:pic>
      <p:sp>
        <p:nvSpPr>
          <p:cNvPr id="18" name="Arrow: U-Turn 17">
            <a:extLst>
              <a:ext uri="{FF2B5EF4-FFF2-40B4-BE49-F238E27FC236}">
                <a16:creationId xmlns:a16="http://schemas.microsoft.com/office/drawing/2014/main" id="{512C698C-A080-65AD-739B-91A06CD304DB}"/>
              </a:ext>
            </a:extLst>
          </p:cNvPr>
          <p:cNvSpPr/>
          <p:nvPr/>
        </p:nvSpPr>
        <p:spPr>
          <a:xfrm>
            <a:off x="4764834" y="482914"/>
            <a:ext cx="4994986" cy="51546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Execute the code to direct at first UI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0C207DFA-303B-6552-5594-051F07B862F4}"/>
              </a:ext>
            </a:extLst>
          </p:cNvPr>
          <p:cNvSpPr/>
          <p:nvPr/>
        </p:nvSpPr>
        <p:spPr>
          <a:xfrm>
            <a:off x="10156373" y="362140"/>
            <a:ext cx="1408922" cy="5366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Blank UI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47484A40-1619-F4F9-CC9F-BC44F2FC25B5}"/>
              </a:ext>
            </a:extLst>
          </p:cNvPr>
          <p:cNvSpPr/>
          <p:nvPr/>
        </p:nvSpPr>
        <p:spPr>
          <a:xfrm>
            <a:off x="7751408" y="3003041"/>
            <a:ext cx="3498980" cy="74156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 each of the seven labels , the entries are to be made in the entry boxes(highlighted in blue).</a:t>
            </a:r>
            <a:endParaRPr lang="en-IN" sz="1200" dirty="0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3D5E57CC-FD37-012C-0BDB-70A1DAFA26D2}"/>
              </a:ext>
            </a:extLst>
          </p:cNvPr>
          <p:cNvSpPr/>
          <p:nvPr/>
        </p:nvSpPr>
        <p:spPr>
          <a:xfrm>
            <a:off x="9291264" y="4412302"/>
            <a:ext cx="158622" cy="10450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5B69D6-A1E4-2FC5-B441-4EF3DFCB7F82}"/>
              </a:ext>
            </a:extLst>
          </p:cNvPr>
          <p:cNvSpPr/>
          <p:nvPr/>
        </p:nvSpPr>
        <p:spPr>
          <a:xfrm>
            <a:off x="9540552" y="4684743"/>
            <a:ext cx="2024743" cy="419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Boxes/Data fields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33BF6A7-3300-20E9-1510-3AF78E082389}"/>
              </a:ext>
            </a:extLst>
          </p:cNvPr>
          <p:cNvCxnSpPr>
            <a:cxnSpLocks/>
          </p:cNvCxnSpPr>
          <p:nvPr/>
        </p:nvCxnSpPr>
        <p:spPr>
          <a:xfrm>
            <a:off x="6829934" y="5212947"/>
            <a:ext cx="2848168" cy="890459"/>
          </a:xfrm>
          <a:prstGeom prst="bentConnector3">
            <a:avLst>
              <a:gd name="adj1" fmla="val 27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F544FA-2D4B-F455-0BE1-78228A31D22C}"/>
              </a:ext>
            </a:extLst>
          </p:cNvPr>
          <p:cNvSpPr/>
          <p:nvPr/>
        </p:nvSpPr>
        <p:spPr>
          <a:xfrm>
            <a:off x="9885784" y="5756100"/>
            <a:ext cx="1679511" cy="419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0D324552-0FA6-1CAF-2B92-974F617CE0D3}"/>
              </a:ext>
            </a:extLst>
          </p:cNvPr>
          <p:cNvSpPr/>
          <p:nvPr/>
        </p:nvSpPr>
        <p:spPr>
          <a:xfrm rot="3134588">
            <a:off x="5449456" y="2903126"/>
            <a:ext cx="860287" cy="97555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IN" dirty="0"/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4169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BC57B-ABFF-18E5-BC77-277F16CFF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60" y="681135"/>
            <a:ext cx="5486399" cy="6083559"/>
          </a:xfrm>
        </p:spPr>
        <p:txBody>
          <a:bodyPr>
            <a:norm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EE7E0-D70F-5C37-5318-90F40180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26" y="65315"/>
            <a:ext cx="5303980" cy="6419462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6D39BD-F2E5-95C5-0A97-536995B0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4" y="46653"/>
            <a:ext cx="6441234" cy="6419462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8E9F0-6E4A-874B-4751-1F84FB37E528}"/>
              </a:ext>
            </a:extLst>
          </p:cNvPr>
          <p:cNvCxnSpPr>
            <a:cxnSpLocks/>
          </p:cNvCxnSpPr>
          <p:nvPr/>
        </p:nvCxnSpPr>
        <p:spPr>
          <a:xfrm flipV="1">
            <a:off x="1891781" y="1187320"/>
            <a:ext cx="6962970" cy="60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6EE7A-CCF1-1B80-2448-495D22F275B6}"/>
              </a:ext>
            </a:extLst>
          </p:cNvPr>
          <p:cNvCxnSpPr>
            <a:cxnSpLocks/>
          </p:cNvCxnSpPr>
          <p:nvPr/>
        </p:nvCxnSpPr>
        <p:spPr>
          <a:xfrm>
            <a:off x="1967200" y="2006083"/>
            <a:ext cx="41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F1F55C-60CC-D831-A592-CED8A555C3CA}"/>
              </a:ext>
            </a:extLst>
          </p:cNvPr>
          <p:cNvCxnSpPr/>
          <p:nvPr/>
        </p:nvCxnSpPr>
        <p:spPr>
          <a:xfrm>
            <a:off x="1916655" y="2244015"/>
            <a:ext cx="49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6BA319-7D94-A30B-7830-9CF45C27D982}"/>
              </a:ext>
            </a:extLst>
          </p:cNvPr>
          <p:cNvCxnSpPr>
            <a:cxnSpLocks/>
          </p:cNvCxnSpPr>
          <p:nvPr/>
        </p:nvCxnSpPr>
        <p:spPr>
          <a:xfrm>
            <a:off x="1967200" y="2453953"/>
            <a:ext cx="373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89F9C0-F804-56F9-702E-96E18C6462F5}"/>
              </a:ext>
            </a:extLst>
          </p:cNvPr>
          <p:cNvCxnSpPr>
            <a:cxnSpLocks/>
          </p:cNvCxnSpPr>
          <p:nvPr/>
        </p:nvCxnSpPr>
        <p:spPr>
          <a:xfrm>
            <a:off x="2153036" y="257524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B2780E-A95D-5106-77AA-C592B42C674F}"/>
              </a:ext>
            </a:extLst>
          </p:cNvPr>
          <p:cNvSpPr/>
          <p:nvPr/>
        </p:nvSpPr>
        <p:spPr>
          <a:xfrm>
            <a:off x="3415004" y="541176"/>
            <a:ext cx="2856726" cy="933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entered in each of the entry boxes must be of the same data type as indicated in the project code 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D11C377-276B-6FDA-743B-BCE38A35E787}"/>
              </a:ext>
            </a:extLst>
          </p:cNvPr>
          <p:cNvSpPr/>
          <p:nvPr/>
        </p:nvSpPr>
        <p:spPr>
          <a:xfrm>
            <a:off x="4152122" y="1931447"/>
            <a:ext cx="989046" cy="6741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A7CFCA-E90B-7A2E-50F1-423A80F0999A}"/>
              </a:ext>
            </a:extLst>
          </p:cNvPr>
          <p:cNvSpPr/>
          <p:nvPr/>
        </p:nvSpPr>
        <p:spPr>
          <a:xfrm>
            <a:off x="5141168" y="2136712"/>
            <a:ext cx="1295787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4DBD65-97B9-06E7-2D18-6815E0A3E451}"/>
              </a:ext>
            </a:extLst>
          </p:cNvPr>
          <p:cNvSpPr/>
          <p:nvPr/>
        </p:nvSpPr>
        <p:spPr>
          <a:xfrm>
            <a:off x="192357" y="1623530"/>
            <a:ext cx="252403" cy="1147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53A81657-21C3-3212-4489-6EE65CBCBF97}"/>
              </a:ext>
            </a:extLst>
          </p:cNvPr>
          <p:cNvSpPr/>
          <p:nvPr/>
        </p:nvSpPr>
        <p:spPr>
          <a:xfrm>
            <a:off x="2139042" y="541177"/>
            <a:ext cx="1002269" cy="867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E7EBDAAB-29F8-5510-741F-6926C7AE20A5}"/>
              </a:ext>
            </a:extLst>
          </p:cNvPr>
          <p:cNvSpPr/>
          <p:nvPr/>
        </p:nvSpPr>
        <p:spPr>
          <a:xfrm>
            <a:off x="444761" y="1791489"/>
            <a:ext cx="161730" cy="905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73C33A-366C-9410-0E83-02BA528D7FC4}"/>
              </a:ext>
            </a:extLst>
          </p:cNvPr>
          <p:cNvSpPr/>
          <p:nvPr/>
        </p:nvSpPr>
        <p:spPr>
          <a:xfrm>
            <a:off x="7119257" y="4562669"/>
            <a:ext cx="4814596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screen shows the main inferences drawn from the graphical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1473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1092</TotalTime>
  <Words>883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Times New Roman</vt:lpstr>
      <vt:lpstr>Damask</vt:lpstr>
      <vt:lpstr>Microsoft Excel Worksheet</vt:lpstr>
      <vt:lpstr>Mental health prediction app</vt:lpstr>
      <vt:lpstr>PowerPoint Presentation</vt:lpstr>
      <vt:lpstr>Acknowledgement</vt:lpstr>
      <vt:lpstr>My  Photograph</vt:lpstr>
      <vt:lpstr>About My Internship Journey with Clevered.</vt:lpstr>
      <vt:lpstr>About App</vt:lpstr>
      <vt:lpstr>How to use the App?</vt:lpstr>
      <vt:lpstr>PowerPoint Presentation</vt:lpstr>
      <vt:lpstr>PowerPoint Presentation</vt:lpstr>
      <vt:lpstr>PowerPoint Presentation</vt:lpstr>
      <vt:lpstr>Toolkit Walkthrough</vt:lpstr>
      <vt:lpstr>Contact Person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Prediction App</dc:title>
  <dc:creator>ROHINI GHOSH</dc:creator>
  <cp:lastModifiedBy>ROHINI GHOSH</cp:lastModifiedBy>
  <cp:revision>66</cp:revision>
  <dcterms:created xsi:type="dcterms:W3CDTF">2023-04-08T15:20:19Z</dcterms:created>
  <dcterms:modified xsi:type="dcterms:W3CDTF">2023-05-05T21:33:14Z</dcterms:modified>
</cp:coreProperties>
</file>