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7" r:id="rId3"/>
    <p:sldId id="269" r:id="rId4"/>
    <p:sldId id="266" r:id="rId5"/>
    <p:sldId id="270" r:id="rId6"/>
    <p:sldId id="271" r:id="rId7"/>
    <p:sldId id="256" r:id="rId8"/>
    <p:sldId id="257" r:id="rId9"/>
    <p:sldId id="258" r:id="rId10"/>
    <p:sldId id="261" r:id="rId11"/>
    <p:sldId id="262" r:id="rId12"/>
    <p:sldId id="263" r:id="rId13"/>
    <p:sldId id="264" r:id="rId14"/>
    <p:sldId id="25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8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3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9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3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6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5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-130629" y="7190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615450" y="1469153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55403-4EAB-F426-2C9B-5DF5E22DA3E2}"/>
              </a:ext>
            </a:extLst>
          </p:cNvPr>
          <p:cNvSpPr txBox="1"/>
          <p:nvPr/>
        </p:nvSpPr>
        <p:spPr>
          <a:xfrm>
            <a:off x="2649895" y="2588578"/>
            <a:ext cx="749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MYSQL + 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DF277-94A3-ADBF-833C-9963DEE5E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09" y="4269422"/>
            <a:ext cx="3619260" cy="203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176E0-721D-2B50-C811-194F86535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10" y="4280484"/>
            <a:ext cx="1797999" cy="17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474306" y="-34558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tx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74306" y="559258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474306" y="1242714"/>
            <a:ext cx="11104984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6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528994" y="548641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799101" y="1193555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6283417" y="1822487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661793" y="3845804"/>
            <a:ext cx="10868414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519663" y="566446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634482" y="1129004"/>
            <a:ext cx="1101459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82341" y="588347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615820" y="1315616"/>
            <a:ext cx="11033255" cy="449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594308" y="387226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2283314" y="1433225"/>
            <a:ext cx="26721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787291" y="1033336"/>
            <a:ext cx="357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MY SQL WORKBENCH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662055" y="1433225"/>
            <a:ext cx="3048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sz="16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847781" y="1033336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05F69-7F4F-88AB-E49F-BC072DC97C44}"/>
              </a:ext>
            </a:extLst>
          </p:cNvPr>
          <p:cNvSpPr txBox="1"/>
          <p:nvPr/>
        </p:nvSpPr>
        <p:spPr>
          <a:xfrm>
            <a:off x="895738" y="2715208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526391" y="1735416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417371" y="1735416"/>
            <a:ext cx="142320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4423205" y="439240"/>
            <a:ext cx="313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24" y="625403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0" y="2807029"/>
            <a:ext cx="3269043" cy="32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8BBD5-34EC-BC9F-FFA6-1A932E073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892" y="1633300"/>
            <a:ext cx="7344116" cy="43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701705" y="1431097"/>
            <a:ext cx="217667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878377" y="1436098"/>
            <a:ext cx="230061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5178987" y="304283"/>
            <a:ext cx="319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 SQL</a:t>
            </a:r>
          </a:p>
        </p:txBody>
      </p:sp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74" y="556209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9" y="2311215"/>
            <a:ext cx="10226351" cy="37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5" y="2300073"/>
            <a:ext cx="9965094" cy="3647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459145" y="603851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95313" y="1776853"/>
            <a:ext cx="1100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59564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2" y="2458421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8" y="3951710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83004" y="1726811"/>
            <a:ext cx="402997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4512978" y="1726810"/>
            <a:ext cx="524902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MY SQL WORKBENCH</a:t>
            </a:r>
          </a:p>
        </p:txBody>
      </p:sp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5237135" y="3159983"/>
            <a:ext cx="1207073" cy="259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6208278" y="3159983"/>
            <a:ext cx="982518" cy="259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82" y="3318391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1118832" y="629835"/>
            <a:ext cx="4721839" cy="830997"/>
            <a:chOff x="1118832" y="629835"/>
            <a:chExt cx="4721839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2243280" y="629835"/>
              <a:ext cx="35973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832" y="695111"/>
              <a:ext cx="1245234" cy="70044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CA05D-5637-701C-9529-42DC6FDE6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54" y="3429000"/>
            <a:ext cx="2515722" cy="21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885691" y="662575"/>
            <a:ext cx="238935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97" y="662574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12" y="1424631"/>
            <a:ext cx="8751959" cy="47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783053" y="544461"/>
            <a:ext cx="216541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53" y="544460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77" y="1195572"/>
            <a:ext cx="9616246" cy="49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680417" y="646074"/>
            <a:ext cx="220274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59" y="646073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98" y="1446246"/>
            <a:ext cx="9773604" cy="47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775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Lato Black</vt:lpstr>
      <vt:lpstr>Rockwell Extra Bold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Rohini Goswami</cp:lastModifiedBy>
  <cp:revision>13</cp:revision>
  <dcterms:created xsi:type="dcterms:W3CDTF">2023-10-07T01:44:58Z</dcterms:created>
  <dcterms:modified xsi:type="dcterms:W3CDTF">2025-04-26T17:44:08Z</dcterms:modified>
</cp:coreProperties>
</file>